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5"/>
  </p:handoutMasterIdLst>
  <p:sldIdLst>
    <p:sldId id="256" r:id="rId3"/>
    <p:sldId id="271" r:id="rId5"/>
    <p:sldId id="270" r:id="rId6"/>
    <p:sldId id="289" r:id="rId7"/>
    <p:sldId id="290" r:id="rId8"/>
    <p:sldId id="291" r:id="rId9"/>
    <p:sldId id="292" r:id="rId10"/>
    <p:sldId id="294" r:id="rId11"/>
    <p:sldId id="295" r:id="rId12"/>
    <p:sldId id="296" r:id="rId13"/>
    <p:sldId id="287" r:id="rId14"/>
  </p:sldIdLst>
  <p:sldSz cx="12188825" cy="6858000"/>
  <p:notesSz cx="6858000" cy="9144000"/>
  <p:custDataLst>
    <p:tags r:id="rId19"/>
  </p:custDataLst>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8EC20E35-A176-4012-BC5E-935CFFF8708E}"/>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1" autoAdjust="0"/>
    <p:restoredTop sz="77745" autoAdjust="0"/>
  </p:normalViewPr>
  <p:slideViewPr>
    <p:cSldViewPr>
      <p:cViewPr varScale="1">
        <p:scale>
          <a:sx n="90" d="100"/>
          <a:sy n="90" d="100"/>
        </p:scale>
        <p:origin x="1332" y="90"/>
      </p:cViewPr>
      <p:guideLst>
        <p:guide pos="3839"/>
        <p:guide orient="horz" pos="2160"/>
      </p:guideLst>
    </p:cSldViewPr>
  </p:slideViewPr>
  <p:notesTextViewPr>
    <p:cViewPr>
      <p:scale>
        <a:sx n="1" d="1"/>
        <a:sy n="1" d="1"/>
      </p:scale>
      <p:origin x="0" y="0"/>
    </p:cViewPr>
  </p:notesTextViewPr>
  <p:notesViewPr>
    <p:cSldViewPr showGuides="1">
      <p:cViewPr varScale="1">
        <p:scale>
          <a:sx n="87" d="100"/>
          <a:sy n="87" d="100"/>
        </p:scale>
        <p:origin x="38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zh-CN" altLang="en-US"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EF20B349-F2EE-40B7-9A96-7F76E2326DFA}" type="datetime1">
              <a:rPr lang="zh-CN" altLang="en-US" smtClean="0">
                <a:latin typeface="Microsoft YaHei UI" panose="020B0503020204020204" pitchFamily="34" charset="-122"/>
                <a:ea typeface="Microsoft YaHei UI" panose="020B0503020204020204" pitchFamily="34" charset="-122"/>
              </a:rPr>
            </a:fld>
            <a:endParaRPr lang="zh-CN" altLang="en-US" dirty="0">
              <a:latin typeface="Microsoft YaHei UI" panose="020B0503020204020204" pitchFamily="34" charset="-122"/>
              <a:ea typeface="Microsoft YaHei UI" panose="020B0503020204020204" pitchFamily="34"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zh-CN" altLang="en-US" dirty="0">
              <a:latin typeface="Microsoft YaHei UI" panose="020B0503020204020204" pitchFamily="34" charset="-122"/>
              <a:ea typeface="Microsoft YaHei UI" panose="020B0503020204020204" pitchFamily="34" charset="-122"/>
            </a:endParaRPr>
          </a:p>
        </p:txBody>
      </p:sp>
      <p:sp>
        <p:nvSpPr>
          <p:cNvPr id="5" name="幻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en-US" altLang="zh-CN" smtClean="0">
                <a:latin typeface="Microsoft YaHei UI" panose="020B0503020204020204" pitchFamily="34" charset="-122"/>
                <a:ea typeface="Microsoft YaHei UI" panose="020B0503020204020204" pitchFamily="34" charset="-122"/>
              </a:rPr>
            </a:fld>
            <a:endParaRPr lang="zh-CN" altLang="en-US" dirty="0">
              <a:latin typeface="Microsoft YaHei UI" panose="020B0503020204020204" pitchFamily="34" charset="-122"/>
              <a:ea typeface="Microsoft YaHei UI" panose="020B0503020204020204" pitchFamily="3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icrosoft YaHei UI" panose="020B0503020204020204" pitchFamily="34" charset="-122"/>
                <a:ea typeface="Microsoft YaHei UI"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Microsoft YaHei UI" panose="020B0503020204020204" pitchFamily="34" charset="-122"/>
                <a:ea typeface="Microsoft YaHei UI" panose="020B0503020204020204" pitchFamily="34" charset="-122"/>
              </a:defRPr>
            </a:lvl1pPr>
          </a:lstStyle>
          <a:p>
            <a:fld id="{E79AF599-AE6F-4E1C-94D1-C707F302C5B5}" type="datetime1">
              <a:rPr lang="zh-CN" altLang="en-US" smtClean="0"/>
            </a:fld>
            <a:endParaRPr lang="zh-CN" altLang="en-US" dirty="0"/>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zh-CN" altLang="en-US" noProof="0" dirty="0"/>
              <a:t>单击此处编辑母版文本样式</a:t>
            </a:r>
            <a:endParaRPr lang="zh-CN" altLang="en-US" noProof="0" dirty="0"/>
          </a:p>
          <a:p>
            <a:pPr lvl="1" rtl="0"/>
            <a:r>
              <a:rPr lang="zh-CN" altLang="en-US" noProof="0" dirty="0"/>
              <a:t>第二级</a:t>
            </a:r>
            <a:endParaRPr lang="zh-CN" altLang="en-US" noProof="0" dirty="0"/>
          </a:p>
          <a:p>
            <a:pPr lvl="2" rtl="0"/>
            <a:r>
              <a:rPr lang="zh-CN" altLang="en-US" noProof="0" dirty="0"/>
              <a:t>第三级</a:t>
            </a:r>
            <a:endParaRPr lang="zh-CN" altLang="en-US" noProof="0" dirty="0"/>
          </a:p>
          <a:p>
            <a:pPr lvl="3" rtl="0"/>
            <a:r>
              <a:rPr lang="zh-CN" altLang="en-US" noProof="0" dirty="0"/>
              <a:t>第四级</a:t>
            </a:r>
            <a:endParaRPr lang="zh-CN" altLang="en-US" noProof="0" dirty="0"/>
          </a:p>
          <a:p>
            <a:pPr lvl="4" rtl="0"/>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Microsoft YaHei UI" panose="020B0503020204020204" pitchFamily="34" charset="-122"/>
                <a:ea typeface="Microsoft YaHei UI" panose="020B0503020204020204" pitchFamily="34" charset="-122"/>
              </a:defRPr>
            </a:lvl1pPr>
          </a:lstStyle>
          <a:p>
            <a:endParaRPr lang="zh-CN" altLang="en-US" dirty="0"/>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Microsoft YaHei UI" panose="020B0503020204020204" pitchFamily="34" charset="-122"/>
                <a:ea typeface="Microsoft YaHei UI" panose="020B0503020204020204" pitchFamily="34" charset="-122"/>
              </a:defRPr>
            </a:lvl1pPr>
          </a:lstStyle>
          <a:p>
            <a:fld id="{01F2A70B-78F2-4DCF-B53B-C990D2FAFB8A}" type="slidenum">
              <a:rPr lang="en-US" altLang="zh-CN"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1pPr>
    <a:lvl2pPr marL="4572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2pPr>
    <a:lvl3pPr marL="9144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3pPr>
    <a:lvl4pPr marL="13716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4pPr>
    <a:lvl5pPr marL="1828800" algn="l" defTabSz="914400" rtl="0" eaLnBrk="1" latinLnBrk="0" hangingPunct="1">
      <a:defRPr sz="1200" kern="1200">
        <a:solidFill>
          <a:schemeClr val="tx1"/>
        </a:solidFill>
        <a:latin typeface="Microsoft YaHei UI" panose="020B0503020204020204" pitchFamily="34" charset="-122"/>
        <a:ea typeface="Microsoft YaHei UI"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是编程语言演变过程中一个很成功的语言。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具有与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一样熟悉和有用的特点，同时还移除了</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的复杂性，危险性和多余的因素，</a:t>
            </a:r>
            <a:endPar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因此</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成为了一种安全，简单，易于使用的编程语言。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如果你曾经用</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编过程序，你会发现</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能瞬间吸引你。由于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的语法与</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C++</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是一样的，你就可以在很短时间内写出一个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程序。你的第一个</a:t>
            </a:r>
            <a:r>
              <a:rPr lang="en-US"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Java</a:t>
            </a:r>
            <a:r>
              <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rPr>
              <a:t>程序会完成的又快又轻松，同时花费很少的编程开销。</a:t>
            </a:r>
            <a:endParaRPr lang="zh-CN" altLang="zh-CN" sz="1200" kern="1200" dirty="0" smtClean="0">
              <a:solidFill>
                <a:schemeClr val="tx1"/>
              </a:solidFill>
              <a:effectLst/>
              <a:latin typeface="Microsoft YaHei UI" panose="020B0503020204020204" pitchFamily="34" charset="-122"/>
              <a:ea typeface="Microsoft YaHei UI" panose="020B0503020204020204" pitchFamily="34" charset="-122"/>
              <a:cs typeface="+mn-cs"/>
            </a:endParaRPr>
          </a:p>
          <a:p>
            <a:endParaRPr lang="zh-CN" altLang="en-US" dirty="0"/>
          </a:p>
        </p:txBody>
      </p:sp>
      <p:sp>
        <p:nvSpPr>
          <p:cNvPr id="4" name="灯片编号占位符 3"/>
          <p:cNvSpPr>
            <a:spLocks noGrp="1"/>
          </p:cNvSpPr>
          <p:nvPr>
            <p:ph type="sldNum" sz="quarter" idx="10"/>
          </p:nvPr>
        </p:nvSpPr>
        <p:spPr/>
        <p:txBody>
          <a:bodyPr/>
          <a:lstStyle/>
          <a:p>
            <a:fld id="{01F2A70B-78F2-4DCF-B53B-C990D2FAFB8A}" type="slidenum">
              <a:rPr lang="en-US" altLang="zh-CN" smtClean="0"/>
            </a:fld>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2413" y="1905000"/>
            <a:ext cx="9144000" cy="2667000"/>
          </a:xfrm>
        </p:spPr>
        <p:txBody>
          <a:bodyPr rtlCol="0">
            <a:noAutofit/>
          </a:bodyPr>
          <a:lstStyle>
            <a:lvl1pPr>
              <a:defRPr sz="5400">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256" name="线条" descr="线条图形"/>
          <p:cNvGrpSpPr/>
          <p:nvPr/>
        </p:nvGrpSpPr>
        <p:grpSpPr bwMode="invGray">
          <a:xfrm>
            <a:off x="1584896" y="4724400"/>
            <a:ext cx="8631936" cy="64008"/>
            <a:chOff x="-4110038" y="2703513"/>
            <a:chExt cx="17394239" cy="160336"/>
          </a:xfrm>
          <a:solidFill>
            <a:schemeClr val="accent1"/>
          </a:solidFill>
        </p:grpSpPr>
        <p:sp>
          <p:nvSpPr>
            <p:cNvPr id="257" name="任意多边形 5"/>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58" name="任意多边形 6"/>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59" name="任意多边形 7"/>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0" name="任意多边形 8"/>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1" name="任意多边形 9"/>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2" name="任意多边形 10"/>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3" name="任意多边形 11"/>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4" name="任意多边形 12"/>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5" name="任意多边形 13"/>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6" name="任意多边形 14"/>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7" name="任意多边形 15"/>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8" name="任意多边形 16"/>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9" name="任意多边形 17"/>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0" name="任意多边形 18"/>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1" name="任意多边形 19"/>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2" name="任意多边形 20"/>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3" name="任意多边形 21"/>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4" name="任意多边形 22"/>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5" name="任意多边形 23"/>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6" name="任意多边形 24"/>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7" name="任意多边形 25"/>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8" name="任意多边形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9" name="任意多边形 27"/>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0" name="任意多边形 28"/>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1" name="任意多边形 29"/>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2" name="任意多边形 30"/>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3" name="任意多边形 31"/>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4" name="任意多边形 32"/>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5" name="任意多边形 33"/>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6" name="任意多边形 34"/>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7" name="任意多边形 35"/>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8" name="任意多边形 36"/>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9" name="任意多边形 37"/>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0" name="任意多边形 38"/>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1" name="任意多边形 39"/>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2" name="任意多边形 40"/>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3" name="任意多边形 41"/>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4" name="任意多边形 42"/>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5" name="任意多边形 43"/>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6" name="任意多边形 44"/>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7" name="任意多边形 45"/>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8" name="任意多边形 46"/>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9" name="任意多边形 47"/>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0" name="任意多边形 48"/>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1" name="任意多边形 49"/>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2" name="任意多边形 50"/>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3" name="任意多边形 51"/>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4" name="任意多边形 52"/>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5" name="任意多边形 53"/>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6" name="任意多边形 54"/>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7" name="任意多边形 55"/>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8" name="任意多边形 56"/>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9" name="任意多边形 57"/>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0" name="任意多边形 58"/>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1" name="任意多边形 59"/>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2" name="任意多边形 60"/>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3" name="任意多边形 61"/>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4" name="任意多边形 62"/>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5" name="任意多边形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6" name="任意多边形 64"/>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7" name="任意多边形 65"/>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8" name="任意多边形 66"/>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9" name="任意多边形 67"/>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0" name="任意多边形 68"/>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1" name="任意多边形 69"/>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2" name="任意多边形 70"/>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3" name="任意多边形 71"/>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4" name="任意多边形 72"/>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5" name="任意多边形 73"/>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6" name="任意多边形 74"/>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7" name="任意多边形 75"/>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8" name="任意多边形 76"/>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9" name="任意多边形 77"/>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0" name="任意多边形 78"/>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1" name="任意多边形 79"/>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2" name="任意多边形 80"/>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3" name="任意多边形 81"/>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4" name="任意多边形 82"/>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5" name="任意多边形 83"/>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6" name="任意多边形 84"/>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7" name="任意多边形 85"/>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8" name="任意多边形 86"/>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9" name="任意多边形 87"/>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0" name="任意多边形 88"/>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1" name="任意多边形 89"/>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2" name="任意多边形 90"/>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3" name="任意多边形 91"/>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4" name="任意多边形 92"/>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5" name="任意多边形 93"/>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6" name="任意多边形 94"/>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7" name="任意多边形 95"/>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8" name="任意多边形 96"/>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9" name="任意多边形 97"/>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0" name="任意多边形 98"/>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1" name="任意多边形 99"/>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2" name="任意多边形 100"/>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3" name="任意多边形 101"/>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4" name="任意多边形 102"/>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5" name="任意多边形 103"/>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6" name="任意多边形 104"/>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7" name="任意多边形 105"/>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8" name="任意多边形 106"/>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9" name="任意多边形 107"/>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0" name="任意多边形 108"/>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1" name="任意多边形 109"/>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2" name="任意多边形 110"/>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3" name="任意多边形 111"/>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4" name="任意多边形 112"/>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5" name="任意多边形 113"/>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6" name="任意多边形 114"/>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7" name="任意多边形 115"/>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8" name="任意多边形 116"/>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9" name="任意多边形 117"/>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0" name="任意多边形 118"/>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1" name="任意多边形 119"/>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2" name="任意多边形 120"/>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3" name="任意多边形 121"/>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4" name="任意多边形 122"/>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5" name="任意多边形 123"/>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6" name="任意多边形 124"/>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7" name="任意多边形 125"/>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8" name="任意多边形 126"/>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9" name="任意多边形 127"/>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grpSp>
      <p:sp>
        <p:nvSpPr>
          <p:cNvPr id="3" name="副标题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latin typeface="Microsoft YaHei UI" panose="020B0503020204020204" pitchFamily="34" charset="-122"/>
                <a:ea typeface="Microsoft YaHei UI" panose="020B0503020204020204"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zh-CN" altLang="en-US" noProof="0" smtClean="0"/>
              <a:t>单击此处编辑母版副标题样式</a:t>
            </a:r>
            <a:endParaRPr lang="zh-CN" altLang="en-US" noProof="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7" name="线条" descr="线条图形"/>
          <p:cNvGrpSpPr/>
          <p:nvPr/>
        </p:nvGrpSpPr>
        <p:grpSpPr bwMode="invGray">
          <a:xfrm>
            <a:off x="1522413" y="1514475"/>
            <a:ext cx="10569575" cy="64008"/>
            <a:chOff x="1522413" y="1514475"/>
            <a:chExt cx="10569575" cy="64008"/>
          </a:xfrm>
        </p:grpSpPr>
        <p:sp>
          <p:nvSpPr>
            <p:cNvPr id="8" name="任意多边形 7"/>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 name="任意多边形 8"/>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0" name="任意多边形 9"/>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1"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2"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3"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4"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5"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4"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5"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6"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7"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8"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9"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0"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1"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2"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3"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4"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5"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6"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7"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8"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9"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0"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1"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2"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3"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4"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5"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6"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7"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8"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9"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0"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1"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2"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3"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4"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5"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6"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7"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8"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9"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0"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1"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sp>
        <p:nvSpPr>
          <p:cNvPr id="3" name="竖排文字占位符 2"/>
          <p:cNvSpPr>
            <a:spLocks noGrp="1"/>
          </p:cNvSpPr>
          <p:nvPr>
            <p:ph type="body" orient="vert" idx="1"/>
          </p:nvPr>
        </p:nvSpPr>
        <p:spPr/>
        <p:txBody>
          <a:bodyPr vert="vert" rtlCol="0"/>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vl6pPr marL="1957070">
              <a:defRPr/>
            </a:lvl6pPr>
            <a:lvl7pPr marL="1957070">
              <a:defRPr/>
            </a:lvl7pPr>
            <a:lvl8pPr marL="1957070">
              <a:defRPr/>
            </a:lvl8pPr>
            <a:lvl9pPr marL="1957070">
              <a:defRPr/>
            </a:lvl9pPr>
          </a:lstStyle>
          <a:p>
            <a:pPr lvl="0" rtl="0"/>
            <a:r>
              <a:rPr lang="zh-CN" altLang="en-US" noProof="0" smtClean="0"/>
              <a:t>单击此处编辑母版文本样式</a:t>
            </a:r>
            <a:endParaRPr lang="zh-CN" altLang="en-US" noProof="0" smtClean="0"/>
          </a:p>
          <a:p>
            <a:pPr lvl="1" rtl="0"/>
            <a:r>
              <a:rPr lang="zh-CN" altLang="en-US" noProof="0" smtClean="0"/>
              <a:t>第二级</a:t>
            </a:r>
            <a:endParaRPr lang="zh-CN" altLang="en-US" noProof="0" smtClean="0"/>
          </a:p>
          <a:p>
            <a:pPr lvl="2" rtl="0"/>
            <a:r>
              <a:rPr lang="zh-CN" altLang="en-US" noProof="0" smtClean="0"/>
              <a:t>第三级</a:t>
            </a:r>
            <a:endParaRPr lang="zh-CN" altLang="en-US" noProof="0" smtClean="0"/>
          </a:p>
          <a:p>
            <a:pPr lvl="3" rtl="0"/>
            <a:r>
              <a:rPr lang="zh-CN" altLang="en-US" noProof="0" smtClean="0"/>
              <a:t>第四级</a:t>
            </a:r>
            <a:endParaRPr lang="zh-CN" altLang="en-US" noProof="0" smtClean="0"/>
          </a:p>
          <a:p>
            <a:pPr lvl="4" rtl="0"/>
            <a:r>
              <a:rPr lang="zh-CN" altLang="en-US" noProof="0" smtClean="0"/>
              <a:t>第五级</a:t>
            </a:r>
            <a:endParaRPr lang="zh-CN" altLang="en-US" noProof="0" dirty="0"/>
          </a:p>
        </p:txBody>
      </p:sp>
      <p:sp>
        <p:nvSpPr>
          <p:cNvPr id="5" name="页脚占位符 4"/>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4" name="日期占位符 3"/>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6FACF6A5-CA30-4724-8A74-55B65EA2DB8E}" type="datetime1">
              <a:rPr lang="zh-CN" altLang="en-US" smtClean="0"/>
            </a:fld>
            <a:endParaRPr lang="zh-CN" altLang="en-US" dirty="0"/>
          </a:p>
        </p:txBody>
      </p:sp>
      <p:sp>
        <p:nvSpPr>
          <p:cNvPr id="6" name="幻灯片编号占位符 5"/>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垂直标题 1"/>
          <p:cNvSpPr>
            <a:spLocks noGrp="1"/>
          </p:cNvSpPr>
          <p:nvPr>
            <p:ph type="title" orient="vert"/>
          </p:nvPr>
        </p:nvSpPr>
        <p:spPr>
          <a:xfrm>
            <a:off x="10361612" y="274639"/>
            <a:ext cx="1371600" cy="5901747"/>
          </a:xfrm>
        </p:spPr>
        <p:txBody>
          <a:bodyPr vert="vert"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7" name="线条" descr="线条图形"/>
          <p:cNvGrpSpPr/>
          <p:nvPr/>
        </p:nvGrpSpPr>
        <p:grpSpPr bwMode="invGray">
          <a:xfrm rot="5400000">
            <a:off x="6864412" y="3472598"/>
            <a:ext cx="6492240" cy="64008"/>
            <a:chOff x="1522413" y="1514475"/>
            <a:chExt cx="10569575" cy="64008"/>
          </a:xfrm>
        </p:grpSpPr>
        <p:sp>
          <p:nvSpPr>
            <p:cNvPr id="8" name="任意多边形 10"/>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 name="任意多边形 11"/>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0" name="任意多边形 12"/>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1"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2"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3"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4"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5"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4"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5"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6"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7"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8"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9"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0"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1"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2"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3"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4"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5"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6"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7"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8"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39"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0"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1"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2"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3"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4"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5"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6"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7"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8"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49"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0"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1"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2"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3"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4"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5"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6"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7"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8"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59"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0"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1"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sp>
        <p:nvSpPr>
          <p:cNvPr id="3" name="竖排文字占位符 2"/>
          <p:cNvSpPr>
            <a:spLocks noGrp="1"/>
          </p:cNvSpPr>
          <p:nvPr>
            <p:ph type="body" orient="vert" idx="1"/>
          </p:nvPr>
        </p:nvSpPr>
        <p:spPr>
          <a:xfrm>
            <a:off x="608012" y="277813"/>
            <a:ext cx="9144001" cy="5898573"/>
          </a:xfrm>
        </p:spPr>
        <p:txBody>
          <a:bodyPr vert="vert" rtlCol="0"/>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vl6pPr marL="1261745" indent="0">
              <a:buNone/>
              <a:defRPr/>
            </a:lvl6pPr>
            <a:lvl7pPr>
              <a:defRPr/>
            </a:lvl7pPr>
            <a:lvl8pPr>
              <a:defRPr baseline="0"/>
            </a:lvl8pPr>
            <a:lvl9pPr>
              <a:defRPr baseline="0"/>
            </a:lvl9pPr>
          </a:lstStyle>
          <a:p>
            <a:pPr lvl="0" rtl="0"/>
            <a:r>
              <a:rPr lang="zh-CN" altLang="en-US" noProof="0" dirty="0"/>
              <a:t>单击此处编辑母版文本样式</a:t>
            </a:r>
            <a:endParaRPr lang="zh-CN" altLang="en-US" noProof="0" dirty="0"/>
          </a:p>
          <a:p>
            <a:pPr lvl="1" rtl="0"/>
            <a:r>
              <a:rPr lang="zh-CN" altLang="en-US" noProof="0" dirty="0"/>
              <a:t>第二级</a:t>
            </a:r>
            <a:endParaRPr lang="zh-CN" altLang="en-US" noProof="0" dirty="0"/>
          </a:p>
          <a:p>
            <a:pPr lvl="2" rtl="0"/>
            <a:r>
              <a:rPr lang="zh-CN" altLang="en-US" noProof="0" dirty="0"/>
              <a:t>第三级</a:t>
            </a:r>
            <a:endParaRPr lang="zh-CN" altLang="en-US" noProof="0" dirty="0"/>
          </a:p>
          <a:p>
            <a:pPr lvl="3" rtl="0"/>
            <a:r>
              <a:rPr lang="zh-CN" altLang="en-US" noProof="0" dirty="0"/>
              <a:t>第四级</a:t>
            </a:r>
            <a:endParaRPr lang="zh-CN" altLang="en-US" noProof="0" dirty="0"/>
          </a:p>
          <a:p>
            <a:pPr lvl="4" rtl="0"/>
            <a:r>
              <a:rPr lang="zh-CN" altLang="en-US" noProof="0" dirty="0"/>
              <a:t>第五级</a:t>
            </a:r>
            <a:endParaRPr lang="zh-CN" altLang="en-US" noProof="0" dirty="0"/>
          </a:p>
        </p:txBody>
      </p:sp>
      <p:sp>
        <p:nvSpPr>
          <p:cNvPr id="5" name="页脚占位符 4"/>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4" name="日期占位符 3"/>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D9B0CA52-F532-4FDA-A3F9-4BF9C8E5C82E}" type="datetime1">
              <a:rPr lang="zh-CN" altLang="en-US" smtClean="0"/>
            </a:fld>
            <a:endParaRPr lang="zh-CN" altLang="en-US" dirty="0"/>
          </a:p>
        </p:txBody>
      </p:sp>
      <p:sp>
        <p:nvSpPr>
          <p:cNvPr id="6" name="幻灯片编号占位符 5"/>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522414" y="274638"/>
            <a:ext cx="9143998" cy="1020762"/>
          </a:xfrm>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167" name="线条" descr="线条图形"/>
          <p:cNvGrpSpPr/>
          <p:nvPr/>
        </p:nvGrpSpPr>
        <p:grpSpPr bwMode="invGray">
          <a:xfrm>
            <a:off x="1522413" y="1514475"/>
            <a:ext cx="10569575" cy="64008"/>
            <a:chOff x="1522413" y="1514475"/>
            <a:chExt cx="10569575" cy="64008"/>
          </a:xfrm>
        </p:grpSpPr>
        <p:sp>
          <p:nvSpPr>
            <p:cNvPr id="168" name="任意多边形 10"/>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9" name="任意多边形 11"/>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0" name="任意多边形 12"/>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1"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2"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3"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4"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5"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6"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7"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8"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9"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0"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1"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2"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3"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4"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5"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6"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7"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8"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9"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0"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1"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2"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3"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4"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5"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6"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7"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8"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9"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0"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1"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2"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3"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4"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5"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6"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7"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8"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9"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0"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1"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2"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3"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4"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5"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6"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7"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8"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9"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0"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1"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2"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3"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4"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5"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6"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7"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8"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9"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0"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1"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2"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3"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4"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5"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6"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7"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8"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9"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40"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41"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sp>
        <p:nvSpPr>
          <p:cNvPr id="3" name="内容占位符 2"/>
          <p:cNvSpPr>
            <a:spLocks noGrp="1"/>
          </p:cNvSpPr>
          <p:nvPr>
            <p:ph idx="1"/>
          </p:nvPr>
        </p:nvSpPr>
        <p:spPr/>
        <p:txBody>
          <a:bodyPr rtlCol="0"/>
          <a:lstStyle>
            <a:lvl1pPr>
              <a:defRPr>
                <a:latin typeface="Microsoft YaHei UI" panose="020B0503020204020204" pitchFamily="34" charset="-122"/>
                <a:ea typeface="Microsoft YaHei UI" panose="020B0503020204020204" pitchFamily="34" charset="-122"/>
              </a:defRPr>
            </a:lvl1pPr>
            <a:lvl2pPr marL="548640">
              <a:defRPr>
                <a:latin typeface="Microsoft YaHei UI" panose="020B0503020204020204" pitchFamily="34" charset="-122"/>
                <a:ea typeface="Microsoft YaHei UI" panose="020B0503020204020204" pitchFamily="34" charset="-122"/>
              </a:defRPr>
            </a:lvl2pPr>
            <a:lvl3pPr marL="777240">
              <a:defRPr>
                <a:latin typeface="Microsoft YaHei UI" panose="020B0503020204020204" pitchFamily="34" charset="-122"/>
                <a:ea typeface="Microsoft YaHei UI" panose="020B0503020204020204" pitchFamily="34" charset="-122"/>
              </a:defRPr>
            </a:lvl3pPr>
            <a:lvl4pPr marL="1005840">
              <a:defRPr>
                <a:latin typeface="Microsoft YaHei UI" panose="020B0503020204020204" pitchFamily="34" charset="-122"/>
                <a:ea typeface="Microsoft YaHei UI" panose="020B0503020204020204" pitchFamily="34" charset="-122"/>
              </a:defRPr>
            </a:lvl4pPr>
            <a:lvl5pPr marL="1234440">
              <a:defRPr>
                <a:latin typeface="Microsoft YaHei UI" panose="020B0503020204020204" pitchFamily="34" charset="-122"/>
                <a:ea typeface="Microsoft YaHei UI" panose="020B0503020204020204" pitchFamily="34" charset="-122"/>
              </a:defRPr>
            </a:lvl5pPr>
            <a:lvl6pPr marL="1463040">
              <a:defRPr baseline="0"/>
            </a:lvl6pPr>
            <a:lvl7pPr marL="1691640">
              <a:defRPr baseline="0"/>
            </a:lvl7pPr>
            <a:lvl8pPr marL="1920240">
              <a:defRPr baseline="0"/>
            </a:lvl8pPr>
            <a:lvl9pPr marL="2148840">
              <a:defRPr baseline="0"/>
            </a:lvl9pPr>
          </a:lstStyle>
          <a:p>
            <a:pPr lvl="0" rtl="0"/>
            <a:r>
              <a:rPr lang="zh-CN" altLang="en-US" noProof="0" smtClean="0"/>
              <a:t>单击此处编辑母版文本样式</a:t>
            </a:r>
            <a:endParaRPr lang="zh-CN" altLang="en-US" noProof="0" smtClean="0"/>
          </a:p>
          <a:p>
            <a:pPr lvl="1" rtl="0"/>
            <a:r>
              <a:rPr lang="zh-CN" altLang="en-US" noProof="0" smtClean="0"/>
              <a:t>第二级</a:t>
            </a:r>
            <a:endParaRPr lang="zh-CN" altLang="en-US" noProof="0" smtClean="0"/>
          </a:p>
          <a:p>
            <a:pPr lvl="2" rtl="0"/>
            <a:r>
              <a:rPr lang="zh-CN" altLang="en-US" noProof="0" smtClean="0"/>
              <a:t>第三级</a:t>
            </a:r>
            <a:endParaRPr lang="zh-CN" altLang="en-US" noProof="0" smtClean="0"/>
          </a:p>
          <a:p>
            <a:pPr lvl="3" rtl="0"/>
            <a:r>
              <a:rPr lang="zh-CN" altLang="en-US" noProof="0" smtClean="0"/>
              <a:t>第四级</a:t>
            </a:r>
            <a:endParaRPr lang="zh-CN" altLang="en-US" noProof="0" smtClean="0"/>
          </a:p>
          <a:p>
            <a:pPr lvl="4" rtl="0"/>
            <a:r>
              <a:rPr lang="zh-CN" altLang="en-US" noProof="0" smtClean="0"/>
              <a:t>第五级</a:t>
            </a:r>
            <a:endParaRPr lang="zh-CN" altLang="en-US" noProof="0" dirty="0"/>
          </a:p>
        </p:txBody>
      </p:sp>
      <p:sp>
        <p:nvSpPr>
          <p:cNvPr id="5" name="页脚占位符 4"/>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4" name="日期占位符 3"/>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CAAE51B8-C16C-4D58-B4E7-426249342FB6}" type="datetime1">
              <a:rPr lang="zh-CN" altLang="en-US" smtClean="0"/>
            </a:fld>
            <a:endParaRPr lang="zh-CN" altLang="en-US" dirty="0"/>
          </a:p>
        </p:txBody>
      </p:sp>
      <p:sp>
        <p:nvSpPr>
          <p:cNvPr id="6" name="幻灯片编号占位符 5"/>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522413" y="1905000"/>
            <a:ext cx="9144000" cy="2667000"/>
          </a:xfrm>
        </p:spPr>
        <p:txBody>
          <a:bodyPr rtlCol="0" anchor="b">
            <a:noAutofit/>
          </a:bodyPr>
          <a:lstStyle>
            <a:lvl1pPr algn="l">
              <a:defRPr sz="4400" b="0" cap="none" baseline="0">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255" name="线条" descr="线条图形"/>
          <p:cNvGrpSpPr/>
          <p:nvPr/>
        </p:nvGrpSpPr>
        <p:grpSpPr bwMode="invGray">
          <a:xfrm>
            <a:off x="1584896" y="4724400"/>
            <a:ext cx="8631936" cy="64008"/>
            <a:chOff x="-4110038" y="2703513"/>
            <a:chExt cx="17394239" cy="160336"/>
          </a:xfrm>
          <a:solidFill>
            <a:schemeClr val="accent1"/>
          </a:solidFill>
        </p:grpSpPr>
        <p:sp>
          <p:nvSpPr>
            <p:cNvPr id="256" name="任意多边形 5"/>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57" name="任意多边形 6"/>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58" name="任意多边形 7"/>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59" name="任意多边形 8"/>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0" name="任意多边形 9"/>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1" name="任意多边形 10"/>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2" name="任意多边形 11"/>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3" name="任意多边形 12"/>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4" name="任意多边形 13"/>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5" name="任意多边形 14"/>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6" name="任意多边形 15"/>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7" name="任意多边形 16"/>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8" name="任意多边形 17"/>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69" name="任意多边形 18"/>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0" name="任意多边形 19"/>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1" name="任意多边形 20"/>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2" name="任意多边形 21"/>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3" name="任意多边形 22"/>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4" name="任意多边形 23"/>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5" name="任意多边形 24"/>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6" name="任意多边形 25"/>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7" name="任意多边形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8" name="任意多边形 27"/>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79" name="任意多边形 28"/>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0" name="任意多边形 29"/>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1" name="任意多边形 30"/>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2" name="任意多边形 31"/>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3" name="任意多边形 32"/>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4" name="任意多边形 33"/>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5" name="任意多边形 34"/>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6" name="任意多边形 35"/>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7" name="任意多边形 36"/>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8" name="任意多边形 37"/>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89" name="任意多边形 38"/>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0" name="任意多边形 39"/>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1" name="任意多边形 40"/>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2" name="任意多边形 41"/>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3" name="任意多边形 42"/>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4" name="任意多边形 43"/>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5" name="任意多边形 44"/>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6" name="任意多边形 45"/>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7" name="任意多边形 46"/>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8" name="任意多边形 47"/>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299" name="任意多边形 48"/>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0" name="任意多边形 49"/>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1" name="任意多边形 50"/>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2" name="任意多边形 51"/>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3" name="任意多边形 52"/>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4" name="任意多边形 53"/>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5" name="任意多边形 54"/>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6" name="任意多边形 55"/>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7" name="任意多边形 56"/>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8" name="任意多边形 57"/>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09" name="任意多边形 58"/>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0" name="任意多边形 59"/>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1" name="任意多边形 60"/>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2" name="任意多边形 61"/>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3" name="任意多边形 62"/>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4" name="任意多边形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5" name="任意多边形 64"/>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6" name="任意多边形 65"/>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7" name="任意多边形 66"/>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8" name="任意多边形 67"/>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19" name="任意多边形 68"/>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0" name="任意多边形 69"/>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1" name="任意多边形 70"/>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2" name="任意多边形 71"/>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3" name="任意多边形 72"/>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4" name="任意多边形 73"/>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5" name="任意多边形 74"/>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6" name="任意多边形 75"/>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7" name="任意多边形 76"/>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8" name="任意多边形 77"/>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29" name="任意多边形 78"/>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0" name="任意多边形 79"/>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1" name="任意多边形 80"/>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2" name="任意多边形 81"/>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3" name="任意多边形 82"/>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4" name="任意多边形 83"/>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5" name="任意多边形 84"/>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6" name="任意多边形 85"/>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7" name="任意多边形 86"/>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8" name="任意多边形 87"/>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39" name="任意多边形 88"/>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0" name="任意多边形 89"/>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1" name="任意多边形 90"/>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2" name="任意多边形 91"/>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3" name="任意多边形 92"/>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4" name="任意多边形 93"/>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5" name="任意多边形 94"/>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6" name="任意多边形 95"/>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7" name="任意多边形 96"/>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8" name="任意多边形 97"/>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49" name="任意多边形 98"/>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0" name="任意多边形 99"/>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1" name="任意多边形 100"/>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2" name="任意多边形 101"/>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3" name="任意多边形 102"/>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4" name="任意多边形 103"/>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5" name="任意多边形 104"/>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6" name="任意多边形 105"/>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7" name="任意多边形 106"/>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8" name="任意多边形 107"/>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59" name="任意多边形 108"/>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0" name="任意多边形 109"/>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1" name="任意多边形 110"/>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2" name="任意多边形 111"/>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3" name="任意多边形 112"/>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4" name="任意多边形 113"/>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5" name="任意多边形 114"/>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6" name="任意多边形 115"/>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7" name="任意多边形 116"/>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8" name="任意多边形 117"/>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69" name="任意多边形 118"/>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0" name="任意多边形 119"/>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1" name="任意多边形 120"/>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2" name="任意多边形 121"/>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3" name="任意多边形 122"/>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4" name="任意多边形 123"/>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5" name="任意多边形 124"/>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6" name="任意多边形 125"/>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7" name="任意多边形 126"/>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sp>
          <p:nvSpPr>
            <p:cNvPr id="378" name="任意多边形 127"/>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atin typeface="Microsoft YaHei UI" panose="020B0503020204020204" pitchFamily="34" charset="-122"/>
                <a:ea typeface="Microsoft YaHei UI" panose="020B0503020204020204" pitchFamily="34" charset="-122"/>
              </a:endParaRPr>
            </a:p>
          </p:txBody>
        </p:sp>
      </p:grpSp>
      <p:sp>
        <p:nvSpPr>
          <p:cNvPr id="3" name="文本占位符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latin typeface="Microsoft YaHei UI" panose="020B0503020204020204" pitchFamily="34" charset="-122"/>
                <a:ea typeface="Microsoft YaHei UI" panose="020B0503020204020204" pitchFamily="34" charset="-12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zh-CN" altLang="en-US" noProof="0" smtClean="0"/>
              <a:t>单击此处编辑母版文本样式</a:t>
            </a:r>
            <a:endParaRPr lang="zh-CN" altLang="en-US" noProof="0" smtClean="0"/>
          </a:p>
        </p:txBody>
      </p:sp>
      <p:sp>
        <p:nvSpPr>
          <p:cNvPr id="5" name="页脚占位符 4"/>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4" name="日期占位符 3"/>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1E642744-2BC1-482F-8D65-D67812FCF761}" type="datetime1">
              <a:rPr lang="zh-CN" altLang="en-US" smtClean="0"/>
            </a:fld>
            <a:endParaRPr lang="zh-CN" altLang="en-US" dirty="0"/>
          </a:p>
        </p:txBody>
      </p:sp>
      <p:sp>
        <p:nvSpPr>
          <p:cNvPr id="6" name="幻灯片编号占位符 5"/>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522414" y="274638"/>
            <a:ext cx="9143998" cy="1020762"/>
          </a:xfrm>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158" name="线条" descr="线条图形"/>
          <p:cNvGrpSpPr/>
          <p:nvPr/>
        </p:nvGrpSpPr>
        <p:grpSpPr bwMode="invGray">
          <a:xfrm>
            <a:off x="1522413" y="1514475"/>
            <a:ext cx="10569575" cy="64008"/>
            <a:chOff x="1522413" y="1514475"/>
            <a:chExt cx="10569575" cy="64008"/>
          </a:xfrm>
        </p:grpSpPr>
        <p:sp>
          <p:nvSpPr>
            <p:cNvPr id="159" name="任意多边形 10"/>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0" name="任意多边形 11"/>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1" name="任意多边形 12"/>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2"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3"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4"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5"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6"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7"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8"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9"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0"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1"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2"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3"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4"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5"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6"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7"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8"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9"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0"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1"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2"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3"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4"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5"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6"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7"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8"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9"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0"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1"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2"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3"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4"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5"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6"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7"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8"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9"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0"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1"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2"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3"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4"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5"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6"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7"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8"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9"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0"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1"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2"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3"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4"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5"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6"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7"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8"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9"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0"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1"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2"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3"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4"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5"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6"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7"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8"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9"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0"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1"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2"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sp>
        <p:nvSpPr>
          <p:cNvPr id="3" name="内容占位符 2"/>
          <p:cNvSpPr>
            <a:spLocks noGrp="1"/>
          </p:cNvSpPr>
          <p:nvPr>
            <p:ph sz="half" idx="1"/>
          </p:nvPr>
        </p:nvSpPr>
        <p:spPr>
          <a:xfrm>
            <a:off x="1522413" y="1905000"/>
            <a:ext cx="4419599" cy="4267200"/>
          </a:xfrm>
        </p:spPr>
        <p:txBody>
          <a:bodyPr rtlCol="0">
            <a:normAutofit/>
          </a:bodyPr>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a:defRPr sz="1600">
                <a:latin typeface="Microsoft YaHei UI" panose="020B0503020204020204" pitchFamily="34" charset="-122"/>
                <a:ea typeface="Microsoft YaHei UI" panose="020B0503020204020204" pitchFamily="34" charset="-122"/>
              </a:defRPr>
            </a:lvl5pPr>
            <a:lvl6pPr marL="1957070">
              <a:defRPr sz="1600"/>
            </a:lvl6pPr>
            <a:lvl7pPr marL="1957070">
              <a:defRPr sz="1600" baseline="0"/>
            </a:lvl7pPr>
            <a:lvl8pPr marL="1957070">
              <a:defRPr sz="1600" baseline="0"/>
            </a:lvl8pPr>
            <a:lvl9pPr marL="1957070">
              <a:defRPr sz="1600" baseline="0"/>
            </a:lvl9pPr>
          </a:lstStyle>
          <a:p>
            <a:pPr lvl="0" rtl="0"/>
            <a:r>
              <a:rPr lang="zh-CN" altLang="en-US" noProof="0" smtClean="0"/>
              <a:t>单击此处编辑母版文本样式</a:t>
            </a:r>
            <a:endParaRPr lang="zh-CN" altLang="en-US" noProof="0" smtClean="0"/>
          </a:p>
          <a:p>
            <a:pPr lvl="1" rtl="0"/>
            <a:r>
              <a:rPr lang="zh-CN" altLang="en-US" noProof="0" smtClean="0"/>
              <a:t>第二级</a:t>
            </a:r>
            <a:endParaRPr lang="zh-CN" altLang="en-US" noProof="0" smtClean="0"/>
          </a:p>
          <a:p>
            <a:pPr lvl="2" rtl="0"/>
            <a:r>
              <a:rPr lang="zh-CN" altLang="en-US" noProof="0" smtClean="0"/>
              <a:t>第三级</a:t>
            </a:r>
            <a:endParaRPr lang="zh-CN" altLang="en-US" noProof="0" smtClean="0"/>
          </a:p>
          <a:p>
            <a:pPr lvl="3" rtl="0"/>
            <a:r>
              <a:rPr lang="zh-CN" altLang="en-US" noProof="0" smtClean="0"/>
              <a:t>第四级</a:t>
            </a:r>
            <a:endParaRPr lang="zh-CN" altLang="en-US" noProof="0" smtClean="0"/>
          </a:p>
          <a:p>
            <a:pPr lvl="4" rtl="0"/>
            <a:r>
              <a:rPr lang="zh-CN" altLang="en-US" noProof="0" smtClean="0"/>
              <a:t>第五级</a:t>
            </a:r>
            <a:endParaRPr lang="zh-CN" altLang="en-US" noProof="0" dirty="0"/>
          </a:p>
        </p:txBody>
      </p:sp>
      <p:sp>
        <p:nvSpPr>
          <p:cNvPr id="4" name="内容占位符 3"/>
          <p:cNvSpPr>
            <a:spLocks noGrp="1"/>
          </p:cNvSpPr>
          <p:nvPr>
            <p:ph sz="half" idx="2"/>
          </p:nvPr>
        </p:nvSpPr>
        <p:spPr>
          <a:xfrm>
            <a:off x="6246815" y="1905000"/>
            <a:ext cx="4419598" cy="4267200"/>
          </a:xfrm>
        </p:spPr>
        <p:txBody>
          <a:bodyPr rtlCol="0">
            <a:normAutofit/>
          </a:bodyPr>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a:defRPr sz="1600">
                <a:latin typeface="Microsoft YaHei UI" panose="020B0503020204020204" pitchFamily="34" charset="-122"/>
                <a:ea typeface="Microsoft YaHei UI" panose="020B0503020204020204" pitchFamily="34" charset="-122"/>
              </a:defRPr>
            </a:lvl5pPr>
            <a:lvl6pPr marL="1957070">
              <a:defRPr sz="1600"/>
            </a:lvl6pPr>
            <a:lvl7pPr marL="1957070">
              <a:defRPr sz="1600"/>
            </a:lvl7pPr>
            <a:lvl8pPr marL="1957070">
              <a:defRPr sz="1600" baseline="0"/>
            </a:lvl8pPr>
            <a:lvl9pPr marL="1957070">
              <a:defRPr sz="1600" baseline="0"/>
            </a:lvl9pPr>
          </a:lstStyle>
          <a:p>
            <a:pPr lvl="0" rtl="0"/>
            <a:r>
              <a:rPr lang="zh-CN" altLang="en-US" noProof="0" smtClean="0"/>
              <a:t>单击此处编辑母版文本样式</a:t>
            </a:r>
            <a:endParaRPr lang="zh-CN" altLang="en-US" noProof="0" smtClean="0"/>
          </a:p>
          <a:p>
            <a:pPr lvl="1" rtl="0"/>
            <a:r>
              <a:rPr lang="zh-CN" altLang="en-US" noProof="0" smtClean="0"/>
              <a:t>第二级</a:t>
            </a:r>
            <a:endParaRPr lang="zh-CN" altLang="en-US" noProof="0" smtClean="0"/>
          </a:p>
          <a:p>
            <a:pPr lvl="2" rtl="0"/>
            <a:r>
              <a:rPr lang="zh-CN" altLang="en-US" noProof="0" smtClean="0"/>
              <a:t>第三级</a:t>
            </a:r>
            <a:endParaRPr lang="zh-CN" altLang="en-US" noProof="0" smtClean="0"/>
          </a:p>
          <a:p>
            <a:pPr lvl="3" rtl="0"/>
            <a:r>
              <a:rPr lang="zh-CN" altLang="en-US" noProof="0" smtClean="0"/>
              <a:t>第四级</a:t>
            </a:r>
            <a:endParaRPr lang="zh-CN" altLang="en-US" noProof="0" smtClean="0"/>
          </a:p>
          <a:p>
            <a:pPr lvl="4" rtl="0"/>
            <a:r>
              <a:rPr lang="zh-CN" altLang="en-US" noProof="0" smtClean="0"/>
              <a:t>第五级</a:t>
            </a:r>
            <a:endParaRPr lang="zh-CN" altLang="en-US" noProof="0" dirty="0"/>
          </a:p>
        </p:txBody>
      </p:sp>
      <p:sp>
        <p:nvSpPr>
          <p:cNvPr id="6" name="页脚占位符 5"/>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5" name="日期占位符 4"/>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957C6E4D-621D-4515-8831-14D98E9F728C}" type="datetime1">
              <a:rPr lang="zh-CN" altLang="en-US" smtClean="0"/>
            </a:fld>
            <a:endParaRPr lang="zh-CN" altLang="en-US" dirty="0"/>
          </a:p>
        </p:txBody>
      </p:sp>
      <p:sp>
        <p:nvSpPr>
          <p:cNvPr id="7" name="幻灯片编号占位符 6"/>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522414" y="274638"/>
            <a:ext cx="9143998" cy="1020762"/>
          </a:xfrm>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160" name="线条" descr="线条图形"/>
          <p:cNvGrpSpPr/>
          <p:nvPr/>
        </p:nvGrpSpPr>
        <p:grpSpPr bwMode="invGray">
          <a:xfrm>
            <a:off x="1522413" y="1514475"/>
            <a:ext cx="10569575" cy="64008"/>
            <a:chOff x="1522413" y="1514475"/>
            <a:chExt cx="10569575" cy="64008"/>
          </a:xfrm>
        </p:grpSpPr>
        <p:sp>
          <p:nvSpPr>
            <p:cNvPr id="161" name="任意多边形 160"/>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2" name="任意多边形 161"/>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3" name="任意多边形 162"/>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4"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5"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6"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7"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8"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69"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0"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1"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2"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3"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4"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5"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6"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7"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8"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79"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0"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1"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2"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3"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4"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5"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6"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7"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8"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89"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0"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1"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2"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3"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4"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5"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6"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7"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8"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199"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0"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1"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2"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3"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4"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5"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6"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7"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8"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09"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0"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1"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2"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3"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4"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5"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6"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7"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8"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19"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0"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1"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2"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3"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4"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5"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6"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7"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8"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29"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0"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1"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2"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3"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234"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sp>
        <p:nvSpPr>
          <p:cNvPr id="3" name="文本占位符 2"/>
          <p:cNvSpPr>
            <a:spLocks noGrp="1"/>
          </p:cNvSpPr>
          <p:nvPr>
            <p:ph type="body" idx="1"/>
          </p:nvPr>
        </p:nvSpPr>
        <p:spPr>
          <a:xfrm>
            <a:off x="1522413" y="1905000"/>
            <a:ext cx="4416552" cy="762000"/>
          </a:xfrm>
        </p:spPr>
        <p:txBody>
          <a:bodyPr rtlCol="0" anchor="ctr"/>
          <a:lstStyle>
            <a:lvl1pPr marL="0" indent="0">
              <a:spcBef>
                <a:spcPts val="0"/>
              </a:spcBef>
              <a:buNone/>
              <a:defRPr sz="2400" b="0">
                <a:latin typeface="Microsoft YaHei UI" panose="020B0503020204020204" pitchFamily="34" charset="-122"/>
                <a:ea typeface="Microsoft YaHei UI"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zh-CN" altLang="en-US" noProof="0" smtClean="0"/>
              <a:t>单击此处编辑母版文本样式</a:t>
            </a:r>
            <a:endParaRPr lang="zh-CN" altLang="en-US" noProof="0" smtClean="0"/>
          </a:p>
        </p:txBody>
      </p:sp>
      <p:sp>
        <p:nvSpPr>
          <p:cNvPr id="4" name="内容占位符 3"/>
          <p:cNvSpPr>
            <a:spLocks noGrp="1"/>
          </p:cNvSpPr>
          <p:nvPr>
            <p:ph sz="half" idx="2"/>
          </p:nvPr>
        </p:nvSpPr>
        <p:spPr>
          <a:xfrm>
            <a:off x="1522413" y="2819399"/>
            <a:ext cx="4416552" cy="3352801"/>
          </a:xfrm>
        </p:spPr>
        <p:txBody>
          <a:bodyPr rtlCol="0"/>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a:defRPr sz="1600">
                <a:latin typeface="Microsoft YaHei UI" panose="020B0503020204020204" pitchFamily="34" charset="-122"/>
                <a:ea typeface="Microsoft YaHei UI" panose="020B0503020204020204" pitchFamily="34" charset="-122"/>
              </a:defRPr>
            </a:lvl5pPr>
            <a:lvl6pPr marL="1957070">
              <a:defRPr sz="1600"/>
            </a:lvl6pPr>
            <a:lvl7pPr marL="1957070">
              <a:defRPr sz="1600" baseline="0"/>
            </a:lvl7pPr>
            <a:lvl8pPr marL="1957070">
              <a:defRPr sz="1600" baseline="0"/>
            </a:lvl8pPr>
            <a:lvl9pPr marL="1957070">
              <a:defRPr sz="1600" baseline="0"/>
            </a:lvl9pPr>
          </a:lstStyle>
          <a:p>
            <a:pPr lvl="0" rtl="0"/>
            <a:r>
              <a:rPr lang="zh-CN" altLang="en-US" noProof="0" smtClean="0"/>
              <a:t>单击此处编辑母版文本样式</a:t>
            </a:r>
            <a:endParaRPr lang="zh-CN" altLang="en-US" noProof="0" smtClean="0"/>
          </a:p>
          <a:p>
            <a:pPr lvl="1" rtl="0"/>
            <a:r>
              <a:rPr lang="zh-CN" altLang="en-US" noProof="0" smtClean="0"/>
              <a:t>第二级</a:t>
            </a:r>
            <a:endParaRPr lang="zh-CN" altLang="en-US" noProof="0" smtClean="0"/>
          </a:p>
          <a:p>
            <a:pPr lvl="2" rtl="0"/>
            <a:r>
              <a:rPr lang="zh-CN" altLang="en-US" noProof="0" smtClean="0"/>
              <a:t>第三级</a:t>
            </a:r>
            <a:endParaRPr lang="zh-CN" altLang="en-US" noProof="0" smtClean="0"/>
          </a:p>
          <a:p>
            <a:pPr lvl="3" rtl="0"/>
            <a:r>
              <a:rPr lang="zh-CN" altLang="en-US" noProof="0" smtClean="0"/>
              <a:t>第四级</a:t>
            </a:r>
            <a:endParaRPr lang="zh-CN" altLang="en-US" noProof="0" smtClean="0"/>
          </a:p>
          <a:p>
            <a:pPr lvl="4" rtl="0"/>
            <a:r>
              <a:rPr lang="zh-CN" altLang="en-US" noProof="0" smtClean="0"/>
              <a:t>第五级</a:t>
            </a:r>
            <a:endParaRPr lang="zh-CN" altLang="en-US" noProof="0" dirty="0"/>
          </a:p>
        </p:txBody>
      </p:sp>
      <p:sp>
        <p:nvSpPr>
          <p:cNvPr id="5" name="文本占位符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atin typeface="Microsoft YaHei UI" panose="020B0503020204020204" pitchFamily="34" charset="-122"/>
                <a:ea typeface="Microsoft YaHei UI"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zh-CN" altLang="en-US" noProof="0" smtClean="0"/>
              <a:t>单击此处编辑母版文本样式</a:t>
            </a:r>
            <a:endParaRPr lang="zh-CN" altLang="en-US" noProof="0" smtClean="0"/>
          </a:p>
        </p:txBody>
      </p:sp>
      <p:sp>
        <p:nvSpPr>
          <p:cNvPr id="6" name="内容占位符 5"/>
          <p:cNvSpPr>
            <a:spLocks noGrp="1"/>
          </p:cNvSpPr>
          <p:nvPr>
            <p:ph sz="quarter" idx="4"/>
          </p:nvPr>
        </p:nvSpPr>
        <p:spPr>
          <a:xfrm>
            <a:off x="6249860" y="2819399"/>
            <a:ext cx="4416552" cy="3352801"/>
          </a:xfrm>
        </p:spPr>
        <p:txBody>
          <a:bodyPr rtlCol="0"/>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marL="1263650">
              <a:defRPr sz="1600">
                <a:latin typeface="Microsoft YaHei UI" panose="020B0503020204020204" pitchFamily="34" charset="-122"/>
                <a:ea typeface="Microsoft YaHei UI" panose="020B0503020204020204" pitchFamily="34" charset="-122"/>
              </a:defRPr>
            </a:lvl5pPr>
            <a:lvl6pPr marL="1957070">
              <a:defRPr sz="1600"/>
            </a:lvl6pPr>
            <a:lvl7pPr marL="1957070">
              <a:defRPr sz="1600"/>
            </a:lvl7pPr>
            <a:lvl8pPr marL="1957070">
              <a:defRPr sz="1600"/>
            </a:lvl8pPr>
            <a:lvl9pPr marL="1957070">
              <a:defRPr sz="1600"/>
            </a:lvl9pPr>
          </a:lstStyle>
          <a:p>
            <a:pPr lvl="0" rtl="0"/>
            <a:r>
              <a:rPr lang="zh-CN" altLang="en-US" noProof="0" smtClean="0"/>
              <a:t>单击此处编辑母版文本样式</a:t>
            </a:r>
            <a:endParaRPr lang="zh-CN" altLang="en-US" noProof="0" smtClean="0"/>
          </a:p>
          <a:p>
            <a:pPr lvl="1" rtl="0"/>
            <a:r>
              <a:rPr lang="zh-CN" altLang="en-US" noProof="0" smtClean="0"/>
              <a:t>第二级</a:t>
            </a:r>
            <a:endParaRPr lang="zh-CN" altLang="en-US" noProof="0" smtClean="0"/>
          </a:p>
          <a:p>
            <a:pPr lvl="2" rtl="0"/>
            <a:r>
              <a:rPr lang="zh-CN" altLang="en-US" noProof="0" smtClean="0"/>
              <a:t>第三级</a:t>
            </a:r>
            <a:endParaRPr lang="zh-CN" altLang="en-US" noProof="0" smtClean="0"/>
          </a:p>
          <a:p>
            <a:pPr lvl="3" rtl="0"/>
            <a:r>
              <a:rPr lang="zh-CN" altLang="en-US" noProof="0" smtClean="0"/>
              <a:t>第四级</a:t>
            </a:r>
            <a:endParaRPr lang="zh-CN" altLang="en-US" noProof="0" smtClean="0"/>
          </a:p>
          <a:p>
            <a:pPr lvl="4" rtl="0"/>
            <a:r>
              <a:rPr lang="zh-CN" altLang="en-US" noProof="0" smtClean="0"/>
              <a:t>第五级</a:t>
            </a:r>
            <a:endParaRPr lang="zh-CN" altLang="en-US" noProof="0" dirty="0"/>
          </a:p>
        </p:txBody>
      </p:sp>
      <p:sp>
        <p:nvSpPr>
          <p:cNvPr id="8" name="页脚占位符 7"/>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7" name="日期占位符 6"/>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F0157F41-EA24-4D6C-B76B-51104A4FF3D3}" type="datetime1">
              <a:rPr lang="zh-CN" altLang="en-US" smtClean="0"/>
            </a:fld>
            <a:endParaRPr lang="zh-CN" altLang="en-US" dirty="0"/>
          </a:p>
        </p:txBody>
      </p:sp>
      <p:sp>
        <p:nvSpPr>
          <p:cNvPr id="9" name="幻灯片编号占位符 8"/>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grpSp>
        <p:nvGrpSpPr>
          <p:cNvPr id="156" name="线条" descr="线条图形"/>
          <p:cNvGrpSpPr/>
          <p:nvPr/>
        </p:nvGrpSpPr>
        <p:grpSpPr bwMode="invGray">
          <a:xfrm>
            <a:off x="1522413" y="1514475"/>
            <a:ext cx="10569575" cy="64008"/>
            <a:chOff x="1522413" y="1514475"/>
            <a:chExt cx="10569575" cy="64008"/>
          </a:xfrm>
        </p:grpSpPr>
        <p:sp>
          <p:nvSpPr>
            <p:cNvPr id="157" name="任意多边形 10"/>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58" name="任意多边形 11"/>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59" name="任意多边形 12"/>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0"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1"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2"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3"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4"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5"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6"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7"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8"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69"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0"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1"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2"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3"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4"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5"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6"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7"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8"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79"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0"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1"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2"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3"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4"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5"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6"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7"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8"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89"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0"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1"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2"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3"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4"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5"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6"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7"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8"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199"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0"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1"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2"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3"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4"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5"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6"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7"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8"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09"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0"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1"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2"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3"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4"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5"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6"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7"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8"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19"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0"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1"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2"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3"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4"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5"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6"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7"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8"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29"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230"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grpSp>
      <p:sp>
        <p:nvSpPr>
          <p:cNvPr id="4" name="页脚占位符 3"/>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3" name="日期占位符 2"/>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641E27CD-26C5-4927-9077-9E87DDF8ECF7}" type="datetime1">
              <a:rPr lang="zh-CN" altLang="en-US" smtClean="0"/>
            </a:fld>
            <a:endParaRPr lang="zh-CN" altLang="en-US" dirty="0"/>
          </a:p>
        </p:txBody>
      </p:sp>
      <p:sp>
        <p:nvSpPr>
          <p:cNvPr id="5" name="幻灯片编号占位符 4"/>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p:txBody>
          <a:bodyPr rtlCol="0"/>
          <a:lstStyle/>
          <a:p>
            <a:pPr rtl="0"/>
            <a:endParaRPr lang="zh-CN" altLang="en-US" noProof="0" dirty="0"/>
          </a:p>
        </p:txBody>
      </p:sp>
      <p:sp>
        <p:nvSpPr>
          <p:cNvPr id="2" name="日期占位符 1"/>
          <p:cNvSpPr>
            <a:spLocks noGrp="1"/>
          </p:cNvSpPr>
          <p:nvPr>
            <p:ph type="dt" sz="half" idx="10"/>
          </p:nvPr>
        </p:nvSpPr>
        <p:spPr/>
        <p:txBody>
          <a:bodyPr rtlCol="0"/>
          <a:lstStyle/>
          <a:p>
            <a:pPr rtl="0"/>
            <a:fld id="{6DE0B1C2-D5D7-4DF1-B631-6247EDFA3201}" type="datetime1">
              <a:rPr lang="zh-CN" altLang="en-US" noProof="0" smtClean="0"/>
            </a:fld>
            <a:endParaRPr lang="zh-CN" altLang="en-US" noProof="0" dirty="0"/>
          </a:p>
        </p:txBody>
      </p:sp>
      <p:sp>
        <p:nvSpPr>
          <p:cNvPr id="4" name="幻灯片编号占位符 3"/>
          <p:cNvSpPr>
            <a:spLocks noGrp="1"/>
          </p:cNvSpPr>
          <p:nvPr>
            <p:ph type="sldNum" sz="quarter" idx="12"/>
          </p:nvPr>
        </p:nvSpPr>
        <p:spPr/>
        <p:txBody>
          <a:bodyPr rtlCol="0"/>
          <a:lstStyle/>
          <a:p>
            <a:pPr rtl="0"/>
            <a:fld id="{25BA54BD-C84D-46CE-8B72-31BFB26ABA43}" type="slidenum">
              <a:rPr lang="en-US" altLang="zh-CN" noProof="0" smtClean="0"/>
            </a:fld>
            <a:endParaRPr lang="zh-CN" altLang="en-US" noProof="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带题注的内容">
    <p:spTree>
      <p:nvGrpSpPr>
        <p:cNvPr id="1" name=""/>
        <p:cNvGrpSpPr/>
        <p:nvPr/>
      </p:nvGrpSpPr>
      <p:grpSpPr>
        <a:xfrm>
          <a:off x="0" y="0"/>
          <a:ext cx="0" cy="0"/>
          <a:chOff x="0" y="0"/>
          <a:chExt cx="0" cy="0"/>
        </a:xfrm>
      </p:grpSpPr>
      <p:sp>
        <p:nvSpPr>
          <p:cNvPr id="2" name="标题 1"/>
          <p:cNvSpPr>
            <a:spLocks noGrp="1"/>
          </p:cNvSpPr>
          <p:nvPr>
            <p:ph type="title"/>
          </p:nvPr>
        </p:nvSpPr>
        <p:spPr>
          <a:xfrm>
            <a:off x="1522414" y="274638"/>
            <a:ext cx="9143998" cy="1020762"/>
          </a:xfrm>
        </p:spPr>
        <p:txBody>
          <a:bodyPr rtlCol="0" anchor="b">
            <a:noAutofit/>
          </a:bodyPr>
          <a:lstStyle>
            <a:lvl1pPr algn="l">
              <a:defRPr sz="3200" b="0">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4" name="文本占位符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atin typeface="Microsoft YaHei UI" panose="020B0503020204020204" pitchFamily="34" charset="-122"/>
                <a:ea typeface="Microsoft YaHei UI"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zh-CN" altLang="en-US" noProof="0" smtClean="0"/>
              <a:t>单击此处编辑母版文本样式</a:t>
            </a:r>
            <a:endParaRPr lang="zh-CN" altLang="en-US" noProof="0" smtClean="0"/>
          </a:p>
        </p:txBody>
      </p:sp>
      <p:sp>
        <p:nvSpPr>
          <p:cNvPr id="3" name="内容占位符 2"/>
          <p:cNvSpPr>
            <a:spLocks noGrp="1"/>
          </p:cNvSpPr>
          <p:nvPr>
            <p:ph idx="1"/>
          </p:nvPr>
        </p:nvSpPr>
        <p:spPr>
          <a:xfrm>
            <a:off x="4710022" y="1905000"/>
            <a:ext cx="5669280" cy="4038600"/>
          </a:xfrm>
        </p:spPr>
        <p:txBody>
          <a:bodyPr rtlCol="0">
            <a:normAutofit/>
          </a:bodyPr>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a:defRPr sz="1600">
                <a:latin typeface="Microsoft YaHei UI" panose="020B0503020204020204" pitchFamily="34" charset="-122"/>
                <a:ea typeface="Microsoft YaHei UI" panose="020B0503020204020204" pitchFamily="34" charset="-122"/>
              </a:defRPr>
            </a:lvl5pPr>
            <a:lvl6pPr>
              <a:defRPr sz="1600"/>
            </a:lvl6pPr>
            <a:lvl7pPr>
              <a:defRPr sz="1600" baseline="0"/>
            </a:lvl7pPr>
            <a:lvl8pPr>
              <a:defRPr sz="1600" baseline="0"/>
            </a:lvl8pPr>
            <a:lvl9pPr>
              <a:defRPr sz="1600" baseline="0"/>
            </a:lvl9pPr>
          </a:lstStyle>
          <a:p>
            <a:pPr lvl="0" rtl="0"/>
            <a:r>
              <a:rPr lang="zh-CN" altLang="en-US" noProof="0" smtClean="0"/>
              <a:t>单击此处编辑母版文本样式</a:t>
            </a:r>
            <a:endParaRPr lang="zh-CN" altLang="en-US" noProof="0" smtClean="0"/>
          </a:p>
          <a:p>
            <a:pPr lvl="1" rtl="0"/>
            <a:r>
              <a:rPr lang="zh-CN" altLang="en-US" noProof="0" smtClean="0"/>
              <a:t>第二级</a:t>
            </a:r>
            <a:endParaRPr lang="zh-CN" altLang="en-US" noProof="0" smtClean="0"/>
          </a:p>
          <a:p>
            <a:pPr lvl="2" rtl="0"/>
            <a:r>
              <a:rPr lang="zh-CN" altLang="en-US" noProof="0" smtClean="0"/>
              <a:t>第三级</a:t>
            </a:r>
            <a:endParaRPr lang="zh-CN" altLang="en-US" noProof="0" smtClean="0"/>
          </a:p>
          <a:p>
            <a:pPr lvl="3" rtl="0"/>
            <a:r>
              <a:rPr lang="zh-CN" altLang="en-US" noProof="0" smtClean="0"/>
              <a:t>第四级</a:t>
            </a:r>
            <a:endParaRPr lang="zh-CN" altLang="en-US" noProof="0" smtClean="0"/>
          </a:p>
          <a:p>
            <a:pPr lvl="4" rtl="0"/>
            <a:r>
              <a:rPr lang="zh-CN" altLang="en-US" noProof="0" smtClean="0"/>
              <a:t>第五级</a:t>
            </a:r>
            <a:endParaRPr lang="zh-CN" altLang="en-US" noProof="0" dirty="0"/>
          </a:p>
        </p:txBody>
      </p:sp>
      <p:grpSp>
        <p:nvGrpSpPr>
          <p:cNvPr id="615" name="框架" descr="方框图形"/>
          <p:cNvGrpSpPr/>
          <p:nvPr/>
        </p:nvGrpSpPr>
        <p:grpSpPr bwMode="invGray">
          <a:xfrm>
            <a:off x="4417839" y="1630821"/>
            <a:ext cx="6291028" cy="4575885"/>
            <a:chOff x="4417839" y="1630821"/>
            <a:chExt cx="6291028" cy="4575885"/>
          </a:xfrm>
        </p:grpSpPr>
        <p:grpSp>
          <p:nvGrpSpPr>
            <p:cNvPr id="616" name="组 615"/>
            <p:cNvGrpSpPr/>
            <p:nvPr/>
          </p:nvGrpSpPr>
          <p:grpSpPr bwMode="invGray">
            <a:xfrm>
              <a:off x="5414491" y="1630821"/>
              <a:ext cx="5294376" cy="4114800"/>
              <a:chOff x="3310555" y="716546"/>
              <a:chExt cx="5294376" cy="4114800"/>
            </a:xfrm>
          </p:grpSpPr>
          <p:grpSp>
            <p:nvGrpSpPr>
              <p:cNvPr id="768" name="组 767"/>
              <p:cNvGrpSpPr/>
              <p:nvPr/>
            </p:nvGrpSpPr>
            <p:grpSpPr bwMode="invGray">
              <a:xfrm flipH="1">
                <a:off x="3310555" y="737968"/>
                <a:ext cx="5294376" cy="54864"/>
                <a:chOff x="1522413" y="1514475"/>
                <a:chExt cx="10569575" cy="64008"/>
              </a:xfrm>
              <a:solidFill>
                <a:schemeClr val="accent1"/>
              </a:solidFill>
            </p:grpSpPr>
            <p:sp>
              <p:nvSpPr>
                <p:cNvPr id="844" name="任意多边形 843"/>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5" name="任意多边形 844"/>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6" name="任意多边形 845"/>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7"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8"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9"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0"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1"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2"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3"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4"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5"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6"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7"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8"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59"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0"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1"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2"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3"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4"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5"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6"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7"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8"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69"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0"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1"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2"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3"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4"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5"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6"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7"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8"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79"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0"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1"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2"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3"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4"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5"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6"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7"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8"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89"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0"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1"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2"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3"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4"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5"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6"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7"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8"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99"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0"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1"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2"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3"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4"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5"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6"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7"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8"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09"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0"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1"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2"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3"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4"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5"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6"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917"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grpSp>
            <p:nvGrpSpPr>
              <p:cNvPr id="769" name="组 768"/>
              <p:cNvGrpSpPr/>
              <p:nvPr/>
            </p:nvGrpSpPr>
            <p:grpSpPr bwMode="invGray">
              <a:xfrm rot="16200000" flipH="1">
                <a:off x="6492229" y="2755658"/>
                <a:ext cx="4114800" cy="36576"/>
                <a:chOff x="1522413" y="1514475"/>
                <a:chExt cx="10569575" cy="64008"/>
              </a:xfrm>
              <a:solidFill>
                <a:schemeClr val="accent1"/>
              </a:solidFill>
            </p:grpSpPr>
            <p:sp>
              <p:nvSpPr>
                <p:cNvPr id="770" name="任意多边形 769"/>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1" name="任意多边形 770"/>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2" name="任意多边形 771"/>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3"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4"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5"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6"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7"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8"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79"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0"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1"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2"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3"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4"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5"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6"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7"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8"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89"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0"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1"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2"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3"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4"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5"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6"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7"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8"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99"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0"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1"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2"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3"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4"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5"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6"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7"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8"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09"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0"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1"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2"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3"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4"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5"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6"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7"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8"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19"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0"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1"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2"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3"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4"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5"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6"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7"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8"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29"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0"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1"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2"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3"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4"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5"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6"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7"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8"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39"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0"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1"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2"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843"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grpSp>
        <p:grpSp>
          <p:nvGrpSpPr>
            <p:cNvPr id="617" name="组 616"/>
            <p:cNvGrpSpPr/>
            <p:nvPr/>
          </p:nvGrpSpPr>
          <p:grpSpPr bwMode="invGray">
            <a:xfrm rot="10800000">
              <a:off x="4417839" y="2091906"/>
              <a:ext cx="5294376" cy="4114800"/>
              <a:chOff x="3310555" y="716546"/>
              <a:chExt cx="5294376" cy="4114800"/>
            </a:xfrm>
          </p:grpSpPr>
          <p:grpSp>
            <p:nvGrpSpPr>
              <p:cNvPr id="618" name="组 617"/>
              <p:cNvGrpSpPr/>
              <p:nvPr/>
            </p:nvGrpSpPr>
            <p:grpSpPr bwMode="invGray">
              <a:xfrm flipH="1">
                <a:off x="3310555" y="737968"/>
                <a:ext cx="5294376" cy="54864"/>
                <a:chOff x="1522413" y="1514475"/>
                <a:chExt cx="10569575" cy="64008"/>
              </a:xfrm>
              <a:solidFill>
                <a:schemeClr val="accent1"/>
              </a:solidFill>
            </p:grpSpPr>
            <p:sp>
              <p:nvSpPr>
                <p:cNvPr id="694" name="任意多边形 693"/>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5" name="任意多边形 694"/>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6" name="任意多边形 695"/>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7"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8"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9"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0"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1"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2"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3"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4"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5"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6"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7"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8"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09"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0"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1"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2"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3"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4"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5"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6"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7"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8"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19"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0"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1"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2"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3"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4"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5"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6"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7"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8"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29"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0"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1"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2"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3"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4"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5"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6"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7"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8"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39"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0"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1"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2"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3"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4"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5"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6"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7"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8"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49"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0"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1"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2"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3"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4"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5"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6"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7"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8"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59"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0"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1"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2"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3"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4"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5"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6"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767"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grpSp>
            <p:nvGrpSpPr>
              <p:cNvPr id="619" name="组 618"/>
              <p:cNvGrpSpPr/>
              <p:nvPr/>
            </p:nvGrpSpPr>
            <p:grpSpPr bwMode="invGray">
              <a:xfrm rot="16200000" flipH="1">
                <a:off x="6492229" y="2755658"/>
                <a:ext cx="4114800" cy="36576"/>
                <a:chOff x="1522413" y="1514475"/>
                <a:chExt cx="10569575" cy="64008"/>
              </a:xfrm>
              <a:solidFill>
                <a:schemeClr val="accent1"/>
              </a:solidFill>
            </p:grpSpPr>
            <p:sp>
              <p:nvSpPr>
                <p:cNvPr id="620" name="任意多边形 619"/>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1" name="任意多边形 620"/>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2" name="任意多边形 621"/>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3"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4"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5"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6"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7"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8"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29"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0"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1"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2"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3"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4"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5"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6"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7"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8"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39"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0"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1"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2"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3"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4"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5"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6"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7"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8"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49"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0"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1"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2"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3"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4"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5"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6"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7"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8"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59"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0"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1"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2"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3"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4"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5"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6"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7"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8"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69"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0"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1"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2"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3"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4"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5"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6"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7"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8"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79"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0"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1"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2"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3"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4"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5"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6"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7"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8"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89"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0"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1"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2"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sp>
              <p:nvSpPr>
                <p:cNvPr id="693"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noProof="0" dirty="0">
                    <a:ln>
                      <a:noFill/>
                    </a:ln>
                    <a:latin typeface="Microsoft YaHei UI" panose="020B0503020204020204" pitchFamily="34" charset="-122"/>
                    <a:ea typeface="Microsoft YaHei UI" panose="020B0503020204020204" pitchFamily="34" charset="-122"/>
                  </a:endParaRPr>
                </a:p>
              </p:txBody>
            </p:sp>
          </p:grpSp>
        </p:grpSp>
      </p:grpSp>
      <p:sp>
        <p:nvSpPr>
          <p:cNvPr id="6" name="页脚占位符 5"/>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5" name="日期占位符 4"/>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6F6D0992-68C0-47A5-BA2C-3DDCADB492E0}" type="datetime1">
              <a:rPr lang="zh-CN" altLang="en-US" smtClean="0"/>
            </a:fld>
            <a:endParaRPr lang="zh-CN" altLang="en-US" dirty="0"/>
          </a:p>
        </p:txBody>
      </p:sp>
      <p:sp>
        <p:nvSpPr>
          <p:cNvPr id="7" name="幻灯片编号占位符 6"/>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带题注的图片">
    <p:spTree>
      <p:nvGrpSpPr>
        <p:cNvPr id="1" name=""/>
        <p:cNvGrpSpPr/>
        <p:nvPr/>
      </p:nvGrpSpPr>
      <p:grpSpPr>
        <a:xfrm>
          <a:off x="0" y="0"/>
          <a:ext cx="0" cy="0"/>
          <a:chOff x="0" y="0"/>
          <a:chExt cx="0" cy="0"/>
        </a:xfrm>
      </p:grpSpPr>
      <p:sp>
        <p:nvSpPr>
          <p:cNvPr id="2" name="标题 1"/>
          <p:cNvSpPr>
            <a:spLocks noGrp="1"/>
          </p:cNvSpPr>
          <p:nvPr>
            <p:ph type="title"/>
          </p:nvPr>
        </p:nvSpPr>
        <p:spPr>
          <a:xfrm>
            <a:off x="1522414" y="274638"/>
            <a:ext cx="9143998" cy="1020762"/>
          </a:xfrm>
        </p:spPr>
        <p:txBody>
          <a:bodyPr rtlCol="0" anchor="b">
            <a:noAutofit/>
          </a:bodyPr>
          <a:lstStyle>
            <a:lvl1pPr algn="l">
              <a:defRPr sz="3200" b="0">
                <a:latin typeface="Microsoft YaHei UI" panose="020B0503020204020204" pitchFamily="34" charset="-122"/>
                <a:ea typeface="Microsoft YaHei UI" panose="020B0503020204020204" pitchFamily="34" charset="-122"/>
              </a:defRPr>
            </a:lvl1pPr>
          </a:lstStyle>
          <a:p>
            <a:pPr rtl="0"/>
            <a:r>
              <a:rPr lang="zh-CN" altLang="en-US" noProof="1" smtClean="0"/>
              <a:t>单击此处编辑母版标题样式</a:t>
            </a:r>
            <a:endParaRPr lang="zh-CN" altLang="en-US" noProof="1"/>
          </a:p>
        </p:txBody>
      </p:sp>
      <p:sp>
        <p:nvSpPr>
          <p:cNvPr id="3" name="图片占位符 2" descr="为添加图像预留的空占位符。单击占位符，选择要添加的图像。"/>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atin typeface="Microsoft YaHei UI" panose="020B0503020204020204" pitchFamily="34" charset="-122"/>
                <a:ea typeface="Microsoft YaHei UI"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zh-CN" altLang="en-US" noProof="0" smtClean="0"/>
              <a:t>单击图标添加图片</a:t>
            </a:r>
            <a:endParaRPr lang="zh-CN" altLang="en-US" noProof="0" dirty="0"/>
          </a:p>
        </p:txBody>
      </p:sp>
      <p:grpSp>
        <p:nvGrpSpPr>
          <p:cNvPr id="614" name="框架" descr="方框图形"/>
          <p:cNvGrpSpPr/>
          <p:nvPr/>
        </p:nvGrpSpPr>
        <p:grpSpPr bwMode="invGray">
          <a:xfrm flipH="1">
            <a:off x="1447500" y="1630821"/>
            <a:ext cx="6291028" cy="4575885"/>
            <a:chOff x="4417839" y="1630821"/>
            <a:chExt cx="6291028" cy="4575885"/>
          </a:xfrm>
        </p:grpSpPr>
        <p:grpSp>
          <p:nvGrpSpPr>
            <p:cNvPr id="615" name="组 614"/>
            <p:cNvGrpSpPr/>
            <p:nvPr/>
          </p:nvGrpSpPr>
          <p:grpSpPr bwMode="invGray">
            <a:xfrm>
              <a:off x="5414491" y="1630821"/>
              <a:ext cx="5294376" cy="4114800"/>
              <a:chOff x="3310555" y="716546"/>
              <a:chExt cx="5294376" cy="4114800"/>
            </a:xfrm>
          </p:grpSpPr>
          <p:grpSp>
            <p:nvGrpSpPr>
              <p:cNvPr id="767" name="组 766"/>
              <p:cNvGrpSpPr/>
              <p:nvPr/>
            </p:nvGrpSpPr>
            <p:grpSpPr bwMode="invGray">
              <a:xfrm flipH="1">
                <a:off x="3310555" y="737968"/>
                <a:ext cx="5294376" cy="54864"/>
                <a:chOff x="1522413" y="1514475"/>
                <a:chExt cx="10569575" cy="64008"/>
              </a:xfrm>
              <a:solidFill>
                <a:schemeClr val="accent1"/>
              </a:solidFill>
            </p:grpSpPr>
            <p:sp>
              <p:nvSpPr>
                <p:cNvPr id="843" name="任意多边形 842"/>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4" name="任意多边形 843"/>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5" name="任意多边形 844"/>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6"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7"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8"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9"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0"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1"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2"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3"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4"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5"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6"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7"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8"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59"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0"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1"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2"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3"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4"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5"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6"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7"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8"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69"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0"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1"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2"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3"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4"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5"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6"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7"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8"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79"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0"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1"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2"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3"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4"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5"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6"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7"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8"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89"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0"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1"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2"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3"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4"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5"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6"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7"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8"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99"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0"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1"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2"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3"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4"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5"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6"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7"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8"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09"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10"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11"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12"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13"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14"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15"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916"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grpSp>
          <p:grpSp>
            <p:nvGrpSpPr>
              <p:cNvPr id="768" name="组 767"/>
              <p:cNvGrpSpPr/>
              <p:nvPr/>
            </p:nvGrpSpPr>
            <p:grpSpPr bwMode="invGray">
              <a:xfrm rot="16200000" flipH="1">
                <a:off x="6492229" y="2755658"/>
                <a:ext cx="4114800" cy="36576"/>
                <a:chOff x="1522413" y="1514475"/>
                <a:chExt cx="10569575" cy="64008"/>
              </a:xfrm>
              <a:solidFill>
                <a:schemeClr val="accent1"/>
              </a:solidFill>
            </p:grpSpPr>
            <p:sp>
              <p:nvSpPr>
                <p:cNvPr id="769" name="任意多边形 768"/>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0" name="任意多边形 769"/>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1" name="任意多边形 770"/>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2"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3"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4"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5"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6"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7"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8"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79"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0"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1"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2"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3"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4"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5"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6"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7"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8"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89"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0"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1"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2"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3"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4"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5"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6"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7"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8"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99"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0"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1"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2"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3"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4"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5"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6"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7"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8"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09"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0"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1"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2"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3"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4"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5"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6"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7"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8"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19"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0"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1"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2"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3"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4"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5"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6"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7"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8"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29"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0"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1"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2"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3"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4"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5"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6"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7"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8"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39"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0"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1"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842"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grpSp>
        </p:grpSp>
        <p:grpSp>
          <p:nvGrpSpPr>
            <p:cNvPr id="616" name="组 615"/>
            <p:cNvGrpSpPr/>
            <p:nvPr/>
          </p:nvGrpSpPr>
          <p:grpSpPr bwMode="invGray">
            <a:xfrm rot="10800000">
              <a:off x="4417839" y="2091906"/>
              <a:ext cx="5294376" cy="4114800"/>
              <a:chOff x="3310555" y="716546"/>
              <a:chExt cx="5294376" cy="4114800"/>
            </a:xfrm>
          </p:grpSpPr>
          <p:grpSp>
            <p:nvGrpSpPr>
              <p:cNvPr id="617" name="组 616"/>
              <p:cNvGrpSpPr/>
              <p:nvPr/>
            </p:nvGrpSpPr>
            <p:grpSpPr bwMode="invGray">
              <a:xfrm flipH="1">
                <a:off x="3310555" y="737968"/>
                <a:ext cx="5294376" cy="54864"/>
                <a:chOff x="1522413" y="1514475"/>
                <a:chExt cx="10569575" cy="64008"/>
              </a:xfrm>
              <a:solidFill>
                <a:schemeClr val="accent1"/>
              </a:solidFill>
            </p:grpSpPr>
            <p:sp>
              <p:nvSpPr>
                <p:cNvPr id="693" name="任意多边形 692"/>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4" name="任意多边形 693"/>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5" name="任意多边形 694"/>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6" name="任意多边形 15"/>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7" name="任意多边形 16"/>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8" name="任意多边形 17"/>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9" name="任意多边形 18"/>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0" name="任意多边形 19"/>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1" name="任意多边形 20"/>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2" name="任意多边形 21"/>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3" name="任意多边形 22"/>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4" name="任意多边形 23"/>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5" name="任意多边形 24"/>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6" name="任意多边形 25"/>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7" name="任意多边形 26"/>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8" name="任意多边形 27"/>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09" name="任意多边形 28"/>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0" name="任意多边形 29"/>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1" name="任意多边形 30"/>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2" name="任意多边形 31"/>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3" name="任意多边形 32"/>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4" name="任意多边形 33"/>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5" name="任意多边形 34"/>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6" name="任意多边形 35"/>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7" name="任意多边形 36"/>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8" name="任意多边形 37"/>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19" name="任意多边形 38"/>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0" name="任意多边形 39"/>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1" name="任意多边形 40"/>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2" name="任意多边形 41"/>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3" name="任意多边形 42"/>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4" name="任意多边形 43"/>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5" name="任意多边形 44"/>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6" name="任意多边形 45"/>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7" name="任意多边形 46"/>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8" name="任意多边形 47"/>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29" name="任意多边形 48"/>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0" name="任意多边形 49"/>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1" name="任意多边形 50"/>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2" name="任意多边形 51"/>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3" name="任意多边形 52"/>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4" name="任意多边形 53"/>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5" name="任意多边形 54"/>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6" name="任意多边形 55"/>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7" name="任意多边形 56"/>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8" name="任意多边形 57"/>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39" name="任意多边形 58"/>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0" name="任意多边形 59"/>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1" name="任意多边形 60"/>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2" name="任意多边形 61"/>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3" name="任意多边形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4" name="任意多边形 63"/>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5" name="任意多边形 64"/>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6" name="任意多边形 65"/>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7" name="任意多边形 66"/>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8" name="任意多边形 67"/>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49" name="任意多边形 68"/>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0" name="任意多边形 69"/>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1" name="任意多边形 70"/>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2" name="任意多边形 71"/>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3" name="任意多边形 72"/>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4" name="任意多边形 73"/>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5" name="任意多边形 74"/>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6" name="任意多边形 75"/>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7" name="任意多边形 76"/>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8" name="任意多边形 77"/>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59" name="任意多边形 78"/>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60" name="任意多边形 79"/>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61" name="任意多边形 80"/>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62" name="任意多边形 81"/>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63" name="任意多边形 82"/>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64" name="任意多边形 83"/>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65" name="任意多边形 84"/>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766" name="任意多边形 85"/>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grpSp>
          <p:grpSp>
            <p:nvGrpSpPr>
              <p:cNvPr id="618" name="组 617"/>
              <p:cNvGrpSpPr/>
              <p:nvPr/>
            </p:nvGrpSpPr>
            <p:grpSpPr bwMode="invGray">
              <a:xfrm rot="16200000" flipH="1">
                <a:off x="6492229" y="2755658"/>
                <a:ext cx="4114800" cy="36576"/>
                <a:chOff x="1522413" y="1514475"/>
                <a:chExt cx="10569575" cy="64008"/>
              </a:xfrm>
              <a:solidFill>
                <a:schemeClr val="accent1"/>
              </a:solidFill>
            </p:grpSpPr>
            <p:sp>
              <p:nvSpPr>
                <p:cNvPr id="619" name="任意多边形 618"/>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0" name="任意多边形 619"/>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1" name="任意多边形 620"/>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2" name="任意多边形 621"/>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3" name="任意多边形 622"/>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4" name="任意多边形 623"/>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5" name="任意多边形 624"/>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6" name="任意多边形 625"/>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7" name="任意多边形 626"/>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8" name="任意多边形 627"/>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29" name="任意多边形 628"/>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0" name="任意多边形 629"/>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1" name="任意多边形 630"/>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2" name="任意多边形 631"/>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3" name="任意多边形 632"/>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4" name="任意多边形 633"/>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5" name="任意多边形 634"/>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6" name="任意多边形 635"/>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7" name="任意多边形 636"/>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8" name="任意多边形 637"/>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39" name="任意多边形 638"/>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0" name="任意多边形 639"/>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1" name="任意多边形 640"/>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2" name="任意多边形 641"/>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3" name="任意多边形 642"/>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4" name="任意多边形 643"/>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5" name="任意多边形 644"/>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6" name="任意多边形 645"/>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7" name="任意多边形 646"/>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8" name="任意多边形 647"/>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49" name="任意多边形 648"/>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0" name="任意多边形 649"/>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1" name="任意多边形 650"/>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2" name="任意多边形 651"/>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3" name="任意多边形 652"/>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4" name="任意多边形 653"/>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5" name="任意多边形 654"/>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6" name="任意多边形 655"/>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7" name="任意多边形 656"/>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8" name="任意多边形 657"/>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59" name="任意多边形 658"/>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0" name="任意多边形 659"/>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1" name="任意多边形 660"/>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2" name="任意多边形 661"/>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3" name="任意多边形 662"/>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4" name="任意多边形 663"/>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5" name="任意多边形 664"/>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6" name="任意多边形 665"/>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7" name="任意多边形 666"/>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8" name="任意多边形 667"/>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69" name="任意多边形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0" name="任意多边形 669"/>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1" name="任意多边形 670"/>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2" name="任意多边形 671"/>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3" name="任意多边形 672"/>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4" name="任意多边形 673"/>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5" name="任意多边形 674"/>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6" name="任意多边形 675"/>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7" name="任意多边形 676"/>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8" name="任意多边形 677"/>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79" name="任意多边形 678"/>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0" name="任意多边形 679"/>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1" name="任意多边形 680"/>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2" name="任意多边形 681"/>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3" name="任意多边形 682"/>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4" name="任意多边形 683"/>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5" name="任意多边形 684"/>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6" name="任意多边形 685"/>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7" name="任意多边形 686"/>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8" name="任意多边形 687"/>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89" name="任意多边形 688"/>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0" name="任意多边形 689"/>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1" name="任意多边形 690"/>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sp>
              <p:nvSpPr>
                <p:cNvPr id="692" name="任意多边形 691"/>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ln>
              </p:spPr>
              <p:txBody>
                <a:bodyPr vert="horz" wrap="square" lIns="91440" tIns="45720" rIns="91440" bIns="45720" numCol="1" rtlCol="0" anchor="t" anchorCtr="0" compatLnSpc="1"/>
                <a:lstStyle/>
                <a:p>
                  <a:pPr rtl="0"/>
                  <a:endParaRPr lang="zh-CN" altLang="en-US" dirty="0">
                    <a:ln>
                      <a:noFill/>
                    </a:ln>
                    <a:latin typeface="Microsoft YaHei UI" panose="020B0503020204020204" pitchFamily="34" charset="-122"/>
                    <a:ea typeface="Microsoft YaHei UI" panose="020B0503020204020204" pitchFamily="34" charset="-122"/>
                  </a:endParaRPr>
                </a:p>
              </p:txBody>
            </p:sp>
          </p:grpSp>
        </p:grpSp>
      </p:grpSp>
      <p:sp>
        <p:nvSpPr>
          <p:cNvPr id="4" name="文本占位符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atin typeface="Microsoft YaHei UI" panose="020B0503020204020204" pitchFamily="34" charset="-122"/>
                <a:ea typeface="Microsoft YaHei UI"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zh-CN" altLang="en-US" noProof="1" smtClean="0"/>
              <a:t>单击此处编辑母版文本样式</a:t>
            </a:r>
            <a:endParaRPr lang="zh-CN" altLang="en-US" noProof="1" smtClean="0"/>
          </a:p>
        </p:txBody>
      </p:sp>
      <p:sp>
        <p:nvSpPr>
          <p:cNvPr id="6" name="页脚占位符 5"/>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5" name="日期占位符 4"/>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159FDE26-7774-42D9-B09F-897A3804FF77}" type="datetime1">
              <a:rPr lang="zh-CN" altLang="en-US" smtClean="0"/>
            </a:fld>
            <a:endParaRPr lang="zh-CN" altLang="en-US" dirty="0"/>
          </a:p>
        </p:txBody>
      </p:sp>
      <p:sp>
        <p:nvSpPr>
          <p:cNvPr id="7" name="幻灯片编号占位符 6"/>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25BA54BD-C84D-46CE-8B72-31BFB26ABA43}" type="slidenum">
              <a:rPr lang="en-US" altLang="zh-CN"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zh-CN" altLang="en-US" noProof="0" dirty="0"/>
              <a:t>单击此处编辑母版标题样式</a:t>
            </a:r>
            <a:endParaRPr lang="zh-CN" altLang="en-US" noProof="0" dirty="0"/>
          </a:p>
        </p:txBody>
      </p:sp>
      <p:sp>
        <p:nvSpPr>
          <p:cNvPr id="3" name="文本占位符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zh-CN" altLang="en-US" noProof="0" dirty="0"/>
              <a:t>单击此处编辑母版文本样式</a:t>
            </a:r>
            <a:endParaRPr lang="zh-CN" altLang="en-US" noProof="0" dirty="0"/>
          </a:p>
          <a:p>
            <a:pPr lvl="1" rtl="0"/>
            <a:r>
              <a:rPr lang="zh-CN" altLang="en-US" noProof="0" dirty="0"/>
              <a:t>第二级</a:t>
            </a:r>
            <a:endParaRPr lang="zh-CN" altLang="en-US" noProof="0" dirty="0"/>
          </a:p>
          <a:p>
            <a:pPr lvl="2" rtl="0"/>
            <a:r>
              <a:rPr lang="zh-CN" altLang="en-US" noProof="0" dirty="0"/>
              <a:t>第三级</a:t>
            </a:r>
            <a:endParaRPr lang="zh-CN" altLang="en-US" noProof="0" dirty="0"/>
          </a:p>
          <a:p>
            <a:pPr lvl="3" rtl="0"/>
            <a:r>
              <a:rPr lang="zh-CN" altLang="en-US" noProof="0" dirty="0"/>
              <a:t>第四级</a:t>
            </a:r>
            <a:endParaRPr lang="zh-CN" altLang="en-US" noProof="0" dirty="0"/>
          </a:p>
          <a:p>
            <a:pPr lvl="4" rtl="0"/>
            <a:r>
              <a:rPr lang="zh-CN" altLang="en-US" noProof="0" dirty="0"/>
              <a:t>第五级</a:t>
            </a:r>
            <a:endParaRPr lang="zh-CN" altLang="en-US" noProof="0" dirty="0"/>
          </a:p>
        </p:txBody>
      </p:sp>
      <p:sp>
        <p:nvSpPr>
          <p:cNvPr id="5" name="页脚占位符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latin typeface="Microsoft YaHei UI" panose="020B0503020204020204" pitchFamily="34" charset="-122"/>
                <a:ea typeface="Microsoft YaHei UI" panose="020B0503020204020204" pitchFamily="34" charset="-122"/>
              </a:defRPr>
            </a:lvl1pPr>
          </a:lstStyle>
          <a:p>
            <a:endParaRPr lang="zh-CN" altLang="en-US" noProof="0" dirty="0"/>
          </a:p>
        </p:txBody>
      </p:sp>
      <p:sp>
        <p:nvSpPr>
          <p:cNvPr id="4" name="日期占位符 3"/>
          <p:cNvSpPr>
            <a:spLocks noGrp="1"/>
          </p:cNvSpPr>
          <p:nvPr>
            <p:ph type="dt" sz="half" idx="2"/>
          </p:nvPr>
        </p:nvSpPr>
        <p:spPr>
          <a:xfrm>
            <a:off x="7923212" y="6400801"/>
            <a:ext cx="1396259" cy="276226"/>
          </a:xfrm>
          <a:prstGeom prst="rect">
            <a:avLst/>
          </a:prstGeom>
        </p:spPr>
        <p:txBody>
          <a:bodyPr vert="horz" lIns="91440" tIns="45720" rIns="91440" bIns="45720" rtlCol="0" anchor="ctr"/>
          <a:lstStyle>
            <a:lvl1pPr algn="r">
              <a:defRPr sz="1200">
                <a:solidFill>
                  <a:schemeClr val="tx1">
                    <a:tint val="75000"/>
                  </a:schemeClr>
                </a:solidFill>
                <a:latin typeface="Microsoft YaHei UI" panose="020B0503020204020204" pitchFamily="34" charset="-122"/>
                <a:ea typeface="Microsoft YaHei UI" panose="020B0503020204020204" pitchFamily="34" charset="-122"/>
              </a:defRPr>
            </a:lvl1pPr>
          </a:lstStyle>
          <a:p>
            <a:fld id="{2F03606D-7858-4AA2-9E18-693315C12F6C}" type="datetime1">
              <a:rPr lang="zh-CN" altLang="en-US" noProof="0" smtClean="0"/>
            </a:fld>
            <a:endParaRPr lang="zh-CN" altLang="en-US" noProof="0" dirty="0"/>
          </a:p>
        </p:txBody>
      </p:sp>
      <p:sp>
        <p:nvSpPr>
          <p:cNvPr id="6" name="幻灯片编号占位符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latin typeface="Microsoft YaHei UI" panose="020B0503020204020204" pitchFamily="34" charset="-122"/>
                <a:ea typeface="Microsoft YaHei UI" panose="020B0503020204020204" pitchFamily="34" charset="-122"/>
              </a:defRPr>
            </a:lvl1pPr>
          </a:lstStyle>
          <a:p>
            <a:fld id="{25BA54BD-C84D-46CE-8B72-31BFB26ABA43}" type="slidenum">
              <a:rPr lang="en-US" altLang="zh-CN" noProof="0" smtClean="0"/>
            </a:fld>
            <a:endParaRPr lang="zh-CN" altLang="en-US" noProof="0"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icrosoft YaHei UI" panose="020B0503020204020204" pitchFamily="34" charset="-122"/>
          <a:ea typeface="Microsoft YaHei UI" panose="020B0503020204020204" pitchFamily="34" charset="-122"/>
          <a:cs typeface="+mj-cs"/>
        </a:defRPr>
      </a:lvl1pPr>
    </p:titleStyle>
    <p:bodyStyle>
      <a:lvl1pPr marL="274320" indent="-274320" algn="l" defTabSz="914400" rtl="0" eaLnBrk="1" latinLnBrk="0" hangingPunct="1">
        <a:lnSpc>
          <a:spcPct val="90000"/>
        </a:lnSpc>
        <a:spcBef>
          <a:spcPts val="1800"/>
        </a:spcBef>
        <a:buSzPct val="100000"/>
        <a:buFont typeface="Arial" panose="020B0604020202020204" pitchFamily="34" charset="0"/>
        <a:buChar char="▪"/>
        <a:defRPr sz="2400" kern="1200">
          <a:solidFill>
            <a:schemeClr val="tx1"/>
          </a:solidFill>
          <a:latin typeface="Microsoft YaHei UI" panose="020B0503020204020204" pitchFamily="34" charset="-122"/>
          <a:ea typeface="Microsoft YaHei UI" panose="020B0503020204020204" pitchFamily="34" charset="-122"/>
          <a:cs typeface="+mn-cs"/>
        </a:defRPr>
      </a:lvl1pPr>
      <a:lvl2pPr marL="575945" indent="-274320" algn="l" defTabSz="914400" rtl="0" eaLnBrk="1" latinLnBrk="0" hangingPunct="1">
        <a:lnSpc>
          <a:spcPct val="90000"/>
        </a:lnSpc>
        <a:spcBef>
          <a:spcPts val="600"/>
        </a:spcBef>
        <a:buSzPct val="100000"/>
        <a:buFont typeface="Consolas" panose="020B0609020204030204" pitchFamily="49" charset="0"/>
        <a:buChar char="–"/>
        <a:defRPr sz="2000" kern="1200">
          <a:solidFill>
            <a:schemeClr val="tx1"/>
          </a:solidFill>
          <a:latin typeface="Microsoft YaHei UI" panose="020B0503020204020204" pitchFamily="34" charset="-122"/>
          <a:ea typeface="Microsoft YaHei UI" panose="020B0503020204020204" pitchFamily="34" charset="-122"/>
          <a:cs typeface="+mn-cs"/>
        </a:defRPr>
      </a:lvl2pPr>
      <a:lvl3pPr marL="804545" indent="-228600" algn="l" defTabSz="914400" rtl="0" eaLnBrk="1" latinLnBrk="0" hangingPunct="1">
        <a:lnSpc>
          <a:spcPct val="90000"/>
        </a:lnSpc>
        <a:spcBef>
          <a:spcPts val="600"/>
        </a:spcBef>
        <a:buSzPct val="100000"/>
        <a:buFont typeface="Arial" panose="020B0604020202020204" pitchFamily="34" charset="0"/>
        <a:buChar char="▪"/>
        <a:defRPr sz="1800" kern="1200">
          <a:solidFill>
            <a:schemeClr val="tx1"/>
          </a:solidFill>
          <a:latin typeface="Microsoft YaHei UI" panose="020B0503020204020204" pitchFamily="34" charset="-122"/>
          <a:ea typeface="Microsoft YaHei UI" panose="020B0503020204020204" pitchFamily="34" charset="-122"/>
          <a:cs typeface="+mn-cs"/>
        </a:defRPr>
      </a:lvl3pPr>
      <a:lvl4pPr marL="1033145" indent="-228600" algn="l" defTabSz="914400" rtl="0" eaLnBrk="1" latinLnBrk="0" hangingPunct="1">
        <a:lnSpc>
          <a:spcPct val="90000"/>
        </a:lnSpc>
        <a:spcBef>
          <a:spcPts val="600"/>
        </a:spcBef>
        <a:buSzPct val="100000"/>
        <a:buFont typeface="Consolas" panose="020B0609020204030204" pitchFamily="49"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4pPr>
      <a:lvl5pPr marL="1261745" indent="-228600" algn="l" defTabSz="914400" rtl="0" eaLnBrk="1" latinLnBrk="0" hangingPunct="1">
        <a:lnSpc>
          <a:spcPct val="90000"/>
        </a:lnSpc>
        <a:spcBef>
          <a:spcPts val="600"/>
        </a:spcBef>
        <a:buSzPct val="100000"/>
        <a:buFont typeface="Arial" panose="020B0604020202020204"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5pPr>
      <a:lvl6pPr marL="1490345" indent="-228600" algn="l" defTabSz="914400" rtl="0" eaLnBrk="1" latinLnBrk="0" hangingPunct="1">
        <a:lnSpc>
          <a:spcPct val="90000"/>
        </a:lnSpc>
        <a:spcBef>
          <a:spcPts val="600"/>
        </a:spcBef>
        <a:buSzPct val="100000"/>
        <a:buFont typeface="Consolas" panose="020B0609020204030204" pitchFamily="49" charset="0"/>
        <a:buChar char="–"/>
        <a:defRPr sz="1600" kern="1200">
          <a:solidFill>
            <a:schemeClr val="tx1"/>
          </a:solidFill>
          <a:latin typeface="+mn-lt"/>
          <a:ea typeface="+mn-ea"/>
          <a:cs typeface="+mn-cs"/>
        </a:defRPr>
      </a:lvl6pPr>
      <a:lvl7pPr marL="1718945" indent="-228600" algn="l" defTabSz="914400" rtl="0" eaLnBrk="1" latinLnBrk="0" hangingPunct="1">
        <a:lnSpc>
          <a:spcPct val="90000"/>
        </a:lnSpc>
        <a:spcBef>
          <a:spcPts val="600"/>
        </a:spcBef>
        <a:buSzPct val="100000"/>
        <a:buFont typeface="Arial" panose="020B0604020202020204" pitchFamily="34" charset="0"/>
        <a:buChar char="▪"/>
        <a:defRPr sz="1600" kern="1200">
          <a:solidFill>
            <a:schemeClr val="tx1"/>
          </a:solidFill>
          <a:latin typeface="+mn-lt"/>
          <a:ea typeface="+mn-ea"/>
          <a:cs typeface="+mn-cs"/>
        </a:defRPr>
      </a:lvl7pPr>
      <a:lvl8pPr marL="1947545" indent="-228600" algn="l" defTabSz="914400" rtl="0" eaLnBrk="1" latinLnBrk="0" hangingPunct="1">
        <a:lnSpc>
          <a:spcPct val="90000"/>
        </a:lnSpc>
        <a:spcBef>
          <a:spcPts val="600"/>
        </a:spcBef>
        <a:buSzPct val="100000"/>
        <a:buFont typeface="Consolas" panose="020B0609020204030204" pitchFamily="49" charset="0"/>
        <a:buChar char="–"/>
        <a:defRPr sz="1600" kern="1200">
          <a:solidFill>
            <a:schemeClr val="tx1"/>
          </a:solidFill>
          <a:latin typeface="+mn-lt"/>
          <a:ea typeface="+mn-ea"/>
          <a:cs typeface="+mn-cs"/>
        </a:defRPr>
      </a:lvl8pPr>
      <a:lvl9pPr marL="2176145" indent="-228600" algn="l" defTabSz="914400" rtl="0" eaLnBrk="1" latinLnBrk="0" hangingPunct="1">
        <a:lnSpc>
          <a:spcPct val="90000"/>
        </a:lnSpc>
        <a:spcBef>
          <a:spcPts val="600"/>
        </a:spcBef>
        <a:buSzPct val="100000"/>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rtlCol="0"/>
          <a:lstStyle/>
          <a:p>
            <a:pPr rtl="0"/>
            <a:r>
              <a:rPr lang="zh-CN" altLang="en-US" dirty="0">
                <a:latin typeface="Microsoft YaHei UI" panose="020B0503020204020204" pitchFamily="34" charset="-122"/>
                <a:ea typeface="Microsoft YaHei UI" panose="020B0503020204020204" pitchFamily="34" charset="-122"/>
              </a:rPr>
              <a:t>事件抽取</a:t>
            </a:r>
            <a:endParaRPr lang="zh-CN" altLang="en-US" dirty="0">
              <a:latin typeface="Microsoft YaHei UI" panose="020B0503020204020204" pitchFamily="34" charset="-122"/>
              <a:ea typeface="Microsoft YaHei UI" panose="020B0503020204020204" pitchFamily="34" charset="-122"/>
            </a:endParaRPr>
          </a:p>
        </p:txBody>
      </p:sp>
      <p:sp>
        <p:nvSpPr>
          <p:cNvPr id="3" name="副标题 2"/>
          <p:cNvSpPr>
            <a:spLocks noGrp="1"/>
          </p:cNvSpPr>
          <p:nvPr>
            <p:ph type="subTitle" idx="1"/>
          </p:nvPr>
        </p:nvSpPr>
        <p:spPr/>
        <p:txBody>
          <a:bodyPr rtlCol="0"/>
          <a:lstStyle/>
          <a:p>
            <a:pPr rtl="0"/>
            <a:r>
              <a:rPr lang="en-US" altLang="zh-CN" dirty="0" smtClean="0"/>
              <a:t>                     </a:t>
            </a:r>
            <a:endParaRPr lang="zh-CN" altLang="en-US" dirty="0" smtClean="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6.</a:t>
            </a:r>
            <a:r>
              <a:rPr lang="zh-CN" altLang="en-US" dirty="0" smtClean="0">
                <a:latin typeface="+mj-lt"/>
              </a:rPr>
              <a:t>研究趋势</a:t>
            </a:r>
            <a:endParaRPr lang="zh-CN" altLang="en-US" dirty="0" smtClean="0">
              <a:latin typeface="+mj-lt"/>
            </a:endParaRPr>
          </a:p>
        </p:txBody>
      </p:sp>
      <p:sp>
        <p:nvSpPr>
          <p:cNvPr id="3" name="文本框 2"/>
          <p:cNvSpPr txBox="1"/>
          <p:nvPr/>
        </p:nvSpPr>
        <p:spPr>
          <a:xfrm>
            <a:off x="1043940" y="1552575"/>
            <a:ext cx="10563860" cy="5169535"/>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       1.</a:t>
            </a:r>
            <a:r>
              <a:rPr sz="2400" dirty="0">
                <a:latin typeface="Century Schoolbook" panose="02040604050505020304" pitchFamily="18" charset="0"/>
              </a:rPr>
              <a:t>跨文档、跨语言的事件抽取研究将更为广泛</a:t>
            </a:r>
            <a:r>
              <a:rPr lang="zh-CN" sz="2400" dirty="0">
                <a:latin typeface="Century Schoolbook" panose="02040604050505020304" pitchFamily="18" charset="0"/>
              </a:rPr>
              <a:t>。</a:t>
            </a:r>
            <a:endParaRPr sz="2400" dirty="0">
              <a:latin typeface="Century Schoolbook" panose="02040604050505020304" pitchFamily="18" charset="0"/>
            </a:endParaRPr>
          </a:p>
          <a:p>
            <a:pPr>
              <a:lnSpc>
                <a:spcPct val="150000"/>
              </a:lnSpc>
            </a:pPr>
            <a:endParaRPr lang="zh-CN" altLang="en-US" sz="2400" dirty="0">
              <a:latin typeface="Century Schoolbook" panose="02040604050505020304" pitchFamily="18" charset="0"/>
            </a:endParaRPr>
          </a:p>
          <a:p>
            <a:pPr>
              <a:lnSpc>
                <a:spcPct val="150000"/>
              </a:lnSpc>
            </a:pPr>
            <a:r>
              <a:rPr lang="zh-CN" altLang="en-US" sz="2400" dirty="0">
                <a:latin typeface="Century Schoolbook" panose="02040604050505020304" pitchFamily="18" charset="0"/>
              </a:rPr>
              <a:t>        </a:t>
            </a:r>
            <a:r>
              <a:rPr lang="en-US" altLang="zh-CN" sz="2400" dirty="0">
                <a:latin typeface="Century Schoolbook" panose="02040604050505020304" pitchFamily="18" charset="0"/>
              </a:rPr>
              <a:t>2.面向开放领域的事件抽取即将广受重视。事件抽取系统的领域可扩展性和可移植性仍将是研究的重点</a:t>
            </a:r>
            <a:r>
              <a:rPr lang="zh-CN" altLang="en-US" sz="2400" dirty="0">
                <a:latin typeface="Century Schoolbook" panose="02040604050505020304" pitchFamily="18" charset="0"/>
              </a:rPr>
              <a:t>。</a:t>
            </a:r>
            <a:endParaRPr lang="en-US" altLang="zh-CN" sz="2400" dirty="0">
              <a:latin typeface="Century Schoolbook" panose="02040604050505020304" pitchFamily="18" charset="0"/>
            </a:endParaRPr>
          </a:p>
          <a:p>
            <a:pPr>
              <a:lnSpc>
                <a:spcPct val="150000"/>
              </a:lnSpc>
            </a:pPr>
            <a:endParaRPr lang="en-US" altLang="zh-CN" sz="2400" dirty="0">
              <a:latin typeface="Century Schoolbook" panose="02040604050505020304" pitchFamily="18" charset="0"/>
            </a:endParaRPr>
          </a:p>
          <a:p>
            <a:pPr>
              <a:lnSpc>
                <a:spcPct val="150000"/>
              </a:lnSpc>
            </a:pPr>
            <a:r>
              <a:rPr lang="en-US" altLang="zh-CN" sz="2400" dirty="0">
                <a:latin typeface="Century Schoolbook" panose="02040604050505020304" pitchFamily="18" charset="0"/>
              </a:rPr>
              <a:t>        3.融合外部资源的神经网络方法当前集中于构建大规模数据集，已取得良好效果。由于事件抽取数据集的构建难度、现有数据集的局限和不同应用领域数据的差异，如何有效地借助外部资源进行事件抽取的方法也是一个亟待研究的发展方向</a:t>
            </a:r>
            <a:r>
              <a:rPr lang="zh-CN" altLang="en-US" sz="2400" dirty="0">
                <a:latin typeface="Century Schoolbook" panose="02040604050505020304" pitchFamily="18" charset="0"/>
              </a:rPr>
              <a:t>。</a:t>
            </a:r>
            <a:endParaRPr lang="zh-CN" altLang="en-US" sz="2400" dirty="0">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01924" y="1628800"/>
            <a:ext cx="9144000" cy="2667000"/>
          </a:xfrm>
        </p:spPr>
        <p:txBody>
          <a:bodyPr rtlCol="0"/>
          <a:lstStyle/>
          <a:p>
            <a:pPr rtl="0"/>
            <a:r>
              <a:rPr lang="en-US" dirty="0">
                <a:latin typeface="Microsoft YaHei UI" panose="020B0503020204020204" pitchFamily="34" charset="-122"/>
                <a:ea typeface="Microsoft YaHei UI" panose="020B0503020204020204" pitchFamily="34" charset="-122"/>
              </a:rPr>
              <a:t>                End!</a:t>
            </a:r>
            <a:endParaRPr lang="en-US" dirty="0">
              <a:latin typeface="Microsoft YaHei UI" panose="020B0503020204020204" pitchFamily="34" charset="-122"/>
              <a:ea typeface="Microsoft YaHei UI" panose="020B0503020204020204" pitchFamily="34" charset="-122"/>
            </a:endParaRPr>
          </a:p>
        </p:txBody>
      </p:sp>
      <p:sp>
        <p:nvSpPr>
          <p:cNvPr id="3" name="副标题 2"/>
          <p:cNvSpPr>
            <a:spLocks noGrp="1"/>
          </p:cNvSpPr>
          <p:nvPr>
            <p:ph type="subTitle" idx="1"/>
          </p:nvPr>
        </p:nvSpPr>
        <p:spPr>
          <a:xfrm>
            <a:off x="1522413" y="5120640"/>
            <a:ext cx="9143999" cy="1066800"/>
          </a:xfrm>
        </p:spPr>
        <p:txBody>
          <a:bodyPr rtlCol="0"/>
          <a:lstStyle/>
          <a:p>
            <a:pPr rtl="0"/>
            <a:endParaRPr lang="en-US" altLang="zh-CN" dirty="0" smtClean="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1.</a:t>
            </a:r>
            <a:r>
              <a:rPr lang="zh-CN" altLang="en-US" dirty="0" smtClean="0">
                <a:latin typeface="+mj-lt"/>
              </a:rPr>
              <a:t>事件概念</a:t>
            </a:r>
            <a:endParaRPr lang="zh-CN" altLang="en-US" dirty="0" smtClean="0">
              <a:latin typeface="+mj-lt"/>
            </a:endParaRPr>
          </a:p>
        </p:txBody>
      </p:sp>
      <p:sp>
        <p:nvSpPr>
          <p:cNvPr id="3" name="文本框 2"/>
          <p:cNvSpPr txBox="1"/>
          <p:nvPr/>
        </p:nvSpPr>
        <p:spPr>
          <a:xfrm>
            <a:off x="1522414" y="2276872"/>
            <a:ext cx="10116614" cy="3617595"/>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       </a:t>
            </a:r>
            <a:r>
              <a:rPr lang="zh-CN" altLang="en-US" sz="2800" dirty="0">
                <a:latin typeface="Century Schoolbook" panose="02040604050505020304" pitchFamily="18" charset="0"/>
              </a:rPr>
              <a:t>事件</a:t>
            </a:r>
            <a:r>
              <a:rPr sz="2800" dirty="0">
                <a:latin typeface="Century Schoolbook" panose="02040604050505020304" pitchFamily="18" charset="0"/>
              </a:rPr>
              <a:t>定义为特定的人、物在特定时间和特定地点相互作用的客观事实，一般来说是句子级的</a:t>
            </a:r>
            <a:r>
              <a:rPr lang="zh-CN" sz="2800" dirty="0">
                <a:latin typeface="Century Schoolbook" panose="02040604050505020304" pitchFamily="18" charset="0"/>
              </a:rPr>
              <a:t>。</a:t>
            </a:r>
            <a:endParaRPr lang="zh-CN" sz="2800" dirty="0">
              <a:latin typeface="Century Schoolbook" panose="02040604050505020304" pitchFamily="18" charset="0"/>
            </a:endParaRPr>
          </a:p>
          <a:p>
            <a:pPr>
              <a:lnSpc>
                <a:spcPct val="150000"/>
              </a:lnSpc>
            </a:pPr>
            <a:r>
              <a:rPr sz="2800" dirty="0">
                <a:latin typeface="Century Schoolbook" panose="02040604050505020304" pitchFamily="18" charset="0"/>
              </a:rPr>
              <a:t>       组成事件的各元素包括: </a:t>
            </a:r>
            <a:endParaRPr sz="2800" dirty="0">
              <a:latin typeface="Century Schoolbook" panose="02040604050505020304" pitchFamily="18" charset="0"/>
            </a:endParaRPr>
          </a:p>
          <a:p>
            <a:pPr>
              <a:lnSpc>
                <a:spcPct val="150000"/>
              </a:lnSpc>
            </a:pPr>
            <a:r>
              <a:rPr sz="2800" dirty="0">
                <a:latin typeface="Century Schoolbook" panose="02040604050505020304" pitchFamily="18" charset="0"/>
              </a:rPr>
              <a:t>       触发词、事件类型、论元及论元角色。</a:t>
            </a:r>
            <a:endParaRPr sz="2800" dirty="0">
              <a:latin typeface="Century Schoolbook" panose="02040604050505020304" pitchFamily="18" charset="0"/>
            </a:endParaRPr>
          </a:p>
          <a:p>
            <a:pPr>
              <a:lnSpc>
                <a:spcPct val="90000"/>
              </a:lnSpc>
            </a:pPr>
            <a:endParaRPr lang="en-US" altLang="zh-CN" sz="2400" dirty="0">
              <a:latin typeface="Century Schoolbook" panose="02040604050505020304" pitchFamily="18" charset="0"/>
            </a:endParaRPr>
          </a:p>
          <a:p>
            <a:pPr>
              <a:lnSpc>
                <a:spcPct val="90000"/>
              </a:lnSpc>
            </a:pPr>
            <a:endParaRPr lang="zh-CN" altLang="zh-CN" sz="2400" dirty="0">
              <a:latin typeface="Century Schoolbook" panose="02040604050505020304" pitchFamily="18" charset="0"/>
            </a:endParaRPr>
          </a:p>
          <a:p>
            <a:pPr>
              <a:lnSpc>
                <a:spcPct val="90000"/>
              </a:lnSpc>
            </a:pPr>
            <a:endParaRPr lang="zh-CN" altLang="en-US" sz="2000" dirty="0">
              <a:solidFill>
                <a:schemeClr val="accent3">
                  <a:lumMod val="60000"/>
                  <a:lumOff val="40000"/>
                </a:schemeClr>
              </a:solidFill>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descr="v2-0bf08854e78fd34dde8ece4d63bdf599_r"/>
          <p:cNvPicPr>
            <a:picLocks noChangeAspect="1"/>
          </p:cNvPicPr>
          <p:nvPr>
            <p:ph type="pic" idx="1"/>
          </p:nvPr>
        </p:nvPicPr>
        <p:blipFill>
          <a:blip r:embed="rId1"/>
          <a:stretch>
            <a:fillRect/>
          </a:stretch>
        </p:blipFill>
        <p:spPr>
          <a:xfrm>
            <a:off x="5859145" y="36830"/>
            <a:ext cx="6361430" cy="6784340"/>
          </a:xfrm>
          <a:prstGeom prst="rect">
            <a:avLst/>
          </a:prstGeom>
        </p:spPr>
      </p:pic>
      <p:sp>
        <p:nvSpPr>
          <p:cNvPr id="8" name="文本框 7"/>
          <p:cNvSpPr txBox="1"/>
          <p:nvPr/>
        </p:nvSpPr>
        <p:spPr>
          <a:xfrm>
            <a:off x="1600200" y="1800225"/>
            <a:ext cx="4258945" cy="1198880"/>
          </a:xfrm>
          <a:prstGeom prst="rect">
            <a:avLst/>
          </a:prstGeom>
          <a:noFill/>
        </p:spPr>
        <p:txBody>
          <a:bodyPr wrap="square" rtlCol="0">
            <a:spAutoFit/>
          </a:bodyPr>
          <a:p>
            <a:pPr>
              <a:lnSpc>
                <a:spcPct val="150000"/>
              </a:lnSpc>
            </a:pPr>
            <a:r>
              <a:rPr lang="zh-CN" altLang="en-US" sz="2400"/>
              <a:t>ACE</a:t>
            </a:r>
            <a:r>
              <a:rPr lang="en-US" altLang="zh-CN" sz="2400"/>
              <a:t>2005</a:t>
            </a:r>
            <a:r>
              <a:rPr lang="zh-CN" altLang="en-US" sz="2400"/>
              <a:t>定义了8种事件类别以及33种子类别，如图所示。</a:t>
            </a:r>
            <a:endParaRPr lang="zh-CN" altLang="en-US" sz="24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2.</a:t>
            </a:r>
            <a:r>
              <a:rPr lang="zh-CN" altLang="en-US" dirty="0" smtClean="0">
                <a:latin typeface="+mj-lt"/>
              </a:rPr>
              <a:t>事件抽取的概念</a:t>
            </a:r>
            <a:endParaRPr lang="zh-CN" altLang="en-US" dirty="0" smtClean="0">
              <a:latin typeface="+mj-lt"/>
            </a:endParaRPr>
          </a:p>
        </p:txBody>
      </p:sp>
      <p:sp>
        <p:nvSpPr>
          <p:cNvPr id="3" name="文本框 2"/>
          <p:cNvSpPr txBox="1"/>
          <p:nvPr/>
        </p:nvSpPr>
        <p:spPr>
          <a:xfrm>
            <a:off x="1522414" y="1921907"/>
            <a:ext cx="10116614" cy="4928235"/>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       </a:t>
            </a:r>
            <a:r>
              <a:rPr altLang="zh-CN" sz="2800" dirty="0">
                <a:latin typeface="Century Schoolbook" panose="02040604050505020304" pitchFamily="18" charset="0"/>
              </a:rPr>
              <a:t>事件抽取是把含有事件信息的非结构化文本以结构化的形式呈现出来，</a:t>
            </a:r>
            <a:r>
              <a:rPr lang="zh-CN" sz="2800" dirty="0">
                <a:latin typeface="Century Schoolbook" panose="02040604050505020304" pitchFamily="18" charset="0"/>
              </a:rPr>
              <a:t>它</a:t>
            </a:r>
            <a:r>
              <a:rPr altLang="zh-CN" sz="2800" dirty="0">
                <a:latin typeface="Century Schoolbook" panose="02040604050505020304" pitchFamily="18" charset="0"/>
              </a:rPr>
              <a:t>在自动文摘、自动问答、信息检索等领域有着广泛的应用。</a:t>
            </a:r>
            <a:endParaRPr altLang="zh-CN" sz="2800" dirty="0">
              <a:latin typeface="Century Schoolbook" panose="02040604050505020304" pitchFamily="18" charset="0"/>
            </a:endParaRPr>
          </a:p>
          <a:p>
            <a:pPr>
              <a:lnSpc>
                <a:spcPct val="150000"/>
              </a:lnSpc>
            </a:pPr>
            <a:r>
              <a:rPr altLang="zh-CN" sz="2800" dirty="0">
                <a:latin typeface="Century Schoolbook" panose="02040604050505020304" pitchFamily="18" charset="0"/>
              </a:rPr>
              <a:t>       事件抽取任务可分解为4个子任务: 触发词识别、事件类型分类、论元识别和角色分类任务</a:t>
            </a:r>
            <a:r>
              <a:rPr lang="zh-CN" sz="2800" dirty="0">
                <a:latin typeface="Century Schoolbook" panose="02040604050505020304" pitchFamily="18" charset="0"/>
              </a:rPr>
              <a:t>。</a:t>
            </a:r>
            <a:endParaRPr altLang="zh-CN" sz="2800" dirty="0">
              <a:latin typeface="Century Schoolbook" panose="02040604050505020304" pitchFamily="18" charset="0"/>
            </a:endParaRPr>
          </a:p>
          <a:p>
            <a:pPr>
              <a:lnSpc>
                <a:spcPct val="90000"/>
              </a:lnSpc>
            </a:pPr>
            <a:endParaRPr lang="en-US" altLang="zh-CN" sz="2400" dirty="0">
              <a:latin typeface="Century Schoolbook" panose="02040604050505020304" pitchFamily="18" charset="0"/>
            </a:endParaRPr>
          </a:p>
          <a:p>
            <a:pPr>
              <a:lnSpc>
                <a:spcPct val="90000"/>
              </a:lnSpc>
            </a:pPr>
            <a:endParaRPr lang="en-US" altLang="zh-CN" sz="2400" dirty="0" smtClean="0">
              <a:latin typeface="Century Schoolbook" panose="02040604050505020304" pitchFamily="18" charset="0"/>
            </a:endParaRPr>
          </a:p>
          <a:p>
            <a:pPr>
              <a:lnSpc>
                <a:spcPct val="90000"/>
              </a:lnSpc>
            </a:pPr>
            <a:endParaRPr lang="en-US" altLang="zh-CN" sz="2400" dirty="0">
              <a:latin typeface="Century Schoolbook" panose="02040604050505020304" pitchFamily="18" charset="0"/>
            </a:endParaRPr>
          </a:p>
          <a:p>
            <a:pPr>
              <a:lnSpc>
                <a:spcPct val="90000"/>
              </a:lnSpc>
            </a:pPr>
            <a:endParaRPr lang="zh-CN" altLang="zh-CN" sz="2400" dirty="0">
              <a:latin typeface="Century Schoolbook" panose="02040604050505020304" pitchFamily="18" charset="0"/>
            </a:endParaRPr>
          </a:p>
          <a:p>
            <a:pPr>
              <a:lnSpc>
                <a:spcPct val="90000"/>
              </a:lnSpc>
            </a:pPr>
            <a:endParaRPr lang="zh-CN" altLang="en-US" sz="2000" dirty="0">
              <a:solidFill>
                <a:schemeClr val="accent3">
                  <a:lumMod val="60000"/>
                  <a:lumOff val="40000"/>
                </a:schemeClr>
              </a:solidFill>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3.</a:t>
            </a:r>
            <a:r>
              <a:rPr lang="zh-CN" altLang="en-US" dirty="0" smtClean="0">
                <a:latin typeface="+mj-lt"/>
              </a:rPr>
              <a:t>主流技术</a:t>
            </a:r>
            <a:endParaRPr lang="zh-CN" altLang="en-US" dirty="0" smtClean="0">
              <a:latin typeface="+mj-lt"/>
            </a:endParaRPr>
          </a:p>
        </p:txBody>
      </p:sp>
      <p:sp>
        <p:nvSpPr>
          <p:cNvPr id="3" name="文本框 2"/>
          <p:cNvSpPr txBox="1"/>
          <p:nvPr/>
        </p:nvSpPr>
        <p:spPr>
          <a:xfrm>
            <a:off x="1661479" y="1860312"/>
            <a:ext cx="10116614" cy="2030095"/>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元事件抽取的主要研究方法有</a:t>
            </a:r>
            <a:r>
              <a:rPr lang="en-US" sz="2800" dirty="0">
                <a:latin typeface="Century Schoolbook" panose="02040604050505020304" pitchFamily="18" charset="0"/>
                <a:sym typeface="+mn-ea"/>
              </a:rPr>
              <a:t>两大类</a:t>
            </a:r>
            <a:r>
              <a:rPr lang="zh-CN" altLang="en-US" sz="2800" dirty="0">
                <a:latin typeface="Century Schoolbook" panose="02040604050505020304" pitchFamily="18" charset="0"/>
                <a:sym typeface="+mn-ea"/>
              </a:rPr>
              <a:t>：</a:t>
            </a:r>
            <a:endParaRPr lang="zh-CN" altLang="en-US" sz="2800" dirty="0">
              <a:solidFill>
                <a:schemeClr val="accent3">
                  <a:lumMod val="60000"/>
                  <a:lumOff val="40000"/>
                </a:schemeClr>
              </a:solidFill>
              <a:latin typeface="Century Schoolbook" panose="02040604050505020304" pitchFamily="18" charset="0"/>
            </a:endParaRPr>
          </a:p>
          <a:p>
            <a:pPr>
              <a:lnSpc>
                <a:spcPct val="150000"/>
              </a:lnSpc>
            </a:pPr>
            <a:r>
              <a:rPr lang="en-US" sz="2800" dirty="0">
                <a:latin typeface="Century Schoolbook" panose="02040604050505020304" pitchFamily="18" charset="0"/>
              </a:rPr>
              <a:t>    模式匹配</a:t>
            </a:r>
            <a:endParaRPr lang="en-US" sz="2800" dirty="0">
              <a:latin typeface="Century Schoolbook" panose="02040604050505020304" pitchFamily="18" charset="0"/>
            </a:endParaRPr>
          </a:p>
          <a:p>
            <a:pPr>
              <a:lnSpc>
                <a:spcPct val="150000"/>
              </a:lnSpc>
            </a:pPr>
            <a:r>
              <a:rPr lang="en-US" sz="2800" dirty="0">
                <a:latin typeface="Century Schoolbook" panose="02040604050505020304" pitchFamily="18" charset="0"/>
              </a:rPr>
              <a:t>    机器学习</a:t>
            </a:r>
            <a:endParaRPr lang="zh-CN" altLang="en-US" sz="2800" dirty="0">
              <a:solidFill>
                <a:schemeClr val="accent3">
                  <a:lumMod val="60000"/>
                  <a:lumOff val="40000"/>
                </a:schemeClr>
              </a:solidFill>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3.1</a:t>
            </a:r>
            <a:r>
              <a:rPr lang="zh-CN" altLang="en-US" dirty="0" smtClean="0">
                <a:latin typeface="+mj-lt"/>
              </a:rPr>
              <a:t>基于机器学习的元事件抽取</a:t>
            </a:r>
            <a:endParaRPr lang="zh-CN" altLang="en-US" dirty="0" smtClean="0">
              <a:latin typeface="+mj-lt"/>
            </a:endParaRPr>
          </a:p>
        </p:txBody>
      </p:sp>
      <p:sp>
        <p:nvSpPr>
          <p:cNvPr id="3" name="文本框 2"/>
          <p:cNvSpPr txBox="1"/>
          <p:nvPr/>
        </p:nvSpPr>
        <p:spPr>
          <a:xfrm>
            <a:off x="1661479" y="1860312"/>
            <a:ext cx="10116614" cy="4615815"/>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       </a:t>
            </a:r>
            <a:r>
              <a:rPr sz="2800" dirty="0">
                <a:latin typeface="Century Schoolbook" panose="02040604050505020304" pitchFamily="18" charset="0"/>
              </a:rPr>
              <a:t>采用机器学习的方法识别事件，就是借鉴文本分类的思想，将事件类别及事件元素的识别转化成为分类问题，其核心在于分类器的构造和特征的选择。</a:t>
            </a:r>
            <a:endParaRPr sz="2800" dirty="0">
              <a:latin typeface="Century Schoolbook" panose="02040604050505020304" pitchFamily="18" charset="0"/>
            </a:endParaRPr>
          </a:p>
          <a:p>
            <a:pPr>
              <a:lnSpc>
                <a:spcPct val="150000"/>
              </a:lnSpc>
            </a:pPr>
            <a:r>
              <a:rPr sz="2800" dirty="0">
                <a:latin typeface="Century Schoolbook" panose="02040604050505020304" pitchFamily="18" charset="0"/>
              </a:rPr>
              <a:t>        </a:t>
            </a:r>
            <a:r>
              <a:rPr lang="zh-CN" sz="2800" dirty="0">
                <a:latin typeface="Century Schoolbook" panose="02040604050505020304" pitchFamily="18" charset="0"/>
              </a:rPr>
              <a:t>从一些已有的研究论文来看，基于机器学习的方法虽然不依赖于语料的内容与格式，但需要大规模的标准语料，否则会出现较为严重的数据稀疏问题，于是也有学者进行半监督和无监督学习的研究。</a:t>
            </a:r>
            <a:endParaRPr lang="zh-CN" sz="2800" dirty="0">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3.2</a:t>
            </a:r>
            <a:r>
              <a:rPr lang="zh-CN" altLang="en-US" dirty="0" smtClean="0">
                <a:latin typeface="+mj-lt"/>
              </a:rPr>
              <a:t>基于机器学习的元事件抽取分类</a:t>
            </a:r>
            <a:endParaRPr lang="zh-CN" altLang="en-US" dirty="0" smtClean="0">
              <a:latin typeface="+mj-lt"/>
            </a:endParaRPr>
          </a:p>
        </p:txBody>
      </p:sp>
      <p:sp>
        <p:nvSpPr>
          <p:cNvPr id="3" name="文本框 2"/>
          <p:cNvSpPr txBox="1"/>
          <p:nvPr/>
        </p:nvSpPr>
        <p:spPr>
          <a:xfrm>
            <a:off x="1661479" y="1860312"/>
            <a:ext cx="10116614" cy="3969385"/>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       根据所使用特征的范围，事件抽取方法可以分为句子级的事件抽取方法和篇章级的事件抽取方法</a:t>
            </a:r>
            <a:r>
              <a:rPr lang="zh-CN" altLang="en-US" sz="2800" dirty="0">
                <a:latin typeface="Century Schoolbook" panose="02040604050505020304" pitchFamily="18" charset="0"/>
              </a:rPr>
              <a:t>。</a:t>
            </a:r>
            <a:endParaRPr lang="zh-CN" altLang="en-US" sz="2800" dirty="0">
              <a:latin typeface="Century Schoolbook" panose="02040604050505020304" pitchFamily="18" charset="0"/>
            </a:endParaRPr>
          </a:p>
          <a:p>
            <a:pPr>
              <a:lnSpc>
                <a:spcPct val="150000"/>
              </a:lnSpc>
            </a:pPr>
            <a:r>
              <a:rPr lang="zh-CN" altLang="en-US" sz="2800" dirty="0">
                <a:latin typeface="Century Schoolbook" panose="02040604050505020304" pitchFamily="18" charset="0"/>
              </a:rPr>
              <a:t>       根据学习方式不同，可以分为基于流水线模型的事件抽取方法和基于联合模型的事件抽取方法 。</a:t>
            </a:r>
            <a:endParaRPr lang="zh-CN" altLang="en-US" sz="2800" dirty="0">
              <a:latin typeface="Century Schoolbook" panose="02040604050505020304" pitchFamily="18" charset="0"/>
            </a:endParaRPr>
          </a:p>
          <a:p>
            <a:pPr>
              <a:lnSpc>
                <a:spcPct val="150000"/>
              </a:lnSpc>
            </a:pPr>
            <a:r>
              <a:rPr lang="zh-CN" altLang="en-US" sz="2800" dirty="0">
                <a:latin typeface="Century Schoolbook" panose="02040604050505020304" pitchFamily="18" charset="0"/>
              </a:rPr>
              <a:t>       根据是否使用外部资源，可以分为基于同源数据( 即 ACE 数据) 的事件抽取方法和融合外部资源的事件抽取方法。    </a:t>
            </a:r>
            <a:endParaRPr lang="zh-CN" altLang="en-US" sz="2800" dirty="0">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4.</a:t>
            </a:r>
            <a:r>
              <a:rPr lang="zh-CN" altLang="en-US" dirty="0" smtClean="0">
                <a:latin typeface="+mj-lt"/>
              </a:rPr>
              <a:t>前沿的联合模型组合</a:t>
            </a:r>
            <a:endParaRPr lang="zh-CN" altLang="en-US" dirty="0" smtClean="0">
              <a:latin typeface="+mj-lt"/>
            </a:endParaRPr>
          </a:p>
        </p:txBody>
      </p:sp>
      <p:sp>
        <p:nvSpPr>
          <p:cNvPr id="3" name="文本框 2"/>
          <p:cNvSpPr txBox="1"/>
          <p:nvPr/>
        </p:nvSpPr>
        <p:spPr>
          <a:xfrm>
            <a:off x="1075055" y="1722120"/>
            <a:ext cx="10563860" cy="4615815"/>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       1. </a:t>
            </a:r>
            <a:r>
              <a:rPr lang="zh-CN" altLang="en-US" sz="2800" dirty="0">
                <a:latin typeface="Century Schoolbook" panose="02040604050505020304" pitchFamily="18" charset="0"/>
              </a:rPr>
              <a:t>   模式识别+SVM</a:t>
            </a:r>
            <a:endParaRPr lang="zh-CN" altLang="en-US" sz="2800" dirty="0">
              <a:latin typeface="Century Schoolbook" panose="02040604050505020304" pitchFamily="18" charset="0"/>
            </a:endParaRPr>
          </a:p>
          <a:p>
            <a:pPr>
              <a:lnSpc>
                <a:spcPct val="150000"/>
              </a:lnSpc>
            </a:pPr>
            <a:r>
              <a:rPr lang="zh-CN" altLang="en-US" sz="2800" dirty="0">
                <a:latin typeface="Century Schoolbook" panose="02040604050505020304" pitchFamily="18" charset="0"/>
              </a:rPr>
              <a:t>       </a:t>
            </a:r>
            <a:r>
              <a:rPr lang="en-US" altLang="zh-CN" sz="2800" dirty="0">
                <a:latin typeface="Century Schoolbook" panose="02040604050505020304" pitchFamily="18" charset="0"/>
              </a:rPr>
              <a:t>2.    机器学习+词嵌入</a:t>
            </a:r>
            <a:endParaRPr lang="en-US" altLang="zh-CN" sz="2800" dirty="0">
              <a:latin typeface="Century Schoolbook" panose="02040604050505020304" pitchFamily="18" charset="0"/>
            </a:endParaRPr>
          </a:p>
          <a:p>
            <a:pPr>
              <a:lnSpc>
                <a:spcPct val="150000"/>
              </a:lnSpc>
            </a:pPr>
            <a:r>
              <a:rPr lang="en-US" altLang="zh-CN" sz="2800" dirty="0">
                <a:latin typeface="Century Schoolbook" panose="02040604050505020304" pitchFamily="18" charset="0"/>
              </a:rPr>
              <a:t>       3.    深度学习+词嵌入</a:t>
            </a:r>
            <a:endParaRPr lang="en-US" altLang="zh-CN" sz="2800" dirty="0">
              <a:latin typeface="Century Schoolbook" panose="02040604050505020304" pitchFamily="18" charset="0"/>
            </a:endParaRPr>
          </a:p>
          <a:p>
            <a:pPr>
              <a:lnSpc>
                <a:spcPct val="150000"/>
              </a:lnSpc>
            </a:pPr>
            <a:r>
              <a:rPr lang="en-US" altLang="zh-CN" sz="2800" dirty="0">
                <a:latin typeface="Century Schoolbook" panose="02040604050505020304" pitchFamily="18" charset="0"/>
              </a:rPr>
              <a:t>       4.    递归神经网络</a:t>
            </a:r>
            <a:endParaRPr lang="en-US" altLang="zh-CN" sz="2800" dirty="0">
              <a:latin typeface="Century Schoolbook" panose="02040604050505020304" pitchFamily="18" charset="0"/>
            </a:endParaRPr>
          </a:p>
          <a:p>
            <a:pPr>
              <a:lnSpc>
                <a:spcPct val="150000"/>
              </a:lnSpc>
            </a:pPr>
            <a:r>
              <a:rPr lang="en-US" altLang="zh-CN" sz="2800" dirty="0">
                <a:latin typeface="Century Schoolbook" panose="02040604050505020304" pitchFamily="18" charset="0"/>
              </a:rPr>
              <a:t>       5.    触发词扩展+分类法</a:t>
            </a:r>
            <a:endParaRPr lang="en-US" altLang="zh-CN" sz="2800" dirty="0">
              <a:latin typeface="Century Schoolbook" panose="02040604050505020304" pitchFamily="18" charset="0"/>
            </a:endParaRPr>
          </a:p>
          <a:p>
            <a:pPr>
              <a:lnSpc>
                <a:spcPct val="150000"/>
              </a:lnSpc>
            </a:pPr>
            <a:r>
              <a:rPr lang="en-US" altLang="zh-CN" sz="2800" dirty="0">
                <a:latin typeface="Century Schoolbook" panose="02040604050505020304" pitchFamily="18" charset="0"/>
              </a:rPr>
              <a:t>       6.    触发词扩展+机器学习</a:t>
            </a:r>
            <a:endParaRPr lang="en-US" altLang="zh-CN" sz="2800" dirty="0">
              <a:latin typeface="Century Schoolbook" panose="02040604050505020304" pitchFamily="18" charset="0"/>
            </a:endParaRPr>
          </a:p>
          <a:p>
            <a:pPr>
              <a:lnSpc>
                <a:spcPct val="150000"/>
              </a:lnSpc>
            </a:pPr>
            <a:r>
              <a:rPr lang="en-US" altLang="zh-CN" sz="2800" dirty="0">
                <a:latin typeface="Century Schoolbook" panose="02040604050505020304" pitchFamily="18" charset="0"/>
              </a:rPr>
              <a:t>              ......</a:t>
            </a:r>
            <a:endParaRPr lang="zh-CN" altLang="en-US" sz="2800" dirty="0">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r>
              <a:rPr lang="en-US" altLang="zh-CN" dirty="0" smtClean="0">
                <a:latin typeface="+mj-lt"/>
              </a:rPr>
              <a:t>5.</a:t>
            </a:r>
            <a:r>
              <a:rPr lang="zh-CN" altLang="en-US" dirty="0" smtClean="0">
                <a:latin typeface="+mj-lt"/>
              </a:rPr>
              <a:t>目前存在的问题</a:t>
            </a:r>
            <a:endParaRPr lang="zh-CN" altLang="en-US" dirty="0" smtClean="0">
              <a:latin typeface="+mj-lt"/>
            </a:endParaRPr>
          </a:p>
        </p:txBody>
      </p:sp>
      <p:sp>
        <p:nvSpPr>
          <p:cNvPr id="3" name="文本框 2"/>
          <p:cNvSpPr txBox="1"/>
          <p:nvPr/>
        </p:nvSpPr>
        <p:spPr>
          <a:xfrm>
            <a:off x="1075055" y="1722120"/>
            <a:ext cx="10563860" cy="4061460"/>
          </a:xfrm>
          <a:prstGeom prst="rect">
            <a:avLst/>
          </a:prstGeom>
          <a:noFill/>
        </p:spPr>
        <p:txBody>
          <a:bodyPr wrap="square" rtlCol="0">
            <a:spAutoFit/>
          </a:bodyPr>
          <a:lstStyle/>
          <a:p>
            <a:pPr>
              <a:lnSpc>
                <a:spcPct val="150000"/>
              </a:lnSpc>
            </a:pPr>
            <a:r>
              <a:rPr lang="en-US" sz="2800" dirty="0">
                <a:latin typeface="Century Schoolbook" panose="02040604050505020304" pitchFamily="18" charset="0"/>
              </a:rPr>
              <a:t>       1.</a:t>
            </a:r>
            <a:r>
              <a:rPr sz="2400" dirty="0">
                <a:latin typeface="Century Schoolbook" panose="02040604050505020304" pitchFamily="18" charset="0"/>
              </a:rPr>
              <a:t>事件抽取系统的领域可扩展性和可移植性不够理想。</a:t>
            </a:r>
            <a:endParaRPr sz="2400" dirty="0">
              <a:latin typeface="Century Schoolbook" panose="02040604050505020304" pitchFamily="18" charset="0"/>
            </a:endParaRPr>
          </a:p>
          <a:p>
            <a:pPr>
              <a:lnSpc>
                <a:spcPct val="150000"/>
              </a:lnSpc>
            </a:pPr>
            <a:endParaRPr lang="zh-CN" altLang="en-US" sz="2400" dirty="0">
              <a:latin typeface="Century Schoolbook" panose="02040604050505020304" pitchFamily="18" charset="0"/>
            </a:endParaRPr>
          </a:p>
          <a:p>
            <a:pPr>
              <a:lnSpc>
                <a:spcPct val="150000"/>
              </a:lnSpc>
            </a:pPr>
            <a:r>
              <a:rPr lang="zh-CN" altLang="en-US" sz="2400" dirty="0">
                <a:latin typeface="Century Schoolbook" panose="02040604050505020304" pitchFamily="18" charset="0"/>
              </a:rPr>
              <a:t>        </a:t>
            </a:r>
            <a:r>
              <a:rPr lang="en-US" altLang="zh-CN" sz="2400" dirty="0">
                <a:latin typeface="Century Schoolbook" panose="02040604050505020304" pitchFamily="18" charset="0"/>
              </a:rPr>
              <a:t>2.语料有待进一步完善。机器学习方法的引入提高了事件抽取系统的可移 植性，但由于缺乏大规模的成熟语料库和标准语料，目前该类系统的效果不够理想，由此可见语料的完善是一个亟待解决的问题</a:t>
            </a:r>
            <a:r>
              <a:rPr lang="zh-CN" altLang="en-US" sz="2400" dirty="0">
                <a:latin typeface="Century Schoolbook" panose="02040604050505020304" pitchFamily="18" charset="0"/>
              </a:rPr>
              <a:t>。</a:t>
            </a:r>
            <a:endParaRPr lang="en-US" altLang="zh-CN" sz="2400" dirty="0">
              <a:latin typeface="Century Schoolbook" panose="02040604050505020304" pitchFamily="18" charset="0"/>
            </a:endParaRPr>
          </a:p>
          <a:p>
            <a:pPr>
              <a:lnSpc>
                <a:spcPct val="150000"/>
              </a:lnSpc>
            </a:pPr>
            <a:endParaRPr lang="en-US" altLang="zh-CN" sz="2400" dirty="0">
              <a:latin typeface="Century Schoolbook" panose="02040604050505020304" pitchFamily="18" charset="0"/>
            </a:endParaRPr>
          </a:p>
          <a:p>
            <a:pPr>
              <a:lnSpc>
                <a:spcPct val="150000"/>
              </a:lnSpc>
            </a:pPr>
            <a:r>
              <a:rPr lang="en-US" altLang="zh-CN" sz="2400" dirty="0">
                <a:latin typeface="Century Schoolbook" panose="02040604050505020304" pitchFamily="18" charset="0"/>
              </a:rPr>
              <a:t>        3.如何设计神经网络模型以实现多任务联合是一大难点。</a:t>
            </a:r>
            <a:endParaRPr lang="en-US" altLang="zh-CN" sz="2400" dirty="0">
              <a:latin typeface="Century Schoolbook" panose="020406040505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KSO_WM_DOC_GUID" val="{d85b122d-5e36-4a7c-9405-b19b760e8dd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黑板 16 x 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fillRect/>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办公室主题">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黑板教育演示文稿（宽屏）</Template>
  <TotalTime>0</TotalTime>
  <Words>1237</Words>
  <Application>WPS 演示</Application>
  <PresentationFormat>自定义</PresentationFormat>
  <Paragraphs>70</Paragraphs>
  <Slides>11</Slides>
  <Notes>18</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11</vt:i4>
      </vt:variant>
    </vt:vector>
  </HeadingPairs>
  <TitlesOfParts>
    <vt:vector size="22" baseType="lpstr">
      <vt:lpstr>Arial</vt:lpstr>
      <vt:lpstr>宋体</vt:lpstr>
      <vt:lpstr>Wingdings</vt:lpstr>
      <vt:lpstr>Microsoft YaHei UI</vt:lpstr>
      <vt:lpstr>Consolas</vt:lpstr>
      <vt:lpstr>Century Schoolbook</vt:lpstr>
      <vt:lpstr>Century</vt:lpstr>
      <vt:lpstr>微软雅黑</vt:lpstr>
      <vt:lpstr>Arial Unicode MS</vt:lpstr>
      <vt:lpstr>Corbel</vt:lpstr>
      <vt:lpstr>黑板 16 x 9</vt:lpstr>
      <vt:lpstr>Unit 3   Section  B</vt:lpstr>
      <vt:lpstr>1.Java Is Familiar and Simple</vt:lpstr>
      <vt:lpstr>The Java Language</vt:lpstr>
      <vt:lpstr>1.事件抽取的概念</vt:lpstr>
      <vt:lpstr>1.事件抽取的概念</vt:lpstr>
      <vt:lpstr>3.主流技术</vt:lpstr>
      <vt:lpstr>3.基于机器学习的元事件抽取</vt:lpstr>
      <vt:lpstr>4.中文事件抽取算法</vt:lpstr>
      <vt:lpstr>4.前沿的联合模型组合</vt:lpstr>
      <vt:lpstr>5.目前存在的问题</vt:lpstr>
      <vt:lpstr>That’s all ,  thanks!</vt:lpstr>
    </vt:vector>
  </TitlesOfParts>
  <Company>WORKGROUP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标题布局</dc:title>
  <dc:creator>admin</dc:creator>
  <cp:lastModifiedBy>qzuser</cp:lastModifiedBy>
  <cp:revision>50</cp:revision>
  <dcterms:created xsi:type="dcterms:W3CDTF">2019-03-12T02:32:00Z</dcterms:created>
  <dcterms:modified xsi:type="dcterms:W3CDTF">2019-03-31T10:47:51Z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