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2"/>
  </p:notesMasterIdLst>
  <p:sldIdLst>
    <p:sldId id="256" r:id="rId2"/>
    <p:sldId id="258" r:id="rId3"/>
    <p:sldId id="259" r:id="rId4"/>
    <p:sldId id="270" r:id="rId5"/>
    <p:sldId id="289" r:id="rId6"/>
    <p:sldId id="288" r:id="rId7"/>
    <p:sldId id="290" r:id="rId8"/>
    <p:sldId id="264" r:id="rId9"/>
    <p:sldId id="323" r:id="rId10"/>
    <p:sldId id="271" r:id="rId11"/>
    <p:sldId id="301" r:id="rId12"/>
    <p:sldId id="302" r:id="rId13"/>
    <p:sldId id="303" r:id="rId14"/>
    <p:sldId id="304" r:id="rId15"/>
    <p:sldId id="324" r:id="rId16"/>
    <p:sldId id="305" r:id="rId17"/>
    <p:sldId id="306" r:id="rId18"/>
    <p:sldId id="307" r:id="rId19"/>
    <p:sldId id="308" r:id="rId20"/>
    <p:sldId id="309" r:id="rId21"/>
    <p:sldId id="325" r:id="rId22"/>
    <p:sldId id="310" r:id="rId23"/>
    <p:sldId id="311" r:id="rId24"/>
    <p:sldId id="312" r:id="rId25"/>
    <p:sldId id="314" r:id="rId26"/>
    <p:sldId id="313" r:id="rId27"/>
    <p:sldId id="315" r:id="rId28"/>
    <p:sldId id="326" r:id="rId29"/>
    <p:sldId id="317" r:id="rId30"/>
    <p:sldId id="319" r:id="rId31"/>
    <p:sldId id="316" r:id="rId32"/>
    <p:sldId id="318" r:id="rId33"/>
    <p:sldId id="327" r:id="rId34"/>
    <p:sldId id="320" r:id="rId35"/>
    <p:sldId id="321" r:id="rId36"/>
    <p:sldId id="322" r:id="rId37"/>
    <p:sldId id="265" r:id="rId38"/>
    <p:sldId id="274" r:id="rId39"/>
    <p:sldId id="291" r:id="rId40"/>
    <p:sldId id="292" r:id="rId41"/>
    <p:sldId id="296" r:id="rId42"/>
    <p:sldId id="293" r:id="rId43"/>
    <p:sldId id="295" r:id="rId44"/>
    <p:sldId id="294" r:id="rId45"/>
    <p:sldId id="297" r:id="rId46"/>
    <p:sldId id="266" r:id="rId47"/>
    <p:sldId id="298" r:id="rId48"/>
    <p:sldId id="299" r:id="rId49"/>
    <p:sldId id="300" r:id="rId50"/>
    <p:sldId id="257" r:id="rId5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>
          <p15:clr>
            <a:srgbClr val="A4A3A4"/>
          </p15:clr>
        </p15:guide>
        <p15:guide id="2" pos="38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B7B9"/>
    <a:srgbClr val="FFBD5B"/>
    <a:srgbClr val="556B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754" y="67"/>
      </p:cViewPr>
      <p:guideLst>
        <p:guide orient="horz" pos="2074"/>
        <p:guide pos="38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0C143-1C92-47A0-B040-625EBBCDBDD5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A0213-4D02-442D-A5D9-B0D11889F4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DFAF-819C-49E4-96D6-DBAE808FAD2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9FD8-3AB9-4F72-85A3-B18749F63F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DFAF-819C-49E4-96D6-DBAE808FAD2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9FD8-3AB9-4F72-85A3-B18749F63F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DFAF-819C-49E4-96D6-DBAE808FAD2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9FD8-3AB9-4F72-85A3-B18749F63F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DFAF-819C-49E4-96D6-DBAE808FAD2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9FD8-3AB9-4F72-85A3-B18749F63F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DFAF-819C-49E4-96D6-DBAE808FAD2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9FD8-3AB9-4F72-85A3-B18749F63F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DFAF-819C-49E4-96D6-DBAE808FAD2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9FD8-3AB9-4F72-85A3-B18749F63F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DFAF-819C-49E4-96D6-DBAE808FAD2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9FD8-3AB9-4F72-85A3-B18749F63F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DFAF-819C-49E4-96D6-DBAE808FAD2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9FD8-3AB9-4F72-85A3-B18749F63F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DFAF-819C-49E4-96D6-DBAE808FAD2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9FD8-3AB9-4F72-85A3-B18749F63F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DFAF-819C-49E4-96D6-DBAE808FAD2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9FD8-3AB9-4F72-85A3-B18749F63F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DFAF-819C-49E4-96D6-DBAE808FAD2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9FD8-3AB9-4F72-85A3-B18749F63F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BDFAF-819C-49E4-96D6-DBAE808FAD2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B9FD8-3AB9-4F72-85A3-B18749F63F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.png"/><Relationship Id="rId7" Type="http://schemas.openxmlformats.org/officeDocument/2006/relationships/image" Target="../media/image4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hyperlink" Target="https://gitee.com/Spring-_-Bear/health" TargetMode="External"/><Relationship Id="rId4" Type="http://schemas.openxmlformats.org/officeDocument/2006/relationships/image" Target="../media/image5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0" t="15802" r="16672" b="17521"/>
          <a:stretch>
            <a:fillRect/>
          </a:stretch>
        </p:blipFill>
        <p:spPr>
          <a:xfrm>
            <a:off x="-61679" y="0"/>
            <a:ext cx="12192000" cy="685800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3199002" y="527334"/>
            <a:ext cx="5670638" cy="5670638"/>
          </a:xfrm>
          <a:prstGeom prst="ellipse">
            <a:avLst/>
          </a:prstGeom>
          <a:blipFill dpi="0" rotWithShape="1">
            <a:blip r:embed="rId3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541460" y="2531656"/>
            <a:ext cx="51090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美年健康项目汇报</a:t>
            </a:r>
            <a:endParaRPr lang="en-US" altLang="zh-CN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38051" y="3495347"/>
            <a:ext cx="4515897" cy="484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2022 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 </a:t>
            </a:r>
            <a:r>
              <a:rPr lang="en-US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08 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 </a:t>
            </a:r>
            <a:r>
              <a:rPr lang="en-US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en-US" altLang="zh-CN" sz="1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5177272" y="4410088"/>
            <a:ext cx="1837455" cy="32686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BD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汇报人：李春雄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检查项管理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新增检查项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F7605B21-047B-99CD-BA7E-B5674DD484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AC8C1D5-4F1E-598C-AA73-A9578A84F9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9954" y="1193800"/>
            <a:ext cx="313209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643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检查项管理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删除检查项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58DDC403-408F-63FB-E2D7-9104585741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C74064-E21B-1EA1-C6E2-2AF0180AC4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7575" y="1193800"/>
            <a:ext cx="3116850" cy="7620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D8D5FBC-EB65-7F91-D497-A10253AD83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7575" y="1955866"/>
            <a:ext cx="3101609" cy="72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608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检查项管理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编辑检查项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8A1D6B9-A123-4100-4EDA-5291DDEEC6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9FC86D-D0AD-177B-CC22-DED7F058DA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2333" y="1193800"/>
            <a:ext cx="3147333" cy="73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71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3191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检查项管理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检查项数据分页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DB104D14-FA6C-EA53-6BB5-812EAA7D65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38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检查项管理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检查项搜索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69B9DB0D-DA10-2090-2CCF-60C9E4C59A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35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0" t="15802" r="16672" b="1752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7173DC9-949D-28AF-1A88-5B5E4022047D}"/>
              </a:ext>
            </a:extLst>
          </p:cNvPr>
          <p:cNvGrpSpPr/>
          <p:nvPr/>
        </p:nvGrpSpPr>
        <p:grpSpPr>
          <a:xfrm>
            <a:off x="3120711" y="2895120"/>
            <a:ext cx="5950577" cy="1138181"/>
            <a:chOff x="892677" y="2935869"/>
            <a:chExt cx="5343502" cy="1138181"/>
          </a:xfrm>
        </p:grpSpPr>
        <p:sp>
          <p:nvSpPr>
            <p:cNvPr id="7" name="矩形 247"/>
            <p:cNvSpPr>
              <a:spLocks noChangeArrowheads="1"/>
            </p:cNvSpPr>
            <p:nvPr/>
          </p:nvSpPr>
          <p:spPr bwMode="auto">
            <a:xfrm>
              <a:off x="892677" y="3012221"/>
              <a:ext cx="200622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美年健康</a:t>
              </a:r>
            </a:p>
          </p:txBody>
        </p:sp>
        <p:sp>
          <p:nvSpPr>
            <p:cNvPr id="8" name="矩形 248"/>
            <p:cNvSpPr>
              <a:spLocks noChangeArrowheads="1"/>
            </p:cNvSpPr>
            <p:nvPr/>
          </p:nvSpPr>
          <p:spPr bwMode="auto">
            <a:xfrm>
              <a:off x="3359009" y="3366164"/>
              <a:ext cx="287717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kumimoji="0" lang="zh-CN" altLang="en-US" sz="40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检查组管理</a:t>
              </a:r>
              <a:endParaRPr kumimoji="0"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2898903" y="2935869"/>
              <a:ext cx="834712" cy="985256"/>
            </a:xfrm>
            <a:prstGeom prst="line">
              <a:avLst/>
            </a:prstGeom>
            <a:ln>
              <a:solidFill>
                <a:srgbClr val="FFBD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15102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检查组管理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新增检查组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9518D9EE-7A41-CC87-26B2-325420599B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45F1E9-3120-2F85-BA02-DA1572CA75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9954" y="1193800"/>
            <a:ext cx="3132091" cy="75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28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检查组管理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删除检查组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B3637924-3828-763B-AF92-8C5B5EABD0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B17966-273B-0730-D936-5BD3B4351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9954" y="1193800"/>
            <a:ext cx="3132091" cy="7315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C5AABE-5463-D070-E86D-8842EF99F4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9954" y="1925383"/>
            <a:ext cx="3170195" cy="74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93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检查组管理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编辑检查组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1242D9CF-76D9-2EDD-3609-2B690B1332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D010CD-5298-389D-6180-5FAFB1670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6144" y="1193800"/>
            <a:ext cx="3139712" cy="72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72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3191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检查组管理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检查组数据分页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3E1F9CE-5595-5B4A-FF63-F8344B6BC4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15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0" t="15802" r="16672" b="1752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247"/>
          <p:cNvSpPr>
            <a:spLocks noChangeArrowheads="1"/>
          </p:cNvSpPr>
          <p:nvPr/>
        </p:nvSpPr>
        <p:spPr bwMode="auto">
          <a:xfrm>
            <a:off x="1921841" y="2966536"/>
            <a:ext cx="124977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8" name="矩形 248"/>
          <p:cNvSpPr>
            <a:spLocks noChangeArrowheads="1"/>
          </p:cNvSpPr>
          <p:nvPr/>
        </p:nvSpPr>
        <p:spPr bwMode="auto">
          <a:xfrm>
            <a:off x="1801435" y="3366164"/>
            <a:ext cx="443474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zh-CN" sz="4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ONTENTS</a:t>
            </a:r>
            <a:endParaRPr kumimoji="0" lang="zh-CN" altLang="en-US" sz="36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2898903" y="2935869"/>
            <a:ext cx="834712" cy="985256"/>
          </a:xfrm>
          <a:prstGeom prst="line">
            <a:avLst/>
          </a:prstGeom>
          <a:ln>
            <a:solidFill>
              <a:srgbClr val="FFBD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611694FF-839E-4F05-A787-74D2C831029F}"/>
              </a:ext>
            </a:extLst>
          </p:cNvPr>
          <p:cNvGrpSpPr/>
          <p:nvPr/>
        </p:nvGrpSpPr>
        <p:grpSpPr>
          <a:xfrm>
            <a:off x="5591386" y="1702030"/>
            <a:ext cx="2151638" cy="490220"/>
            <a:chOff x="5634354" y="1109699"/>
            <a:chExt cx="2151638" cy="490220"/>
          </a:xfrm>
        </p:grpSpPr>
        <p:sp>
          <p:nvSpPr>
            <p:cNvPr id="15" name="文本框 14"/>
            <p:cNvSpPr txBox="1"/>
            <p:nvPr/>
          </p:nvSpPr>
          <p:spPr>
            <a:xfrm>
              <a:off x="6216332" y="1170341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262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一、项目简介</a:t>
              </a:r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5620067" y="1123986"/>
              <a:ext cx="490220" cy="461645"/>
            </a:xfrm>
            <a:prstGeom prst="triangle">
              <a:avLst/>
            </a:prstGeom>
            <a:solidFill>
              <a:srgbClr val="FFBD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6E99786-23EF-4E7C-8F11-5661DFEC9885}"/>
              </a:ext>
            </a:extLst>
          </p:cNvPr>
          <p:cNvGrpSpPr/>
          <p:nvPr/>
        </p:nvGrpSpPr>
        <p:grpSpPr>
          <a:xfrm>
            <a:off x="5591386" y="2830259"/>
            <a:ext cx="2151638" cy="490220"/>
            <a:chOff x="5636262" y="2088156"/>
            <a:chExt cx="2151638" cy="490220"/>
          </a:xfrm>
        </p:grpSpPr>
        <p:sp>
          <p:nvSpPr>
            <p:cNvPr id="19" name="文本框 18"/>
            <p:cNvSpPr txBox="1"/>
            <p:nvPr/>
          </p:nvSpPr>
          <p:spPr>
            <a:xfrm>
              <a:off x="6218240" y="2174833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262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二、功能展示</a:t>
              </a:r>
            </a:p>
          </p:txBody>
        </p:sp>
        <p:sp>
          <p:nvSpPr>
            <p:cNvPr id="21" name="等腰三角形 20"/>
            <p:cNvSpPr/>
            <p:nvPr/>
          </p:nvSpPr>
          <p:spPr>
            <a:xfrm rot="5400000">
              <a:off x="5621975" y="2102443"/>
              <a:ext cx="490220" cy="461645"/>
            </a:xfrm>
            <a:prstGeom prst="triangle">
              <a:avLst/>
            </a:prstGeom>
            <a:solidFill>
              <a:srgbClr val="FFBD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9C44D22-3B48-43C1-8EA5-2A88FEF7066E}"/>
              </a:ext>
            </a:extLst>
          </p:cNvPr>
          <p:cNvGrpSpPr/>
          <p:nvPr/>
        </p:nvGrpSpPr>
        <p:grpSpPr>
          <a:xfrm>
            <a:off x="5591386" y="4083210"/>
            <a:ext cx="2151638" cy="490220"/>
            <a:chOff x="5605715" y="2930130"/>
            <a:chExt cx="2151638" cy="490220"/>
          </a:xfrm>
        </p:grpSpPr>
        <p:sp>
          <p:nvSpPr>
            <p:cNvPr id="23" name="文本框 22"/>
            <p:cNvSpPr txBox="1"/>
            <p:nvPr/>
          </p:nvSpPr>
          <p:spPr>
            <a:xfrm>
              <a:off x="6187693" y="295457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262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三、项目亮点</a:t>
              </a:r>
            </a:p>
          </p:txBody>
        </p:sp>
        <p:sp>
          <p:nvSpPr>
            <p:cNvPr id="25" name="等腰三角形 24"/>
            <p:cNvSpPr/>
            <p:nvPr/>
          </p:nvSpPr>
          <p:spPr>
            <a:xfrm rot="5400000">
              <a:off x="5591428" y="2944417"/>
              <a:ext cx="490220" cy="461645"/>
            </a:xfrm>
            <a:prstGeom prst="triangle">
              <a:avLst/>
            </a:prstGeom>
            <a:solidFill>
              <a:srgbClr val="FFBD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4A53281-93BF-4E63-B3A3-0DBC6CDB3C62}"/>
              </a:ext>
            </a:extLst>
          </p:cNvPr>
          <p:cNvGrpSpPr/>
          <p:nvPr/>
        </p:nvGrpSpPr>
        <p:grpSpPr>
          <a:xfrm>
            <a:off x="5630799" y="5218482"/>
            <a:ext cx="2151638" cy="490220"/>
            <a:chOff x="5654355" y="3778442"/>
            <a:chExt cx="2151638" cy="490220"/>
          </a:xfrm>
        </p:grpSpPr>
        <p:sp>
          <p:nvSpPr>
            <p:cNvPr id="27" name="文本框 26"/>
            <p:cNvSpPr txBox="1"/>
            <p:nvPr/>
          </p:nvSpPr>
          <p:spPr>
            <a:xfrm>
              <a:off x="6236333" y="383908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262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四、项目总结</a:t>
              </a:r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5640068" y="3792729"/>
              <a:ext cx="490220" cy="461645"/>
            </a:xfrm>
            <a:prstGeom prst="triangle">
              <a:avLst/>
            </a:prstGeom>
            <a:solidFill>
              <a:srgbClr val="FFBD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检查组管理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搜索检查组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78E5926E-23C0-74FA-C2B8-DC0EF82FF1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05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0" t="15802" r="16672" b="1752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7173DC9-949D-28AF-1A88-5B5E4022047D}"/>
              </a:ext>
            </a:extLst>
          </p:cNvPr>
          <p:cNvGrpSpPr/>
          <p:nvPr/>
        </p:nvGrpSpPr>
        <p:grpSpPr>
          <a:xfrm>
            <a:off x="3120711" y="2895120"/>
            <a:ext cx="5950577" cy="1138181"/>
            <a:chOff x="892677" y="2935869"/>
            <a:chExt cx="5343502" cy="1138181"/>
          </a:xfrm>
        </p:grpSpPr>
        <p:sp>
          <p:nvSpPr>
            <p:cNvPr id="7" name="矩形 247"/>
            <p:cNvSpPr>
              <a:spLocks noChangeArrowheads="1"/>
            </p:cNvSpPr>
            <p:nvPr/>
          </p:nvSpPr>
          <p:spPr bwMode="auto">
            <a:xfrm>
              <a:off x="892677" y="3012221"/>
              <a:ext cx="200622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美年健康</a:t>
              </a:r>
            </a:p>
          </p:txBody>
        </p:sp>
        <p:sp>
          <p:nvSpPr>
            <p:cNvPr id="8" name="矩形 248"/>
            <p:cNvSpPr>
              <a:spLocks noChangeArrowheads="1"/>
            </p:cNvSpPr>
            <p:nvPr/>
          </p:nvSpPr>
          <p:spPr bwMode="auto">
            <a:xfrm>
              <a:off x="3359009" y="3366164"/>
              <a:ext cx="287717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kumimoji="0" lang="zh-CN" altLang="en-US" sz="40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套餐管理</a:t>
              </a:r>
              <a:endParaRPr kumimoji="0"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2898903" y="2935869"/>
              <a:ext cx="834712" cy="985256"/>
            </a:xfrm>
            <a:prstGeom prst="line">
              <a:avLst/>
            </a:prstGeom>
            <a:ln>
              <a:solidFill>
                <a:srgbClr val="FFBD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8990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268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套餐管理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新增套餐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943F47FD-10A0-7C59-FE42-8275806975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3B912F-73CC-96CC-916E-0B2DCB7F36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0902" y="1193800"/>
            <a:ext cx="3170195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01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268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套餐管理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图片上传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606AA1A5-6C84-A917-7C95-5EDB415F47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82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268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套餐管理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删除套餐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B347B47-031D-BCCD-FBB7-DA249B3773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299E1F7-4C27-3838-A4D0-CB4CD710C3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5195" y="1193800"/>
            <a:ext cx="3101609" cy="71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88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268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套餐管理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编辑套餐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6F2937E7-3AE0-E276-825D-0DFC3772EC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6D0F2F-93D7-BE0A-A2E7-80B947F849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4713" y="1193800"/>
            <a:ext cx="3162574" cy="73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634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套餐管理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套餐数据分页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D90F5DB1-DC6E-A036-7334-C006AE7254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518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268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套餐管理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套餐搜索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6E53E523-03E0-F020-F43B-BD4CA54E86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5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0" t="15802" r="16672" b="1752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7173DC9-949D-28AF-1A88-5B5E4022047D}"/>
              </a:ext>
            </a:extLst>
          </p:cNvPr>
          <p:cNvGrpSpPr/>
          <p:nvPr/>
        </p:nvGrpSpPr>
        <p:grpSpPr>
          <a:xfrm>
            <a:off x="3120711" y="2895120"/>
            <a:ext cx="5950577" cy="1138181"/>
            <a:chOff x="892677" y="2935869"/>
            <a:chExt cx="5343502" cy="1138181"/>
          </a:xfrm>
        </p:grpSpPr>
        <p:sp>
          <p:nvSpPr>
            <p:cNvPr id="7" name="矩形 247"/>
            <p:cNvSpPr>
              <a:spLocks noChangeArrowheads="1"/>
            </p:cNvSpPr>
            <p:nvPr/>
          </p:nvSpPr>
          <p:spPr bwMode="auto">
            <a:xfrm>
              <a:off x="892677" y="3012221"/>
              <a:ext cx="200622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美年健康</a:t>
              </a:r>
            </a:p>
          </p:txBody>
        </p:sp>
        <p:sp>
          <p:nvSpPr>
            <p:cNvPr id="8" name="矩形 248"/>
            <p:cNvSpPr>
              <a:spLocks noChangeArrowheads="1"/>
            </p:cNvSpPr>
            <p:nvPr/>
          </p:nvSpPr>
          <p:spPr bwMode="auto">
            <a:xfrm>
              <a:off x="3359009" y="3366164"/>
              <a:ext cx="287717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kumimoji="0" lang="zh-CN" altLang="en-US" sz="40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预约设置</a:t>
              </a:r>
              <a:endParaRPr kumimoji="0"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2898903" y="2935869"/>
              <a:ext cx="834712" cy="985256"/>
            </a:xfrm>
            <a:prstGeom prst="line">
              <a:avLst/>
            </a:prstGeom>
            <a:ln>
              <a:solidFill>
                <a:srgbClr val="FFBD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96673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预约设置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预约数据展示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9CC37E12-9331-1717-9E44-80918F9BEA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67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0" t="15802" r="16672" b="17521"/>
          <a:stretch>
            <a:fillRect/>
          </a:stretch>
        </p:blipFill>
        <p:spPr>
          <a:xfrm>
            <a:off x="3160" y="0"/>
            <a:ext cx="12192000" cy="685800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182928" y="339056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项目介绍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587106" y="2438984"/>
            <a:ext cx="3017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556B76"/>
                </a:solidFill>
                <a:latin typeface="Agency FB" panose="020B0503020202020204" pitchFamily="34" charset="0"/>
                <a:ea typeface="宋体" panose="02010600030101010101" pitchFamily="2" charset="-122"/>
              </a:rPr>
              <a:t>Part 01</a:t>
            </a:r>
            <a:endParaRPr lang="zh-CN" altLang="en-US" sz="4800" dirty="0">
              <a:solidFill>
                <a:srgbClr val="556B76"/>
              </a:solidFill>
              <a:latin typeface="Agency FB" panose="020B0503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062" y="1054693"/>
            <a:ext cx="1261875" cy="1263703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961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预约设置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设置已预约人数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A2D0BE9C-E6F5-EAF8-6B70-25FBC12FD2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3800"/>
            <a:ext cx="12192000" cy="5664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C0075B-91F1-6DDF-52C7-7DADD688FD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9954" y="1193800"/>
            <a:ext cx="3132091" cy="70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58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预约设置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模板文件下载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D9E04F48-B293-DAFF-4B2F-5BCDB6E39A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19200"/>
            <a:ext cx="121920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09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4346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预约设置 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预约设置文件上传及数据处理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0F2A5FD2-4D45-3DDB-CF30-ADDC7D042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32553"/>
            <a:ext cx="12192000" cy="5664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0F88B9-F160-EF3E-9E8F-19CD4BD4D3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7575" y="1170235"/>
            <a:ext cx="3116850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8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0" t="15802" r="16672" b="1752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7173DC9-949D-28AF-1A88-5B5E4022047D}"/>
              </a:ext>
            </a:extLst>
          </p:cNvPr>
          <p:cNvGrpSpPr/>
          <p:nvPr/>
        </p:nvGrpSpPr>
        <p:grpSpPr>
          <a:xfrm>
            <a:off x="3120711" y="2895120"/>
            <a:ext cx="5950577" cy="1138181"/>
            <a:chOff x="892677" y="2935869"/>
            <a:chExt cx="5343502" cy="1138181"/>
          </a:xfrm>
        </p:grpSpPr>
        <p:sp>
          <p:nvSpPr>
            <p:cNvPr id="7" name="矩形 247"/>
            <p:cNvSpPr>
              <a:spLocks noChangeArrowheads="1"/>
            </p:cNvSpPr>
            <p:nvPr/>
          </p:nvSpPr>
          <p:spPr bwMode="auto">
            <a:xfrm>
              <a:off x="892677" y="3012221"/>
              <a:ext cx="200622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美年健康</a:t>
              </a:r>
            </a:p>
          </p:txBody>
        </p:sp>
        <p:sp>
          <p:nvSpPr>
            <p:cNvPr id="8" name="矩形 248"/>
            <p:cNvSpPr>
              <a:spLocks noChangeArrowheads="1"/>
            </p:cNvSpPr>
            <p:nvPr/>
          </p:nvSpPr>
          <p:spPr bwMode="auto">
            <a:xfrm>
              <a:off x="3359009" y="3366164"/>
              <a:ext cx="287717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kumimoji="0" lang="zh-CN" altLang="en-US" sz="40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移动端</a:t>
              </a:r>
              <a:endParaRPr kumimoji="0"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2898903" y="2935869"/>
              <a:ext cx="834712" cy="985256"/>
            </a:xfrm>
            <a:prstGeom prst="line">
              <a:avLst/>
            </a:prstGeom>
            <a:ln>
              <a:solidFill>
                <a:srgbClr val="FFBD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34317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499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移动端 </a:t>
            </a:r>
            <a:r>
              <a:rPr lang="en-US" altLang="zh-CN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套餐列表展示</a:t>
            </a: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C57DF9F2-91D7-9158-4240-97F4A6F36D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660" y="984985"/>
            <a:ext cx="2758679" cy="595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63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499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移动端 </a:t>
            </a:r>
            <a:r>
              <a:rPr lang="en-US" altLang="zh-CN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套餐详情展示</a:t>
            </a: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38BE6F8A-62C0-3A96-467C-5D4A3AF34F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660" y="627610"/>
            <a:ext cx="2758679" cy="595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71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58278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移动端 </a:t>
            </a:r>
            <a:r>
              <a:rPr lang="en-US" altLang="zh-CN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体检</a:t>
            </a:r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预约</a:t>
            </a: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C2CB58A-F689-8979-F49A-E6D6B312D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047" y="1175196"/>
            <a:ext cx="2526972" cy="54588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B9EC4C-9D9C-2748-2287-975E9F2341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8629" y="1175199"/>
            <a:ext cx="2526971" cy="5458815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FD7A5AF9-55C5-9B54-696A-7D74D771C036}"/>
              </a:ext>
            </a:extLst>
          </p:cNvPr>
          <p:cNvGrpSpPr/>
          <p:nvPr/>
        </p:nvGrpSpPr>
        <p:grpSpPr>
          <a:xfrm>
            <a:off x="3780148" y="1175196"/>
            <a:ext cx="3406461" cy="5282162"/>
            <a:chOff x="3745689" y="346179"/>
            <a:chExt cx="3221864" cy="512886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69B2519-4DB1-4C5F-1EBD-93653E5A50D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82117" y="346179"/>
              <a:ext cx="3185436" cy="86113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86D5A7B-9230-6DD8-0085-28C21C1B6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55671" y="2106710"/>
              <a:ext cx="3147333" cy="84589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40984D9-AFA0-6D62-363F-6233E0FF6E0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55671" y="4621528"/>
              <a:ext cx="3162574" cy="85351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C76F228-28CA-85D8-82C5-6BD7416C2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745689" y="2952603"/>
              <a:ext cx="3170195" cy="853514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84B7B8B-ED8F-5D6F-6A3E-B0FFAF9413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745689" y="3790876"/>
              <a:ext cx="3132091" cy="845893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C51A467-E1C8-E3E5-0418-9E48E7B9EC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755671" y="1207314"/>
              <a:ext cx="3132091" cy="8382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5176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0" t="15802" r="16672" b="17521"/>
          <a:stretch>
            <a:fillRect/>
          </a:stretch>
        </p:blipFill>
        <p:spPr>
          <a:xfrm>
            <a:off x="3160" y="0"/>
            <a:ext cx="12192000" cy="685800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182928" y="345141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项目亮点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587106" y="2438984"/>
            <a:ext cx="3017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556B76"/>
                </a:solidFill>
                <a:latin typeface="Agency FB" panose="020B0503020202020204" pitchFamily="34" charset="0"/>
                <a:ea typeface="宋体" panose="02010600030101010101" pitchFamily="2" charset="-122"/>
              </a:rPr>
              <a:t>Part 03</a:t>
            </a:r>
            <a:endParaRPr lang="zh-CN" altLang="en-US" sz="4800" dirty="0">
              <a:solidFill>
                <a:srgbClr val="556B76"/>
              </a:solidFill>
              <a:latin typeface="Agency FB" panose="020B0503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062" y="1054693"/>
            <a:ext cx="1261875" cy="126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1083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60350"/>
            <a:ext cx="1965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项目亮点一：</a:t>
            </a:r>
            <a:r>
              <a:rPr lang="en-US" altLang="zh-CN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4D948D6-0D2C-CAAD-A315-565BD2C37AE9}"/>
              </a:ext>
            </a:extLst>
          </p:cNvPr>
          <p:cNvGrpSpPr/>
          <p:nvPr/>
        </p:nvGrpSpPr>
        <p:grpSpPr>
          <a:xfrm>
            <a:off x="648653" y="812064"/>
            <a:ext cx="7564167" cy="997491"/>
            <a:chOff x="1843080" y="1281315"/>
            <a:chExt cx="6852667" cy="997491"/>
          </a:xfrm>
        </p:grpSpPr>
        <p:sp>
          <p:nvSpPr>
            <p:cNvPr id="10" name="letter-type-interface-symbol_44553">
              <a:extLst>
                <a:ext uri="{FF2B5EF4-FFF2-40B4-BE49-F238E27FC236}">
                  <a16:creationId xmlns:a16="http://schemas.microsoft.com/office/drawing/2014/main" id="{D0894234-930F-BFC1-4183-7E5C6FD0DFE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43080" y="1281315"/>
              <a:ext cx="402779" cy="327616"/>
            </a:xfrm>
            <a:custGeom>
              <a:avLst/>
              <a:gdLst>
                <a:gd name="T0" fmla="*/ 278 w 496"/>
                <a:gd name="T1" fmla="*/ 353 h 404"/>
                <a:gd name="T2" fmla="*/ 259 w 496"/>
                <a:gd name="T3" fmla="*/ 304 h 404"/>
                <a:gd name="T4" fmla="*/ 100 w 496"/>
                <a:gd name="T5" fmla="*/ 304 h 404"/>
                <a:gd name="T6" fmla="*/ 82 w 496"/>
                <a:gd name="T7" fmla="*/ 354 h 404"/>
                <a:gd name="T8" fmla="*/ 63 w 496"/>
                <a:gd name="T9" fmla="*/ 394 h 404"/>
                <a:gd name="T10" fmla="*/ 38 w 496"/>
                <a:gd name="T11" fmla="*/ 404 h 404"/>
                <a:gd name="T12" fmla="*/ 11 w 496"/>
                <a:gd name="T13" fmla="*/ 393 h 404"/>
                <a:gd name="T14" fmla="*/ 0 w 496"/>
                <a:gd name="T15" fmla="*/ 368 h 404"/>
                <a:gd name="T16" fmla="*/ 3 w 496"/>
                <a:gd name="T17" fmla="*/ 352 h 404"/>
                <a:gd name="T18" fmla="*/ 11 w 496"/>
                <a:gd name="T19" fmla="*/ 328 h 404"/>
                <a:gd name="T20" fmla="*/ 111 w 496"/>
                <a:gd name="T21" fmla="*/ 75 h 404"/>
                <a:gd name="T22" fmla="*/ 122 w 496"/>
                <a:gd name="T23" fmla="*/ 48 h 404"/>
                <a:gd name="T24" fmla="*/ 134 w 496"/>
                <a:gd name="T25" fmla="*/ 23 h 404"/>
                <a:gd name="T26" fmla="*/ 152 w 496"/>
                <a:gd name="T27" fmla="*/ 7 h 404"/>
                <a:gd name="T28" fmla="*/ 179 w 496"/>
                <a:gd name="T29" fmla="*/ 0 h 404"/>
                <a:gd name="T30" fmla="*/ 207 w 496"/>
                <a:gd name="T31" fmla="*/ 7 h 404"/>
                <a:gd name="T32" fmla="*/ 225 w 496"/>
                <a:gd name="T33" fmla="*/ 23 h 404"/>
                <a:gd name="T34" fmla="*/ 236 w 496"/>
                <a:gd name="T35" fmla="*/ 44 h 404"/>
                <a:gd name="T36" fmla="*/ 248 w 496"/>
                <a:gd name="T37" fmla="*/ 74 h 404"/>
                <a:gd name="T38" fmla="*/ 350 w 496"/>
                <a:gd name="T39" fmla="*/ 326 h 404"/>
                <a:gd name="T40" fmla="*/ 362 w 496"/>
                <a:gd name="T41" fmla="*/ 368 h 404"/>
                <a:gd name="T42" fmla="*/ 351 w 496"/>
                <a:gd name="T43" fmla="*/ 393 h 404"/>
                <a:gd name="T44" fmla="*/ 323 w 496"/>
                <a:gd name="T45" fmla="*/ 404 h 404"/>
                <a:gd name="T46" fmla="*/ 307 w 496"/>
                <a:gd name="T47" fmla="*/ 401 h 404"/>
                <a:gd name="T48" fmla="*/ 296 w 496"/>
                <a:gd name="T49" fmla="*/ 392 h 404"/>
                <a:gd name="T50" fmla="*/ 287 w 496"/>
                <a:gd name="T51" fmla="*/ 374 h 404"/>
                <a:gd name="T52" fmla="*/ 278 w 496"/>
                <a:gd name="T53" fmla="*/ 353 h 404"/>
                <a:gd name="T54" fmla="*/ 121 w 496"/>
                <a:gd name="T55" fmla="*/ 245 h 404"/>
                <a:gd name="T56" fmla="*/ 238 w 496"/>
                <a:gd name="T57" fmla="*/ 245 h 404"/>
                <a:gd name="T58" fmla="*/ 179 w 496"/>
                <a:gd name="T59" fmla="*/ 84 h 404"/>
                <a:gd name="T60" fmla="*/ 121 w 496"/>
                <a:gd name="T61" fmla="*/ 245 h 404"/>
                <a:gd name="T62" fmla="*/ 487 w 496"/>
                <a:gd name="T63" fmla="*/ 344 h 404"/>
                <a:gd name="T64" fmla="*/ 409 w 496"/>
                <a:gd name="T65" fmla="*/ 153 h 404"/>
                <a:gd name="T66" fmla="*/ 400 w 496"/>
                <a:gd name="T67" fmla="*/ 130 h 404"/>
                <a:gd name="T68" fmla="*/ 391 w 496"/>
                <a:gd name="T69" fmla="*/ 114 h 404"/>
                <a:gd name="T70" fmla="*/ 378 w 496"/>
                <a:gd name="T71" fmla="*/ 102 h 404"/>
                <a:gd name="T72" fmla="*/ 357 w 496"/>
                <a:gd name="T73" fmla="*/ 97 h 404"/>
                <a:gd name="T74" fmla="*/ 336 w 496"/>
                <a:gd name="T75" fmla="*/ 102 h 404"/>
                <a:gd name="T76" fmla="*/ 322 w 496"/>
                <a:gd name="T77" fmla="*/ 115 h 404"/>
                <a:gd name="T78" fmla="*/ 313 w 496"/>
                <a:gd name="T79" fmla="*/ 134 h 404"/>
                <a:gd name="T80" fmla="*/ 308 w 496"/>
                <a:gd name="T81" fmla="*/ 147 h 404"/>
                <a:gd name="T82" fmla="*/ 336 w 496"/>
                <a:gd name="T83" fmla="*/ 218 h 404"/>
                <a:gd name="T84" fmla="*/ 356 w 496"/>
                <a:gd name="T85" fmla="*/ 161 h 404"/>
                <a:gd name="T86" fmla="*/ 402 w 496"/>
                <a:gd name="T87" fmla="*/ 283 h 404"/>
                <a:gd name="T88" fmla="*/ 362 w 496"/>
                <a:gd name="T89" fmla="*/ 283 h 404"/>
                <a:gd name="T90" fmla="*/ 380 w 496"/>
                <a:gd name="T91" fmla="*/ 326 h 404"/>
                <a:gd name="T92" fmla="*/ 381 w 496"/>
                <a:gd name="T93" fmla="*/ 328 h 404"/>
                <a:gd name="T94" fmla="*/ 418 w 496"/>
                <a:gd name="T95" fmla="*/ 328 h 404"/>
                <a:gd name="T96" fmla="*/ 432 w 496"/>
                <a:gd name="T97" fmla="*/ 365 h 404"/>
                <a:gd name="T98" fmla="*/ 439 w 496"/>
                <a:gd name="T99" fmla="*/ 381 h 404"/>
                <a:gd name="T100" fmla="*/ 446 w 496"/>
                <a:gd name="T101" fmla="*/ 394 h 404"/>
                <a:gd name="T102" fmla="*/ 455 w 496"/>
                <a:gd name="T103" fmla="*/ 401 h 404"/>
                <a:gd name="T104" fmla="*/ 467 w 496"/>
                <a:gd name="T105" fmla="*/ 404 h 404"/>
                <a:gd name="T106" fmla="*/ 488 w 496"/>
                <a:gd name="T107" fmla="*/ 395 h 404"/>
                <a:gd name="T108" fmla="*/ 496 w 496"/>
                <a:gd name="T109" fmla="*/ 376 h 404"/>
                <a:gd name="T110" fmla="*/ 487 w 496"/>
                <a:gd name="T111" fmla="*/ 34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404">
                  <a:moveTo>
                    <a:pt x="278" y="353"/>
                  </a:moveTo>
                  <a:lnTo>
                    <a:pt x="259" y="304"/>
                  </a:lnTo>
                  <a:lnTo>
                    <a:pt x="100" y="304"/>
                  </a:lnTo>
                  <a:lnTo>
                    <a:pt x="82" y="354"/>
                  </a:lnTo>
                  <a:cubicBezTo>
                    <a:pt x="74" y="374"/>
                    <a:pt x="68" y="387"/>
                    <a:pt x="63" y="394"/>
                  </a:cubicBezTo>
                  <a:cubicBezTo>
                    <a:pt x="58" y="401"/>
                    <a:pt x="50" y="404"/>
                    <a:pt x="38" y="404"/>
                  </a:cubicBezTo>
                  <a:cubicBezTo>
                    <a:pt x="28" y="404"/>
                    <a:pt x="19" y="400"/>
                    <a:pt x="11" y="393"/>
                  </a:cubicBezTo>
                  <a:cubicBezTo>
                    <a:pt x="4" y="386"/>
                    <a:pt x="0" y="378"/>
                    <a:pt x="0" y="368"/>
                  </a:cubicBezTo>
                  <a:cubicBezTo>
                    <a:pt x="0" y="363"/>
                    <a:pt x="1" y="357"/>
                    <a:pt x="3" y="352"/>
                  </a:cubicBezTo>
                  <a:cubicBezTo>
                    <a:pt x="4" y="346"/>
                    <a:pt x="7" y="338"/>
                    <a:pt x="11" y="328"/>
                  </a:cubicBezTo>
                  <a:lnTo>
                    <a:pt x="111" y="75"/>
                  </a:lnTo>
                  <a:cubicBezTo>
                    <a:pt x="114" y="67"/>
                    <a:pt x="118" y="59"/>
                    <a:pt x="122" y="48"/>
                  </a:cubicBezTo>
                  <a:cubicBezTo>
                    <a:pt x="126" y="38"/>
                    <a:pt x="130" y="30"/>
                    <a:pt x="134" y="23"/>
                  </a:cubicBezTo>
                  <a:cubicBezTo>
                    <a:pt x="139" y="16"/>
                    <a:pt x="145" y="11"/>
                    <a:pt x="152" y="7"/>
                  </a:cubicBezTo>
                  <a:cubicBezTo>
                    <a:pt x="160" y="2"/>
                    <a:pt x="169" y="0"/>
                    <a:pt x="179" y="0"/>
                  </a:cubicBezTo>
                  <a:cubicBezTo>
                    <a:pt x="190" y="0"/>
                    <a:pt x="200" y="2"/>
                    <a:pt x="207" y="7"/>
                  </a:cubicBezTo>
                  <a:cubicBezTo>
                    <a:pt x="214" y="11"/>
                    <a:pt x="220" y="16"/>
                    <a:pt x="225" y="23"/>
                  </a:cubicBezTo>
                  <a:cubicBezTo>
                    <a:pt x="229" y="29"/>
                    <a:pt x="233" y="36"/>
                    <a:pt x="236" y="44"/>
                  </a:cubicBezTo>
                  <a:cubicBezTo>
                    <a:pt x="239" y="51"/>
                    <a:pt x="243" y="61"/>
                    <a:pt x="248" y="74"/>
                  </a:cubicBezTo>
                  <a:lnTo>
                    <a:pt x="350" y="326"/>
                  </a:lnTo>
                  <a:cubicBezTo>
                    <a:pt x="358" y="345"/>
                    <a:pt x="362" y="359"/>
                    <a:pt x="362" y="368"/>
                  </a:cubicBezTo>
                  <a:cubicBezTo>
                    <a:pt x="362" y="377"/>
                    <a:pt x="358" y="385"/>
                    <a:pt x="351" y="393"/>
                  </a:cubicBezTo>
                  <a:cubicBezTo>
                    <a:pt x="343" y="400"/>
                    <a:pt x="334" y="404"/>
                    <a:pt x="323" y="404"/>
                  </a:cubicBezTo>
                  <a:cubicBezTo>
                    <a:pt x="317" y="404"/>
                    <a:pt x="312" y="403"/>
                    <a:pt x="307" y="401"/>
                  </a:cubicBezTo>
                  <a:cubicBezTo>
                    <a:pt x="303" y="398"/>
                    <a:pt x="299" y="395"/>
                    <a:pt x="296" y="392"/>
                  </a:cubicBezTo>
                  <a:cubicBezTo>
                    <a:pt x="293" y="388"/>
                    <a:pt x="290" y="382"/>
                    <a:pt x="287" y="374"/>
                  </a:cubicBezTo>
                  <a:cubicBezTo>
                    <a:pt x="283" y="366"/>
                    <a:pt x="280" y="359"/>
                    <a:pt x="278" y="353"/>
                  </a:cubicBezTo>
                  <a:close/>
                  <a:moveTo>
                    <a:pt x="121" y="245"/>
                  </a:moveTo>
                  <a:lnTo>
                    <a:pt x="238" y="245"/>
                  </a:lnTo>
                  <a:lnTo>
                    <a:pt x="179" y="84"/>
                  </a:lnTo>
                  <a:lnTo>
                    <a:pt x="121" y="245"/>
                  </a:lnTo>
                  <a:close/>
                  <a:moveTo>
                    <a:pt x="487" y="344"/>
                  </a:moveTo>
                  <a:lnTo>
                    <a:pt x="409" y="153"/>
                  </a:lnTo>
                  <a:cubicBezTo>
                    <a:pt x="405" y="144"/>
                    <a:pt x="402" y="136"/>
                    <a:pt x="400" y="130"/>
                  </a:cubicBezTo>
                  <a:cubicBezTo>
                    <a:pt x="398" y="125"/>
                    <a:pt x="395" y="119"/>
                    <a:pt x="391" y="114"/>
                  </a:cubicBezTo>
                  <a:cubicBezTo>
                    <a:pt x="388" y="109"/>
                    <a:pt x="383" y="105"/>
                    <a:pt x="378" y="102"/>
                  </a:cubicBezTo>
                  <a:cubicBezTo>
                    <a:pt x="372" y="99"/>
                    <a:pt x="365" y="97"/>
                    <a:pt x="357" y="97"/>
                  </a:cubicBezTo>
                  <a:cubicBezTo>
                    <a:pt x="348" y="97"/>
                    <a:pt x="342" y="99"/>
                    <a:pt x="336" y="102"/>
                  </a:cubicBezTo>
                  <a:cubicBezTo>
                    <a:pt x="330" y="105"/>
                    <a:pt x="326" y="110"/>
                    <a:pt x="322" y="115"/>
                  </a:cubicBezTo>
                  <a:cubicBezTo>
                    <a:pt x="319" y="120"/>
                    <a:pt x="316" y="126"/>
                    <a:pt x="313" y="134"/>
                  </a:cubicBezTo>
                  <a:cubicBezTo>
                    <a:pt x="311" y="139"/>
                    <a:pt x="309" y="143"/>
                    <a:pt x="308" y="147"/>
                  </a:cubicBezTo>
                  <a:lnTo>
                    <a:pt x="336" y="218"/>
                  </a:lnTo>
                  <a:lnTo>
                    <a:pt x="356" y="161"/>
                  </a:lnTo>
                  <a:lnTo>
                    <a:pt x="402" y="283"/>
                  </a:lnTo>
                  <a:lnTo>
                    <a:pt x="362" y="283"/>
                  </a:lnTo>
                  <a:lnTo>
                    <a:pt x="380" y="326"/>
                  </a:lnTo>
                  <a:cubicBezTo>
                    <a:pt x="380" y="327"/>
                    <a:pt x="380" y="327"/>
                    <a:pt x="381" y="328"/>
                  </a:cubicBezTo>
                  <a:lnTo>
                    <a:pt x="418" y="328"/>
                  </a:lnTo>
                  <a:lnTo>
                    <a:pt x="432" y="365"/>
                  </a:lnTo>
                  <a:cubicBezTo>
                    <a:pt x="434" y="370"/>
                    <a:pt x="436" y="375"/>
                    <a:pt x="439" y="381"/>
                  </a:cubicBezTo>
                  <a:cubicBezTo>
                    <a:pt x="442" y="387"/>
                    <a:pt x="444" y="391"/>
                    <a:pt x="446" y="394"/>
                  </a:cubicBezTo>
                  <a:cubicBezTo>
                    <a:pt x="449" y="397"/>
                    <a:pt x="452" y="399"/>
                    <a:pt x="455" y="401"/>
                  </a:cubicBezTo>
                  <a:cubicBezTo>
                    <a:pt x="458" y="403"/>
                    <a:pt x="462" y="404"/>
                    <a:pt x="467" y="404"/>
                  </a:cubicBezTo>
                  <a:cubicBezTo>
                    <a:pt x="475" y="404"/>
                    <a:pt x="482" y="401"/>
                    <a:pt x="488" y="395"/>
                  </a:cubicBezTo>
                  <a:cubicBezTo>
                    <a:pt x="494" y="389"/>
                    <a:pt x="496" y="383"/>
                    <a:pt x="496" y="376"/>
                  </a:cubicBezTo>
                  <a:cubicBezTo>
                    <a:pt x="496" y="369"/>
                    <a:pt x="493" y="359"/>
                    <a:pt x="487" y="344"/>
                  </a:cubicBezTo>
                  <a:close/>
                </a:path>
              </a:pathLst>
            </a:custGeom>
            <a:solidFill>
              <a:srgbClr val="FFBD5B"/>
            </a:solidFill>
            <a:ln>
              <a:noFill/>
            </a:ln>
          </p:spPr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A243DB4-B42A-62F1-1CB8-4F860EFCCAB5}"/>
                </a:ext>
              </a:extLst>
            </p:cNvPr>
            <p:cNvSpPr txBox="1"/>
            <p:nvPr/>
          </p:nvSpPr>
          <p:spPr>
            <a:xfrm>
              <a:off x="2232194" y="1355476"/>
              <a:ext cx="646355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        在 </a:t>
              </a:r>
              <a:r>
                <a:rPr lang="en-US" altLang="zh-CN" dirty="0"/>
                <a:t>health-common </a:t>
              </a:r>
              <a:r>
                <a:rPr lang="zh-CN" altLang="en-US" dirty="0"/>
                <a:t>模块中封装 </a:t>
              </a:r>
              <a:r>
                <a:rPr lang="en-US" altLang="zh-CN" dirty="0"/>
                <a:t>Apache POI</a:t>
              </a:r>
              <a:r>
                <a:rPr lang="zh-CN" altLang="en-US" dirty="0"/>
                <a:t> 操作，使用自定义注解、异常以及反射等技术实现了 </a:t>
              </a:r>
              <a:r>
                <a:rPr lang="en-US" altLang="zh-CN" dirty="0"/>
                <a:t>Excel </a:t>
              </a:r>
              <a:r>
                <a:rPr lang="zh-CN" altLang="en-US" dirty="0"/>
                <a:t>工作表 </a:t>
              </a:r>
              <a:r>
                <a:rPr lang="en-US" altLang="zh-CN" dirty="0"/>
                <a:t>Sheet </a:t>
              </a:r>
              <a:r>
                <a:rPr lang="zh-CN" altLang="en-US" dirty="0"/>
                <a:t>行数据便捷地转换为 </a:t>
              </a:r>
              <a:r>
                <a:rPr lang="en-US" altLang="zh-CN" dirty="0"/>
                <a:t>JavaBean</a:t>
              </a:r>
              <a:r>
                <a:rPr lang="zh-CN" altLang="en-US" dirty="0"/>
                <a:t>。</a:t>
              </a: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C4293DC-597F-D59E-F810-6D797BF04456}"/>
              </a:ext>
            </a:extLst>
          </p:cNvPr>
          <p:cNvSpPr/>
          <p:nvPr/>
        </p:nvSpPr>
        <p:spPr>
          <a:xfrm>
            <a:off x="1093252" y="2113605"/>
            <a:ext cx="7341869" cy="50202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1. </a:t>
            </a:r>
            <a:r>
              <a:rPr lang="zh-CN" altLang="en-US" dirty="0"/>
              <a:t>在实体类上使用注解标识 </a:t>
            </a:r>
            <a:r>
              <a:rPr lang="en-US" altLang="zh-CN" dirty="0"/>
              <a:t>Sheet </a:t>
            </a:r>
            <a:r>
              <a:rPr lang="zh-CN" altLang="en-US" dirty="0"/>
              <a:t>工作表名称和实体类字段对应的列名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ADA09A0-1D20-8ED4-B6DC-40A5251110D1}"/>
              </a:ext>
            </a:extLst>
          </p:cNvPr>
          <p:cNvSpPr/>
          <p:nvPr/>
        </p:nvSpPr>
        <p:spPr>
          <a:xfrm>
            <a:off x="1093252" y="2769889"/>
            <a:ext cx="7341869" cy="8799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/>
              <a:t>2. </a:t>
            </a:r>
            <a:r>
              <a:rPr lang="zh-CN" altLang="en-US" dirty="0"/>
              <a:t>传入 </a:t>
            </a:r>
            <a:r>
              <a:rPr lang="en-US" altLang="zh-CN" dirty="0"/>
              <a:t>Excel </a:t>
            </a:r>
            <a:r>
              <a:rPr lang="zh-CN" altLang="en-US" dirty="0"/>
              <a:t>文件全路径构造转换器对象，通过构造器对象的实例方法传入实体类的 </a:t>
            </a:r>
            <a:r>
              <a:rPr lang="en-US" altLang="zh-CN" dirty="0" err="1"/>
              <a:t>Calss</a:t>
            </a:r>
            <a:r>
              <a:rPr lang="en-US" altLang="zh-CN" dirty="0"/>
              <a:t> </a:t>
            </a:r>
            <a:r>
              <a:rPr lang="zh-CN" altLang="en-US" dirty="0"/>
              <a:t>对象即可将 </a:t>
            </a:r>
            <a:r>
              <a:rPr lang="en-US" altLang="zh-CN" dirty="0"/>
              <a:t>Sheet </a:t>
            </a:r>
            <a:r>
              <a:rPr lang="zh-CN" altLang="en-US" dirty="0"/>
              <a:t>行数据转换为 </a:t>
            </a:r>
            <a:r>
              <a:rPr lang="en-US" altLang="zh-CN" dirty="0"/>
              <a:t>POJO </a:t>
            </a:r>
            <a:r>
              <a:rPr lang="zh-CN" altLang="en-US" dirty="0"/>
              <a:t>对象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88FBCB7-30C0-E7BD-5485-B77230CBB100}"/>
              </a:ext>
            </a:extLst>
          </p:cNvPr>
          <p:cNvGrpSpPr/>
          <p:nvPr/>
        </p:nvGrpSpPr>
        <p:grpSpPr>
          <a:xfrm>
            <a:off x="1075981" y="3804094"/>
            <a:ext cx="10040038" cy="2871482"/>
            <a:chOff x="1075981" y="3804094"/>
            <a:chExt cx="10040038" cy="287148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3FB791A-A008-2FE3-E7FD-CE5438BD33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5981" y="3804094"/>
              <a:ext cx="4584719" cy="287148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11DC9E0-422B-E3EE-397B-2AAC22C1DB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95241" y="3804094"/>
              <a:ext cx="5120778" cy="27988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326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60350"/>
            <a:ext cx="23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项目亮点二：</a:t>
            </a:r>
            <a:r>
              <a:rPr lang="en-US" altLang="zh-CN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RESTful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4D948D6-0D2C-CAAD-A315-565BD2C37AE9}"/>
              </a:ext>
            </a:extLst>
          </p:cNvPr>
          <p:cNvGrpSpPr/>
          <p:nvPr/>
        </p:nvGrpSpPr>
        <p:grpSpPr>
          <a:xfrm>
            <a:off x="648653" y="904396"/>
            <a:ext cx="8369840" cy="720492"/>
            <a:chOff x="1843080" y="1281315"/>
            <a:chExt cx="7084336" cy="720492"/>
          </a:xfrm>
        </p:grpSpPr>
        <p:sp>
          <p:nvSpPr>
            <p:cNvPr id="10" name="letter-type-interface-symbol_44553">
              <a:extLst>
                <a:ext uri="{FF2B5EF4-FFF2-40B4-BE49-F238E27FC236}">
                  <a16:creationId xmlns:a16="http://schemas.microsoft.com/office/drawing/2014/main" id="{D0894234-930F-BFC1-4183-7E5C6FD0DFE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43080" y="1281315"/>
              <a:ext cx="402779" cy="327616"/>
            </a:xfrm>
            <a:custGeom>
              <a:avLst/>
              <a:gdLst>
                <a:gd name="T0" fmla="*/ 278 w 496"/>
                <a:gd name="T1" fmla="*/ 353 h 404"/>
                <a:gd name="T2" fmla="*/ 259 w 496"/>
                <a:gd name="T3" fmla="*/ 304 h 404"/>
                <a:gd name="T4" fmla="*/ 100 w 496"/>
                <a:gd name="T5" fmla="*/ 304 h 404"/>
                <a:gd name="T6" fmla="*/ 82 w 496"/>
                <a:gd name="T7" fmla="*/ 354 h 404"/>
                <a:gd name="T8" fmla="*/ 63 w 496"/>
                <a:gd name="T9" fmla="*/ 394 h 404"/>
                <a:gd name="T10" fmla="*/ 38 w 496"/>
                <a:gd name="T11" fmla="*/ 404 h 404"/>
                <a:gd name="T12" fmla="*/ 11 w 496"/>
                <a:gd name="T13" fmla="*/ 393 h 404"/>
                <a:gd name="T14" fmla="*/ 0 w 496"/>
                <a:gd name="T15" fmla="*/ 368 h 404"/>
                <a:gd name="T16" fmla="*/ 3 w 496"/>
                <a:gd name="T17" fmla="*/ 352 h 404"/>
                <a:gd name="T18" fmla="*/ 11 w 496"/>
                <a:gd name="T19" fmla="*/ 328 h 404"/>
                <a:gd name="T20" fmla="*/ 111 w 496"/>
                <a:gd name="T21" fmla="*/ 75 h 404"/>
                <a:gd name="T22" fmla="*/ 122 w 496"/>
                <a:gd name="T23" fmla="*/ 48 h 404"/>
                <a:gd name="T24" fmla="*/ 134 w 496"/>
                <a:gd name="T25" fmla="*/ 23 h 404"/>
                <a:gd name="T26" fmla="*/ 152 w 496"/>
                <a:gd name="T27" fmla="*/ 7 h 404"/>
                <a:gd name="T28" fmla="*/ 179 w 496"/>
                <a:gd name="T29" fmla="*/ 0 h 404"/>
                <a:gd name="T30" fmla="*/ 207 w 496"/>
                <a:gd name="T31" fmla="*/ 7 h 404"/>
                <a:gd name="T32" fmla="*/ 225 w 496"/>
                <a:gd name="T33" fmla="*/ 23 h 404"/>
                <a:gd name="T34" fmla="*/ 236 w 496"/>
                <a:gd name="T35" fmla="*/ 44 h 404"/>
                <a:gd name="T36" fmla="*/ 248 w 496"/>
                <a:gd name="T37" fmla="*/ 74 h 404"/>
                <a:gd name="T38" fmla="*/ 350 w 496"/>
                <a:gd name="T39" fmla="*/ 326 h 404"/>
                <a:gd name="T40" fmla="*/ 362 w 496"/>
                <a:gd name="T41" fmla="*/ 368 h 404"/>
                <a:gd name="T42" fmla="*/ 351 w 496"/>
                <a:gd name="T43" fmla="*/ 393 h 404"/>
                <a:gd name="T44" fmla="*/ 323 w 496"/>
                <a:gd name="T45" fmla="*/ 404 h 404"/>
                <a:gd name="T46" fmla="*/ 307 w 496"/>
                <a:gd name="T47" fmla="*/ 401 h 404"/>
                <a:gd name="T48" fmla="*/ 296 w 496"/>
                <a:gd name="T49" fmla="*/ 392 h 404"/>
                <a:gd name="T50" fmla="*/ 287 w 496"/>
                <a:gd name="T51" fmla="*/ 374 h 404"/>
                <a:gd name="T52" fmla="*/ 278 w 496"/>
                <a:gd name="T53" fmla="*/ 353 h 404"/>
                <a:gd name="T54" fmla="*/ 121 w 496"/>
                <a:gd name="T55" fmla="*/ 245 h 404"/>
                <a:gd name="T56" fmla="*/ 238 w 496"/>
                <a:gd name="T57" fmla="*/ 245 h 404"/>
                <a:gd name="T58" fmla="*/ 179 w 496"/>
                <a:gd name="T59" fmla="*/ 84 h 404"/>
                <a:gd name="T60" fmla="*/ 121 w 496"/>
                <a:gd name="T61" fmla="*/ 245 h 404"/>
                <a:gd name="T62" fmla="*/ 487 w 496"/>
                <a:gd name="T63" fmla="*/ 344 h 404"/>
                <a:gd name="T64" fmla="*/ 409 w 496"/>
                <a:gd name="T65" fmla="*/ 153 h 404"/>
                <a:gd name="T66" fmla="*/ 400 w 496"/>
                <a:gd name="T67" fmla="*/ 130 h 404"/>
                <a:gd name="T68" fmla="*/ 391 w 496"/>
                <a:gd name="T69" fmla="*/ 114 h 404"/>
                <a:gd name="T70" fmla="*/ 378 w 496"/>
                <a:gd name="T71" fmla="*/ 102 h 404"/>
                <a:gd name="T72" fmla="*/ 357 w 496"/>
                <a:gd name="T73" fmla="*/ 97 h 404"/>
                <a:gd name="T74" fmla="*/ 336 w 496"/>
                <a:gd name="T75" fmla="*/ 102 h 404"/>
                <a:gd name="T76" fmla="*/ 322 w 496"/>
                <a:gd name="T77" fmla="*/ 115 h 404"/>
                <a:gd name="T78" fmla="*/ 313 w 496"/>
                <a:gd name="T79" fmla="*/ 134 h 404"/>
                <a:gd name="T80" fmla="*/ 308 w 496"/>
                <a:gd name="T81" fmla="*/ 147 h 404"/>
                <a:gd name="T82" fmla="*/ 336 w 496"/>
                <a:gd name="T83" fmla="*/ 218 h 404"/>
                <a:gd name="T84" fmla="*/ 356 w 496"/>
                <a:gd name="T85" fmla="*/ 161 h 404"/>
                <a:gd name="T86" fmla="*/ 402 w 496"/>
                <a:gd name="T87" fmla="*/ 283 h 404"/>
                <a:gd name="T88" fmla="*/ 362 w 496"/>
                <a:gd name="T89" fmla="*/ 283 h 404"/>
                <a:gd name="T90" fmla="*/ 380 w 496"/>
                <a:gd name="T91" fmla="*/ 326 h 404"/>
                <a:gd name="T92" fmla="*/ 381 w 496"/>
                <a:gd name="T93" fmla="*/ 328 h 404"/>
                <a:gd name="T94" fmla="*/ 418 w 496"/>
                <a:gd name="T95" fmla="*/ 328 h 404"/>
                <a:gd name="T96" fmla="*/ 432 w 496"/>
                <a:gd name="T97" fmla="*/ 365 h 404"/>
                <a:gd name="T98" fmla="*/ 439 w 496"/>
                <a:gd name="T99" fmla="*/ 381 h 404"/>
                <a:gd name="T100" fmla="*/ 446 w 496"/>
                <a:gd name="T101" fmla="*/ 394 h 404"/>
                <a:gd name="T102" fmla="*/ 455 w 496"/>
                <a:gd name="T103" fmla="*/ 401 h 404"/>
                <a:gd name="T104" fmla="*/ 467 w 496"/>
                <a:gd name="T105" fmla="*/ 404 h 404"/>
                <a:gd name="T106" fmla="*/ 488 w 496"/>
                <a:gd name="T107" fmla="*/ 395 h 404"/>
                <a:gd name="T108" fmla="*/ 496 w 496"/>
                <a:gd name="T109" fmla="*/ 376 h 404"/>
                <a:gd name="T110" fmla="*/ 487 w 496"/>
                <a:gd name="T111" fmla="*/ 34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404">
                  <a:moveTo>
                    <a:pt x="278" y="353"/>
                  </a:moveTo>
                  <a:lnTo>
                    <a:pt x="259" y="304"/>
                  </a:lnTo>
                  <a:lnTo>
                    <a:pt x="100" y="304"/>
                  </a:lnTo>
                  <a:lnTo>
                    <a:pt x="82" y="354"/>
                  </a:lnTo>
                  <a:cubicBezTo>
                    <a:pt x="74" y="374"/>
                    <a:pt x="68" y="387"/>
                    <a:pt x="63" y="394"/>
                  </a:cubicBezTo>
                  <a:cubicBezTo>
                    <a:pt x="58" y="401"/>
                    <a:pt x="50" y="404"/>
                    <a:pt x="38" y="404"/>
                  </a:cubicBezTo>
                  <a:cubicBezTo>
                    <a:pt x="28" y="404"/>
                    <a:pt x="19" y="400"/>
                    <a:pt x="11" y="393"/>
                  </a:cubicBezTo>
                  <a:cubicBezTo>
                    <a:pt x="4" y="386"/>
                    <a:pt x="0" y="378"/>
                    <a:pt x="0" y="368"/>
                  </a:cubicBezTo>
                  <a:cubicBezTo>
                    <a:pt x="0" y="363"/>
                    <a:pt x="1" y="357"/>
                    <a:pt x="3" y="352"/>
                  </a:cubicBezTo>
                  <a:cubicBezTo>
                    <a:pt x="4" y="346"/>
                    <a:pt x="7" y="338"/>
                    <a:pt x="11" y="328"/>
                  </a:cubicBezTo>
                  <a:lnTo>
                    <a:pt x="111" y="75"/>
                  </a:lnTo>
                  <a:cubicBezTo>
                    <a:pt x="114" y="67"/>
                    <a:pt x="118" y="59"/>
                    <a:pt x="122" y="48"/>
                  </a:cubicBezTo>
                  <a:cubicBezTo>
                    <a:pt x="126" y="38"/>
                    <a:pt x="130" y="30"/>
                    <a:pt x="134" y="23"/>
                  </a:cubicBezTo>
                  <a:cubicBezTo>
                    <a:pt x="139" y="16"/>
                    <a:pt x="145" y="11"/>
                    <a:pt x="152" y="7"/>
                  </a:cubicBezTo>
                  <a:cubicBezTo>
                    <a:pt x="160" y="2"/>
                    <a:pt x="169" y="0"/>
                    <a:pt x="179" y="0"/>
                  </a:cubicBezTo>
                  <a:cubicBezTo>
                    <a:pt x="190" y="0"/>
                    <a:pt x="200" y="2"/>
                    <a:pt x="207" y="7"/>
                  </a:cubicBezTo>
                  <a:cubicBezTo>
                    <a:pt x="214" y="11"/>
                    <a:pt x="220" y="16"/>
                    <a:pt x="225" y="23"/>
                  </a:cubicBezTo>
                  <a:cubicBezTo>
                    <a:pt x="229" y="29"/>
                    <a:pt x="233" y="36"/>
                    <a:pt x="236" y="44"/>
                  </a:cubicBezTo>
                  <a:cubicBezTo>
                    <a:pt x="239" y="51"/>
                    <a:pt x="243" y="61"/>
                    <a:pt x="248" y="74"/>
                  </a:cubicBezTo>
                  <a:lnTo>
                    <a:pt x="350" y="326"/>
                  </a:lnTo>
                  <a:cubicBezTo>
                    <a:pt x="358" y="345"/>
                    <a:pt x="362" y="359"/>
                    <a:pt x="362" y="368"/>
                  </a:cubicBezTo>
                  <a:cubicBezTo>
                    <a:pt x="362" y="377"/>
                    <a:pt x="358" y="385"/>
                    <a:pt x="351" y="393"/>
                  </a:cubicBezTo>
                  <a:cubicBezTo>
                    <a:pt x="343" y="400"/>
                    <a:pt x="334" y="404"/>
                    <a:pt x="323" y="404"/>
                  </a:cubicBezTo>
                  <a:cubicBezTo>
                    <a:pt x="317" y="404"/>
                    <a:pt x="312" y="403"/>
                    <a:pt x="307" y="401"/>
                  </a:cubicBezTo>
                  <a:cubicBezTo>
                    <a:pt x="303" y="398"/>
                    <a:pt x="299" y="395"/>
                    <a:pt x="296" y="392"/>
                  </a:cubicBezTo>
                  <a:cubicBezTo>
                    <a:pt x="293" y="388"/>
                    <a:pt x="290" y="382"/>
                    <a:pt x="287" y="374"/>
                  </a:cubicBezTo>
                  <a:cubicBezTo>
                    <a:pt x="283" y="366"/>
                    <a:pt x="280" y="359"/>
                    <a:pt x="278" y="353"/>
                  </a:cubicBezTo>
                  <a:close/>
                  <a:moveTo>
                    <a:pt x="121" y="245"/>
                  </a:moveTo>
                  <a:lnTo>
                    <a:pt x="238" y="245"/>
                  </a:lnTo>
                  <a:lnTo>
                    <a:pt x="179" y="84"/>
                  </a:lnTo>
                  <a:lnTo>
                    <a:pt x="121" y="245"/>
                  </a:lnTo>
                  <a:close/>
                  <a:moveTo>
                    <a:pt x="487" y="344"/>
                  </a:moveTo>
                  <a:lnTo>
                    <a:pt x="409" y="153"/>
                  </a:lnTo>
                  <a:cubicBezTo>
                    <a:pt x="405" y="144"/>
                    <a:pt x="402" y="136"/>
                    <a:pt x="400" y="130"/>
                  </a:cubicBezTo>
                  <a:cubicBezTo>
                    <a:pt x="398" y="125"/>
                    <a:pt x="395" y="119"/>
                    <a:pt x="391" y="114"/>
                  </a:cubicBezTo>
                  <a:cubicBezTo>
                    <a:pt x="388" y="109"/>
                    <a:pt x="383" y="105"/>
                    <a:pt x="378" y="102"/>
                  </a:cubicBezTo>
                  <a:cubicBezTo>
                    <a:pt x="372" y="99"/>
                    <a:pt x="365" y="97"/>
                    <a:pt x="357" y="97"/>
                  </a:cubicBezTo>
                  <a:cubicBezTo>
                    <a:pt x="348" y="97"/>
                    <a:pt x="342" y="99"/>
                    <a:pt x="336" y="102"/>
                  </a:cubicBezTo>
                  <a:cubicBezTo>
                    <a:pt x="330" y="105"/>
                    <a:pt x="326" y="110"/>
                    <a:pt x="322" y="115"/>
                  </a:cubicBezTo>
                  <a:cubicBezTo>
                    <a:pt x="319" y="120"/>
                    <a:pt x="316" y="126"/>
                    <a:pt x="313" y="134"/>
                  </a:cubicBezTo>
                  <a:cubicBezTo>
                    <a:pt x="311" y="139"/>
                    <a:pt x="309" y="143"/>
                    <a:pt x="308" y="147"/>
                  </a:cubicBezTo>
                  <a:lnTo>
                    <a:pt x="336" y="218"/>
                  </a:lnTo>
                  <a:lnTo>
                    <a:pt x="356" y="161"/>
                  </a:lnTo>
                  <a:lnTo>
                    <a:pt x="402" y="283"/>
                  </a:lnTo>
                  <a:lnTo>
                    <a:pt x="362" y="283"/>
                  </a:lnTo>
                  <a:lnTo>
                    <a:pt x="380" y="326"/>
                  </a:lnTo>
                  <a:cubicBezTo>
                    <a:pt x="380" y="327"/>
                    <a:pt x="380" y="327"/>
                    <a:pt x="381" y="328"/>
                  </a:cubicBezTo>
                  <a:lnTo>
                    <a:pt x="418" y="328"/>
                  </a:lnTo>
                  <a:lnTo>
                    <a:pt x="432" y="365"/>
                  </a:lnTo>
                  <a:cubicBezTo>
                    <a:pt x="434" y="370"/>
                    <a:pt x="436" y="375"/>
                    <a:pt x="439" y="381"/>
                  </a:cubicBezTo>
                  <a:cubicBezTo>
                    <a:pt x="442" y="387"/>
                    <a:pt x="444" y="391"/>
                    <a:pt x="446" y="394"/>
                  </a:cubicBezTo>
                  <a:cubicBezTo>
                    <a:pt x="449" y="397"/>
                    <a:pt x="452" y="399"/>
                    <a:pt x="455" y="401"/>
                  </a:cubicBezTo>
                  <a:cubicBezTo>
                    <a:pt x="458" y="403"/>
                    <a:pt x="462" y="404"/>
                    <a:pt x="467" y="404"/>
                  </a:cubicBezTo>
                  <a:cubicBezTo>
                    <a:pt x="475" y="404"/>
                    <a:pt x="482" y="401"/>
                    <a:pt x="488" y="395"/>
                  </a:cubicBezTo>
                  <a:cubicBezTo>
                    <a:pt x="494" y="389"/>
                    <a:pt x="496" y="383"/>
                    <a:pt x="496" y="376"/>
                  </a:cubicBezTo>
                  <a:cubicBezTo>
                    <a:pt x="496" y="369"/>
                    <a:pt x="493" y="359"/>
                    <a:pt x="487" y="344"/>
                  </a:cubicBezTo>
                  <a:close/>
                </a:path>
              </a:pathLst>
            </a:custGeom>
            <a:solidFill>
              <a:srgbClr val="FFBD5B"/>
            </a:solidFill>
            <a:ln>
              <a:noFill/>
            </a:ln>
          </p:spPr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A243DB4-B42A-62F1-1CB8-4F860EFCCAB5}"/>
                </a:ext>
              </a:extLst>
            </p:cNvPr>
            <p:cNvSpPr txBox="1"/>
            <p:nvPr/>
          </p:nvSpPr>
          <p:spPr>
            <a:xfrm>
              <a:off x="2232194" y="1355476"/>
              <a:ext cx="66952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        </a:t>
              </a:r>
              <a:r>
                <a:rPr lang="en-US" altLang="zh-CN" dirty="0"/>
                <a:t>health-backend </a:t>
              </a:r>
              <a:r>
                <a:rPr lang="zh-CN" altLang="en-US" dirty="0"/>
                <a:t>和 </a:t>
              </a:r>
              <a:r>
                <a:rPr lang="en-US" altLang="zh-CN" dirty="0"/>
                <a:t>health-mobile </a:t>
              </a:r>
              <a:r>
                <a:rPr lang="zh-CN" altLang="en-US" dirty="0"/>
                <a:t>模块中配置了 </a:t>
              </a:r>
              <a:r>
                <a:rPr lang="en-US" altLang="zh-CN" dirty="0" err="1"/>
                <a:t>HiddenHttpMethodFilter</a:t>
              </a:r>
              <a:endParaRPr lang="en-US" altLang="zh-CN" dirty="0"/>
            </a:p>
            <a:p>
              <a:r>
                <a:rPr lang="zh-CN" altLang="en-US" dirty="0"/>
                <a:t>过滤器以支持 </a:t>
              </a:r>
              <a:r>
                <a:rPr lang="en-US" altLang="zh-CN" dirty="0"/>
                <a:t>RESTful </a:t>
              </a:r>
              <a:r>
                <a:rPr lang="zh-CN" altLang="en-US" dirty="0"/>
                <a:t>风格编程，统一前端的请求路径。</a:t>
              </a:r>
              <a:r>
                <a:rPr lang="en-US" altLang="zh-CN" dirty="0"/>
                <a:t> </a:t>
              </a:r>
              <a:endParaRPr lang="zh-CN" altLang="en-US" dirty="0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D5FA61DF-091C-ADF3-55DF-5B2883F8BB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3682" y="1695262"/>
            <a:ext cx="7759503" cy="5043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38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0DE8E03-1C00-58E2-E6C6-4540FACCC7C4}"/>
              </a:ext>
            </a:extLst>
          </p:cNvPr>
          <p:cNvGrpSpPr/>
          <p:nvPr/>
        </p:nvGrpSpPr>
        <p:grpSpPr>
          <a:xfrm>
            <a:off x="756624" y="1883791"/>
            <a:ext cx="8051191" cy="1200329"/>
            <a:chOff x="756624" y="1883791"/>
            <a:chExt cx="8051191" cy="120032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77D7F5C-A4B9-4477-B351-0920CBBD0EA7}"/>
                </a:ext>
              </a:extLst>
            </p:cNvPr>
            <p:cNvGrpSpPr/>
            <p:nvPr/>
          </p:nvGrpSpPr>
          <p:grpSpPr>
            <a:xfrm>
              <a:off x="756624" y="1883791"/>
              <a:ext cx="8051191" cy="646331"/>
              <a:chOff x="1077671" y="1188528"/>
              <a:chExt cx="7293880" cy="646331"/>
            </a:xfrm>
          </p:grpSpPr>
          <p:sp>
            <p:nvSpPr>
              <p:cNvPr id="17" name="letter-type-interface-symbol_44553"/>
              <p:cNvSpPr>
                <a:spLocks noChangeAspect="1"/>
              </p:cNvSpPr>
              <p:nvPr/>
            </p:nvSpPr>
            <p:spPr bwMode="auto">
              <a:xfrm>
                <a:off x="1077671" y="1191668"/>
                <a:ext cx="402779" cy="327616"/>
              </a:xfrm>
              <a:custGeom>
                <a:avLst/>
                <a:gdLst>
                  <a:gd name="T0" fmla="*/ 278 w 496"/>
                  <a:gd name="T1" fmla="*/ 353 h 404"/>
                  <a:gd name="T2" fmla="*/ 259 w 496"/>
                  <a:gd name="T3" fmla="*/ 304 h 404"/>
                  <a:gd name="T4" fmla="*/ 100 w 496"/>
                  <a:gd name="T5" fmla="*/ 304 h 404"/>
                  <a:gd name="T6" fmla="*/ 82 w 496"/>
                  <a:gd name="T7" fmla="*/ 354 h 404"/>
                  <a:gd name="T8" fmla="*/ 63 w 496"/>
                  <a:gd name="T9" fmla="*/ 394 h 404"/>
                  <a:gd name="T10" fmla="*/ 38 w 496"/>
                  <a:gd name="T11" fmla="*/ 404 h 404"/>
                  <a:gd name="T12" fmla="*/ 11 w 496"/>
                  <a:gd name="T13" fmla="*/ 393 h 404"/>
                  <a:gd name="T14" fmla="*/ 0 w 496"/>
                  <a:gd name="T15" fmla="*/ 368 h 404"/>
                  <a:gd name="T16" fmla="*/ 3 w 496"/>
                  <a:gd name="T17" fmla="*/ 352 h 404"/>
                  <a:gd name="T18" fmla="*/ 11 w 496"/>
                  <a:gd name="T19" fmla="*/ 328 h 404"/>
                  <a:gd name="T20" fmla="*/ 111 w 496"/>
                  <a:gd name="T21" fmla="*/ 75 h 404"/>
                  <a:gd name="T22" fmla="*/ 122 w 496"/>
                  <a:gd name="T23" fmla="*/ 48 h 404"/>
                  <a:gd name="T24" fmla="*/ 134 w 496"/>
                  <a:gd name="T25" fmla="*/ 23 h 404"/>
                  <a:gd name="T26" fmla="*/ 152 w 496"/>
                  <a:gd name="T27" fmla="*/ 7 h 404"/>
                  <a:gd name="T28" fmla="*/ 179 w 496"/>
                  <a:gd name="T29" fmla="*/ 0 h 404"/>
                  <a:gd name="T30" fmla="*/ 207 w 496"/>
                  <a:gd name="T31" fmla="*/ 7 h 404"/>
                  <a:gd name="T32" fmla="*/ 225 w 496"/>
                  <a:gd name="T33" fmla="*/ 23 h 404"/>
                  <a:gd name="T34" fmla="*/ 236 w 496"/>
                  <a:gd name="T35" fmla="*/ 44 h 404"/>
                  <a:gd name="T36" fmla="*/ 248 w 496"/>
                  <a:gd name="T37" fmla="*/ 74 h 404"/>
                  <a:gd name="T38" fmla="*/ 350 w 496"/>
                  <a:gd name="T39" fmla="*/ 326 h 404"/>
                  <a:gd name="T40" fmla="*/ 362 w 496"/>
                  <a:gd name="T41" fmla="*/ 368 h 404"/>
                  <a:gd name="T42" fmla="*/ 351 w 496"/>
                  <a:gd name="T43" fmla="*/ 393 h 404"/>
                  <a:gd name="T44" fmla="*/ 323 w 496"/>
                  <a:gd name="T45" fmla="*/ 404 h 404"/>
                  <a:gd name="T46" fmla="*/ 307 w 496"/>
                  <a:gd name="T47" fmla="*/ 401 h 404"/>
                  <a:gd name="T48" fmla="*/ 296 w 496"/>
                  <a:gd name="T49" fmla="*/ 392 h 404"/>
                  <a:gd name="T50" fmla="*/ 287 w 496"/>
                  <a:gd name="T51" fmla="*/ 374 h 404"/>
                  <a:gd name="T52" fmla="*/ 278 w 496"/>
                  <a:gd name="T53" fmla="*/ 353 h 404"/>
                  <a:gd name="T54" fmla="*/ 121 w 496"/>
                  <a:gd name="T55" fmla="*/ 245 h 404"/>
                  <a:gd name="T56" fmla="*/ 238 w 496"/>
                  <a:gd name="T57" fmla="*/ 245 h 404"/>
                  <a:gd name="T58" fmla="*/ 179 w 496"/>
                  <a:gd name="T59" fmla="*/ 84 h 404"/>
                  <a:gd name="T60" fmla="*/ 121 w 496"/>
                  <a:gd name="T61" fmla="*/ 245 h 404"/>
                  <a:gd name="T62" fmla="*/ 487 w 496"/>
                  <a:gd name="T63" fmla="*/ 344 h 404"/>
                  <a:gd name="T64" fmla="*/ 409 w 496"/>
                  <a:gd name="T65" fmla="*/ 153 h 404"/>
                  <a:gd name="T66" fmla="*/ 400 w 496"/>
                  <a:gd name="T67" fmla="*/ 130 h 404"/>
                  <a:gd name="T68" fmla="*/ 391 w 496"/>
                  <a:gd name="T69" fmla="*/ 114 h 404"/>
                  <a:gd name="T70" fmla="*/ 378 w 496"/>
                  <a:gd name="T71" fmla="*/ 102 h 404"/>
                  <a:gd name="T72" fmla="*/ 357 w 496"/>
                  <a:gd name="T73" fmla="*/ 97 h 404"/>
                  <a:gd name="T74" fmla="*/ 336 w 496"/>
                  <a:gd name="T75" fmla="*/ 102 h 404"/>
                  <a:gd name="T76" fmla="*/ 322 w 496"/>
                  <a:gd name="T77" fmla="*/ 115 h 404"/>
                  <a:gd name="T78" fmla="*/ 313 w 496"/>
                  <a:gd name="T79" fmla="*/ 134 h 404"/>
                  <a:gd name="T80" fmla="*/ 308 w 496"/>
                  <a:gd name="T81" fmla="*/ 147 h 404"/>
                  <a:gd name="T82" fmla="*/ 336 w 496"/>
                  <a:gd name="T83" fmla="*/ 218 h 404"/>
                  <a:gd name="T84" fmla="*/ 356 w 496"/>
                  <a:gd name="T85" fmla="*/ 161 h 404"/>
                  <a:gd name="T86" fmla="*/ 402 w 496"/>
                  <a:gd name="T87" fmla="*/ 283 h 404"/>
                  <a:gd name="T88" fmla="*/ 362 w 496"/>
                  <a:gd name="T89" fmla="*/ 283 h 404"/>
                  <a:gd name="T90" fmla="*/ 380 w 496"/>
                  <a:gd name="T91" fmla="*/ 326 h 404"/>
                  <a:gd name="T92" fmla="*/ 381 w 496"/>
                  <a:gd name="T93" fmla="*/ 328 h 404"/>
                  <a:gd name="T94" fmla="*/ 418 w 496"/>
                  <a:gd name="T95" fmla="*/ 328 h 404"/>
                  <a:gd name="T96" fmla="*/ 432 w 496"/>
                  <a:gd name="T97" fmla="*/ 365 h 404"/>
                  <a:gd name="T98" fmla="*/ 439 w 496"/>
                  <a:gd name="T99" fmla="*/ 381 h 404"/>
                  <a:gd name="T100" fmla="*/ 446 w 496"/>
                  <a:gd name="T101" fmla="*/ 394 h 404"/>
                  <a:gd name="T102" fmla="*/ 455 w 496"/>
                  <a:gd name="T103" fmla="*/ 401 h 404"/>
                  <a:gd name="T104" fmla="*/ 467 w 496"/>
                  <a:gd name="T105" fmla="*/ 404 h 404"/>
                  <a:gd name="T106" fmla="*/ 488 w 496"/>
                  <a:gd name="T107" fmla="*/ 395 h 404"/>
                  <a:gd name="T108" fmla="*/ 496 w 496"/>
                  <a:gd name="T109" fmla="*/ 376 h 404"/>
                  <a:gd name="T110" fmla="*/ 487 w 496"/>
                  <a:gd name="T111" fmla="*/ 344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6" h="404">
                    <a:moveTo>
                      <a:pt x="278" y="353"/>
                    </a:moveTo>
                    <a:lnTo>
                      <a:pt x="259" y="304"/>
                    </a:lnTo>
                    <a:lnTo>
                      <a:pt x="100" y="304"/>
                    </a:lnTo>
                    <a:lnTo>
                      <a:pt x="82" y="354"/>
                    </a:lnTo>
                    <a:cubicBezTo>
                      <a:pt x="74" y="374"/>
                      <a:pt x="68" y="387"/>
                      <a:pt x="63" y="394"/>
                    </a:cubicBezTo>
                    <a:cubicBezTo>
                      <a:pt x="58" y="401"/>
                      <a:pt x="50" y="404"/>
                      <a:pt x="38" y="404"/>
                    </a:cubicBezTo>
                    <a:cubicBezTo>
                      <a:pt x="28" y="404"/>
                      <a:pt x="19" y="400"/>
                      <a:pt x="11" y="393"/>
                    </a:cubicBezTo>
                    <a:cubicBezTo>
                      <a:pt x="4" y="386"/>
                      <a:pt x="0" y="378"/>
                      <a:pt x="0" y="368"/>
                    </a:cubicBezTo>
                    <a:cubicBezTo>
                      <a:pt x="0" y="363"/>
                      <a:pt x="1" y="357"/>
                      <a:pt x="3" y="352"/>
                    </a:cubicBezTo>
                    <a:cubicBezTo>
                      <a:pt x="4" y="346"/>
                      <a:pt x="7" y="338"/>
                      <a:pt x="11" y="328"/>
                    </a:cubicBezTo>
                    <a:lnTo>
                      <a:pt x="111" y="75"/>
                    </a:lnTo>
                    <a:cubicBezTo>
                      <a:pt x="114" y="67"/>
                      <a:pt x="118" y="59"/>
                      <a:pt x="122" y="48"/>
                    </a:cubicBezTo>
                    <a:cubicBezTo>
                      <a:pt x="126" y="38"/>
                      <a:pt x="130" y="30"/>
                      <a:pt x="134" y="23"/>
                    </a:cubicBezTo>
                    <a:cubicBezTo>
                      <a:pt x="139" y="16"/>
                      <a:pt x="145" y="11"/>
                      <a:pt x="152" y="7"/>
                    </a:cubicBezTo>
                    <a:cubicBezTo>
                      <a:pt x="160" y="2"/>
                      <a:pt x="169" y="0"/>
                      <a:pt x="179" y="0"/>
                    </a:cubicBezTo>
                    <a:cubicBezTo>
                      <a:pt x="190" y="0"/>
                      <a:pt x="200" y="2"/>
                      <a:pt x="207" y="7"/>
                    </a:cubicBezTo>
                    <a:cubicBezTo>
                      <a:pt x="214" y="11"/>
                      <a:pt x="220" y="16"/>
                      <a:pt x="225" y="23"/>
                    </a:cubicBezTo>
                    <a:cubicBezTo>
                      <a:pt x="229" y="29"/>
                      <a:pt x="233" y="36"/>
                      <a:pt x="236" y="44"/>
                    </a:cubicBezTo>
                    <a:cubicBezTo>
                      <a:pt x="239" y="51"/>
                      <a:pt x="243" y="61"/>
                      <a:pt x="248" y="74"/>
                    </a:cubicBezTo>
                    <a:lnTo>
                      <a:pt x="350" y="326"/>
                    </a:lnTo>
                    <a:cubicBezTo>
                      <a:pt x="358" y="345"/>
                      <a:pt x="362" y="359"/>
                      <a:pt x="362" y="368"/>
                    </a:cubicBezTo>
                    <a:cubicBezTo>
                      <a:pt x="362" y="377"/>
                      <a:pt x="358" y="385"/>
                      <a:pt x="351" y="393"/>
                    </a:cubicBezTo>
                    <a:cubicBezTo>
                      <a:pt x="343" y="400"/>
                      <a:pt x="334" y="404"/>
                      <a:pt x="323" y="404"/>
                    </a:cubicBezTo>
                    <a:cubicBezTo>
                      <a:pt x="317" y="404"/>
                      <a:pt x="312" y="403"/>
                      <a:pt x="307" y="401"/>
                    </a:cubicBezTo>
                    <a:cubicBezTo>
                      <a:pt x="303" y="398"/>
                      <a:pt x="299" y="395"/>
                      <a:pt x="296" y="392"/>
                    </a:cubicBezTo>
                    <a:cubicBezTo>
                      <a:pt x="293" y="388"/>
                      <a:pt x="290" y="382"/>
                      <a:pt x="287" y="374"/>
                    </a:cubicBezTo>
                    <a:cubicBezTo>
                      <a:pt x="283" y="366"/>
                      <a:pt x="280" y="359"/>
                      <a:pt x="278" y="353"/>
                    </a:cubicBezTo>
                    <a:close/>
                    <a:moveTo>
                      <a:pt x="121" y="245"/>
                    </a:moveTo>
                    <a:lnTo>
                      <a:pt x="238" y="245"/>
                    </a:lnTo>
                    <a:lnTo>
                      <a:pt x="179" y="84"/>
                    </a:lnTo>
                    <a:lnTo>
                      <a:pt x="121" y="245"/>
                    </a:lnTo>
                    <a:close/>
                    <a:moveTo>
                      <a:pt x="487" y="344"/>
                    </a:moveTo>
                    <a:lnTo>
                      <a:pt x="409" y="153"/>
                    </a:lnTo>
                    <a:cubicBezTo>
                      <a:pt x="405" y="144"/>
                      <a:pt x="402" y="136"/>
                      <a:pt x="400" y="130"/>
                    </a:cubicBezTo>
                    <a:cubicBezTo>
                      <a:pt x="398" y="125"/>
                      <a:pt x="395" y="119"/>
                      <a:pt x="391" y="114"/>
                    </a:cubicBezTo>
                    <a:cubicBezTo>
                      <a:pt x="388" y="109"/>
                      <a:pt x="383" y="105"/>
                      <a:pt x="378" y="102"/>
                    </a:cubicBezTo>
                    <a:cubicBezTo>
                      <a:pt x="372" y="99"/>
                      <a:pt x="365" y="97"/>
                      <a:pt x="357" y="97"/>
                    </a:cubicBezTo>
                    <a:cubicBezTo>
                      <a:pt x="348" y="97"/>
                      <a:pt x="342" y="99"/>
                      <a:pt x="336" y="102"/>
                    </a:cubicBezTo>
                    <a:cubicBezTo>
                      <a:pt x="330" y="105"/>
                      <a:pt x="326" y="110"/>
                      <a:pt x="322" y="115"/>
                    </a:cubicBezTo>
                    <a:cubicBezTo>
                      <a:pt x="319" y="120"/>
                      <a:pt x="316" y="126"/>
                      <a:pt x="313" y="134"/>
                    </a:cubicBezTo>
                    <a:cubicBezTo>
                      <a:pt x="311" y="139"/>
                      <a:pt x="309" y="143"/>
                      <a:pt x="308" y="147"/>
                    </a:cubicBezTo>
                    <a:lnTo>
                      <a:pt x="336" y="218"/>
                    </a:lnTo>
                    <a:lnTo>
                      <a:pt x="356" y="161"/>
                    </a:lnTo>
                    <a:lnTo>
                      <a:pt x="402" y="283"/>
                    </a:lnTo>
                    <a:lnTo>
                      <a:pt x="362" y="283"/>
                    </a:lnTo>
                    <a:lnTo>
                      <a:pt x="380" y="326"/>
                    </a:lnTo>
                    <a:cubicBezTo>
                      <a:pt x="380" y="327"/>
                      <a:pt x="380" y="327"/>
                      <a:pt x="381" y="328"/>
                    </a:cubicBezTo>
                    <a:lnTo>
                      <a:pt x="418" y="328"/>
                    </a:lnTo>
                    <a:lnTo>
                      <a:pt x="432" y="365"/>
                    </a:lnTo>
                    <a:cubicBezTo>
                      <a:pt x="434" y="370"/>
                      <a:pt x="436" y="375"/>
                      <a:pt x="439" y="381"/>
                    </a:cubicBezTo>
                    <a:cubicBezTo>
                      <a:pt x="442" y="387"/>
                      <a:pt x="444" y="391"/>
                      <a:pt x="446" y="394"/>
                    </a:cubicBezTo>
                    <a:cubicBezTo>
                      <a:pt x="449" y="397"/>
                      <a:pt x="452" y="399"/>
                      <a:pt x="455" y="401"/>
                    </a:cubicBezTo>
                    <a:cubicBezTo>
                      <a:pt x="458" y="403"/>
                      <a:pt x="462" y="404"/>
                      <a:pt x="467" y="404"/>
                    </a:cubicBezTo>
                    <a:cubicBezTo>
                      <a:pt x="475" y="404"/>
                      <a:pt x="482" y="401"/>
                      <a:pt x="488" y="395"/>
                    </a:cubicBezTo>
                    <a:cubicBezTo>
                      <a:pt x="494" y="389"/>
                      <a:pt x="496" y="383"/>
                      <a:pt x="496" y="376"/>
                    </a:cubicBezTo>
                    <a:cubicBezTo>
                      <a:pt x="496" y="369"/>
                      <a:pt x="493" y="359"/>
                      <a:pt x="487" y="344"/>
                    </a:cubicBezTo>
                    <a:close/>
                  </a:path>
                </a:pathLst>
              </a:custGeom>
              <a:solidFill>
                <a:srgbClr val="FFBD5B"/>
              </a:solidFill>
              <a:ln>
                <a:noFill/>
              </a:ln>
            </p:spPr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47AC701-7197-496E-A11D-F7C9509849AD}"/>
                  </a:ext>
                </a:extLst>
              </p:cNvPr>
              <p:cNvSpPr txBox="1"/>
              <p:nvPr/>
            </p:nvSpPr>
            <p:spPr>
              <a:xfrm>
                <a:off x="1558895" y="1188528"/>
                <a:ext cx="681265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/>
                  <a:t>        </a:t>
                </a:r>
                <a:endParaRPr lang="en-US" altLang="zh-CN" dirty="0"/>
              </a:p>
              <a:p>
                <a:endParaRPr lang="en-US" dirty="0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6709AFF-3E4F-E1B8-B351-E29F26AE5CD0}"/>
                </a:ext>
              </a:extLst>
            </p:cNvPr>
            <p:cNvSpPr txBox="1"/>
            <p:nvPr/>
          </p:nvSpPr>
          <p:spPr>
            <a:xfrm>
              <a:off x="1159403" y="1883791"/>
              <a:ext cx="7560684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dirty="0"/>
                <a:t>美年健康管理系统是一款应用于健康管理机构的业务系统，实现健康管理机构工作内容可视化、会员管理专业化、健康评估数字化、健康干预流程化、知识库集成化，从而提高健康管理师的工作效率，加强与会员间的互动，增强管理者对健康管理机构运营情况的了解。</a:t>
              </a:r>
              <a:endParaRPr lang="en-US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A5D2C1F-A92B-B69A-3B3D-8EBB494639F7}"/>
              </a:ext>
            </a:extLst>
          </p:cNvPr>
          <p:cNvGrpSpPr/>
          <p:nvPr/>
        </p:nvGrpSpPr>
        <p:grpSpPr>
          <a:xfrm>
            <a:off x="756624" y="4282795"/>
            <a:ext cx="8384348" cy="923330"/>
            <a:chOff x="756624" y="3915117"/>
            <a:chExt cx="8384348" cy="92333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378FF87-F0CD-470C-BA0E-CF870D4B3602}"/>
                </a:ext>
              </a:extLst>
            </p:cNvPr>
            <p:cNvGrpSpPr/>
            <p:nvPr/>
          </p:nvGrpSpPr>
          <p:grpSpPr>
            <a:xfrm>
              <a:off x="756624" y="3915117"/>
              <a:ext cx="8384348" cy="369332"/>
              <a:chOff x="1077671" y="1188528"/>
              <a:chExt cx="8384348" cy="369332"/>
            </a:xfrm>
          </p:grpSpPr>
          <p:sp>
            <p:nvSpPr>
              <p:cNvPr id="13" name="letter-type-interface-symbol_44553">
                <a:extLst>
                  <a:ext uri="{FF2B5EF4-FFF2-40B4-BE49-F238E27FC236}">
                    <a16:creationId xmlns:a16="http://schemas.microsoft.com/office/drawing/2014/main" id="{3F539418-D947-474B-9806-7AC686AD247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77671" y="1191668"/>
                <a:ext cx="402779" cy="327616"/>
              </a:xfrm>
              <a:custGeom>
                <a:avLst/>
                <a:gdLst>
                  <a:gd name="T0" fmla="*/ 278 w 496"/>
                  <a:gd name="T1" fmla="*/ 353 h 404"/>
                  <a:gd name="T2" fmla="*/ 259 w 496"/>
                  <a:gd name="T3" fmla="*/ 304 h 404"/>
                  <a:gd name="T4" fmla="*/ 100 w 496"/>
                  <a:gd name="T5" fmla="*/ 304 h 404"/>
                  <a:gd name="T6" fmla="*/ 82 w 496"/>
                  <a:gd name="T7" fmla="*/ 354 h 404"/>
                  <a:gd name="T8" fmla="*/ 63 w 496"/>
                  <a:gd name="T9" fmla="*/ 394 h 404"/>
                  <a:gd name="T10" fmla="*/ 38 w 496"/>
                  <a:gd name="T11" fmla="*/ 404 h 404"/>
                  <a:gd name="T12" fmla="*/ 11 w 496"/>
                  <a:gd name="T13" fmla="*/ 393 h 404"/>
                  <a:gd name="T14" fmla="*/ 0 w 496"/>
                  <a:gd name="T15" fmla="*/ 368 h 404"/>
                  <a:gd name="T16" fmla="*/ 3 w 496"/>
                  <a:gd name="T17" fmla="*/ 352 h 404"/>
                  <a:gd name="T18" fmla="*/ 11 w 496"/>
                  <a:gd name="T19" fmla="*/ 328 h 404"/>
                  <a:gd name="T20" fmla="*/ 111 w 496"/>
                  <a:gd name="T21" fmla="*/ 75 h 404"/>
                  <a:gd name="T22" fmla="*/ 122 w 496"/>
                  <a:gd name="T23" fmla="*/ 48 h 404"/>
                  <a:gd name="T24" fmla="*/ 134 w 496"/>
                  <a:gd name="T25" fmla="*/ 23 h 404"/>
                  <a:gd name="T26" fmla="*/ 152 w 496"/>
                  <a:gd name="T27" fmla="*/ 7 h 404"/>
                  <a:gd name="T28" fmla="*/ 179 w 496"/>
                  <a:gd name="T29" fmla="*/ 0 h 404"/>
                  <a:gd name="T30" fmla="*/ 207 w 496"/>
                  <a:gd name="T31" fmla="*/ 7 h 404"/>
                  <a:gd name="T32" fmla="*/ 225 w 496"/>
                  <a:gd name="T33" fmla="*/ 23 h 404"/>
                  <a:gd name="T34" fmla="*/ 236 w 496"/>
                  <a:gd name="T35" fmla="*/ 44 h 404"/>
                  <a:gd name="T36" fmla="*/ 248 w 496"/>
                  <a:gd name="T37" fmla="*/ 74 h 404"/>
                  <a:gd name="T38" fmla="*/ 350 w 496"/>
                  <a:gd name="T39" fmla="*/ 326 h 404"/>
                  <a:gd name="T40" fmla="*/ 362 w 496"/>
                  <a:gd name="T41" fmla="*/ 368 h 404"/>
                  <a:gd name="T42" fmla="*/ 351 w 496"/>
                  <a:gd name="T43" fmla="*/ 393 h 404"/>
                  <a:gd name="T44" fmla="*/ 323 w 496"/>
                  <a:gd name="T45" fmla="*/ 404 h 404"/>
                  <a:gd name="T46" fmla="*/ 307 w 496"/>
                  <a:gd name="T47" fmla="*/ 401 h 404"/>
                  <a:gd name="T48" fmla="*/ 296 w 496"/>
                  <a:gd name="T49" fmla="*/ 392 h 404"/>
                  <a:gd name="T50" fmla="*/ 287 w 496"/>
                  <a:gd name="T51" fmla="*/ 374 h 404"/>
                  <a:gd name="T52" fmla="*/ 278 w 496"/>
                  <a:gd name="T53" fmla="*/ 353 h 404"/>
                  <a:gd name="T54" fmla="*/ 121 w 496"/>
                  <a:gd name="T55" fmla="*/ 245 h 404"/>
                  <a:gd name="T56" fmla="*/ 238 w 496"/>
                  <a:gd name="T57" fmla="*/ 245 h 404"/>
                  <a:gd name="T58" fmla="*/ 179 w 496"/>
                  <a:gd name="T59" fmla="*/ 84 h 404"/>
                  <a:gd name="T60" fmla="*/ 121 w 496"/>
                  <a:gd name="T61" fmla="*/ 245 h 404"/>
                  <a:gd name="T62" fmla="*/ 487 w 496"/>
                  <a:gd name="T63" fmla="*/ 344 h 404"/>
                  <a:gd name="T64" fmla="*/ 409 w 496"/>
                  <a:gd name="T65" fmla="*/ 153 h 404"/>
                  <a:gd name="T66" fmla="*/ 400 w 496"/>
                  <a:gd name="T67" fmla="*/ 130 h 404"/>
                  <a:gd name="T68" fmla="*/ 391 w 496"/>
                  <a:gd name="T69" fmla="*/ 114 h 404"/>
                  <a:gd name="T70" fmla="*/ 378 w 496"/>
                  <a:gd name="T71" fmla="*/ 102 h 404"/>
                  <a:gd name="T72" fmla="*/ 357 w 496"/>
                  <a:gd name="T73" fmla="*/ 97 h 404"/>
                  <a:gd name="T74" fmla="*/ 336 w 496"/>
                  <a:gd name="T75" fmla="*/ 102 h 404"/>
                  <a:gd name="T76" fmla="*/ 322 w 496"/>
                  <a:gd name="T77" fmla="*/ 115 h 404"/>
                  <a:gd name="T78" fmla="*/ 313 w 496"/>
                  <a:gd name="T79" fmla="*/ 134 h 404"/>
                  <a:gd name="T80" fmla="*/ 308 w 496"/>
                  <a:gd name="T81" fmla="*/ 147 h 404"/>
                  <a:gd name="T82" fmla="*/ 336 w 496"/>
                  <a:gd name="T83" fmla="*/ 218 h 404"/>
                  <a:gd name="T84" fmla="*/ 356 w 496"/>
                  <a:gd name="T85" fmla="*/ 161 h 404"/>
                  <a:gd name="T86" fmla="*/ 402 w 496"/>
                  <a:gd name="T87" fmla="*/ 283 h 404"/>
                  <a:gd name="T88" fmla="*/ 362 w 496"/>
                  <a:gd name="T89" fmla="*/ 283 h 404"/>
                  <a:gd name="T90" fmla="*/ 380 w 496"/>
                  <a:gd name="T91" fmla="*/ 326 h 404"/>
                  <a:gd name="T92" fmla="*/ 381 w 496"/>
                  <a:gd name="T93" fmla="*/ 328 h 404"/>
                  <a:gd name="T94" fmla="*/ 418 w 496"/>
                  <a:gd name="T95" fmla="*/ 328 h 404"/>
                  <a:gd name="T96" fmla="*/ 432 w 496"/>
                  <a:gd name="T97" fmla="*/ 365 h 404"/>
                  <a:gd name="T98" fmla="*/ 439 w 496"/>
                  <a:gd name="T99" fmla="*/ 381 h 404"/>
                  <a:gd name="T100" fmla="*/ 446 w 496"/>
                  <a:gd name="T101" fmla="*/ 394 h 404"/>
                  <a:gd name="T102" fmla="*/ 455 w 496"/>
                  <a:gd name="T103" fmla="*/ 401 h 404"/>
                  <a:gd name="T104" fmla="*/ 467 w 496"/>
                  <a:gd name="T105" fmla="*/ 404 h 404"/>
                  <a:gd name="T106" fmla="*/ 488 w 496"/>
                  <a:gd name="T107" fmla="*/ 395 h 404"/>
                  <a:gd name="T108" fmla="*/ 496 w 496"/>
                  <a:gd name="T109" fmla="*/ 376 h 404"/>
                  <a:gd name="T110" fmla="*/ 487 w 496"/>
                  <a:gd name="T111" fmla="*/ 344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6" h="404">
                    <a:moveTo>
                      <a:pt x="278" y="353"/>
                    </a:moveTo>
                    <a:lnTo>
                      <a:pt x="259" y="304"/>
                    </a:lnTo>
                    <a:lnTo>
                      <a:pt x="100" y="304"/>
                    </a:lnTo>
                    <a:lnTo>
                      <a:pt x="82" y="354"/>
                    </a:lnTo>
                    <a:cubicBezTo>
                      <a:pt x="74" y="374"/>
                      <a:pt x="68" y="387"/>
                      <a:pt x="63" y="394"/>
                    </a:cubicBezTo>
                    <a:cubicBezTo>
                      <a:pt x="58" y="401"/>
                      <a:pt x="50" y="404"/>
                      <a:pt x="38" y="404"/>
                    </a:cubicBezTo>
                    <a:cubicBezTo>
                      <a:pt x="28" y="404"/>
                      <a:pt x="19" y="400"/>
                      <a:pt x="11" y="393"/>
                    </a:cubicBezTo>
                    <a:cubicBezTo>
                      <a:pt x="4" y="386"/>
                      <a:pt x="0" y="378"/>
                      <a:pt x="0" y="368"/>
                    </a:cubicBezTo>
                    <a:cubicBezTo>
                      <a:pt x="0" y="363"/>
                      <a:pt x="1" y="357"/>
                      <a:pt x="3" y="352"/>
                    </a:cubicBezTo>
                    <a:cubicBezTo>
                      <a:pt x="4" y="346"/>
                      <a:pt x="7" y="338"/>
                      <a:pt x="11" y="328"/>
                    </a:cubicBezTo>
                    <a:lnTo>
                      <a:pt x="111" y="75"/>
                    </a:lnTo>
                    <a:cubicBezTo>
                      <a:pt x="114" y="67"/>
                      <a:pt x="118" y="59"/>
                      <a:pt x="122" y="48"/>
                    </a:cubicBezTo>
                    <a:cubicBezTo>
                      <a:pt x="126" y="38"/>
                      <a:pt x="130" y="30"/>
                      <a:pt x="134" y="23"/>
                    </a:cubicBezTo>
                    <a:cubicBezTo>
                      <a:pt x="139" y="16"/>
                      <a:pt x="145" y="11"/>
                      <a:pt x="152" y="7"/>
                    </a:cubicBezTo>
                    <a:cubicBezTo>
                      <a:pt x="160" y="2"/>
                      <a:pt x="169" y="0"/>
                      <a:pt x="179" y="0"/>
                    </a:cubicBezTo>
                    <a:cubicBezTo>
                      <a:pt x="190" y="0"/>
                      <a:pt x="200" y="2"/>
                      <a:pt x="207" y="7"/>
                    </a:cubicBezTo>
                    <a:cubicBezTo>
                      <a:pt x="214" y="11"/>
                      <a:pt x="220" y="16"/>
                      <a:pt x="225" y="23"/>
                    </a:cubicBezTo>
                    <a:cubicBezTo>
                      <a:pt x="229" y="29"/>
                      <a:pt x="233" y="36"/>
                      <a:pt x="236" y="44"/>
                    </a:cubicBezTo>
                    <a:cubicBezTo>
                      <a:pt x="239" y="51"/>
                      <a:pt x="243" y="61"/>
                      <a:pt x="248" y="74"/>
                    </a:cubicBezTo>
                    <a:lnTo>
                      <a:pt x="350" y="326"/>
                    </a:lnTo>
                    <a:cubicBezTo>
                      <a:pt x="358" y="345"/>
                      <a:pt x="362" y="359"/>
                      <a:pt x="362" y="368"/>
                    </a:cubicBezTo>
                    <a:cubicBezTo>
                      <a:pt x="362" y="377"/>
                      <a:pt x="358" y="385"/>
                      <a:pt x="351" y="393"/>
                    </a:cubicBezTo>
                    <a:cubicBezTo>
                      <a:pt x="343" y="400"/>
                      <a:pt x="334" y="404"/>
                      <a:pt x="323" y="404"/>
                    </a:cubicBezTo>
                    <a:cubicBezTo>
                      <a:pt x="317" y="404"/>
                      <a:pt x="312" y="403"/>
                      <a:pt x="307" y="401"/>
                    </a:cubicBezTo>
                    <a:cubicBezTo>
                      <a:pt x="303" y="398"/>
                      <a:pt x="299" y="395"/>
                      <a:pt x="296" y="392"/>
                    </a:cubicBezTo>
                    <a:cubicBezTo>
                      <a:pt x="293" y="388"/>
                      <a:pt x="290" y="382"/>
                      <a:pt x="287" y="374"/>
                    </a:cubicBezTo>
                    <a:cubicBezTo>
                      <a:pt x="283" y="366"/>
                      <a:pt x="280" y="359"/>
                      <a:pt x="278" y="353"/>
                    </a:cubicBezTo>
                    <a:close/>
                    <a:moveTo>
                      <a:pt x="121" y="245"/>
                    </a:moveTo>
                    <a:lnTo>
                      <a:pt x="238" y="245"/>
                    </a:lnTo>
                    <a:lnTo>
                      <a:pt x="179" y="84"/>
                    </a:lnTo>
                    <a:lnTo>
                      <a:pt x="121" y="245"/>
                    </a:lnTo>
                    <a:close/>
                    <a:moveTo>
                      <a:pt x="487" y="344"/>
                    </a:moveTo>
                    <a:lnTo>
                      <a:pt x="409" y="153"/>
                    </a:lnTo>
                    <a:cubicBezTo>
                      <a:pt x="405" y="144"/>
                      <a:pt x="402" y="136"/>
                      <a:pt x="400" y="130"/>
                    </a:cubicBezTo>
                    <a:cubicBezTo>
                      <a:pt x="398" y="125"/>
                      <a:pt x="395" y="119"/>
                      <a:pt x="391" y="114"/>
                    </a:cubicBezTo>
                    <a:cubicBezTo>
                      <a:pt x="388" y="109"/>
                      <a:pt x="383" y="105"/>
                      <a:pt x="378" y="102"/>
                    </a:cubicBezTo>
                    <a:cubicBezTo>
                      <a:pt x="372" y="99"/>
                      <a:pt x="365" y="97"/>
                      <a:pt x="357" y="97"/>
                    </a:cubicBezTo>
                    <a:cubicBezTo>
                      <a:pt x="348" y="97"/>
                      <a:pt x="342" y="99"/>
                      <a:pt x="336" y="102"/>
                    </a:cubicBezTo>
                    <a:cubicBezTo>
                      <a:pt x="330" y="105"/>
                      <a:pt x="326" y="110"/>
                      <a:pt x="322" y="115"/>
                    </a:cubicBezTo>
                    <a:cubicBezTo>
                      <a:pt x="319" y="120"/>
                      <a:pt x="316" y="126"/>
                      <a:pt x="313" y="134"/>
                    </a:cubicBezTo>
                    <a:cubicBezTo>
                      <a:pt x="311" y="139"/>
                      <a:pt x="309" y="143"/>
                      <a:pt x="308" y="147"/>
                    </a:cubicBezTo>
                    <a:lnTo>
                      <a:pt x="336" y="218"/>
                    </a:lnTo>
                    <a:lnTo>
                      <a:pt x="356" y="161"/>
                    </a:lnTo>
                    <a:lnTo>
                      <a:pt x="402" y="283"/>
                    </a:lnTo>
                    <a:lnTo>
                      <a:pt x="362" y="283"/>
                    </a:lnTo>
                    <a:lnTo>
                      <a:pt x="380" y="326"/>
                    </a:lnTo>
                    <a:cubicBezTo>
                      <a:pt x="380" y="327"/>
                      <a:pt x="380" y="327"/>
                      <a:pt x="381" y="328"/>
                    </a:cubicBezTo>
                    <a:lnTo>
                      <a:pt x="418" y="328"/>
                    </a:lnTo>
                    <a:lnTo>
                      <a:pt x="432" y="365"/>
                    </a:lnTo>
                    <a:cubicBezTo>
                      <a:pt x="434" y="370"/>
                      <a:pt x="436" y="375"/>
                      <a:pt x="439" y="381"/>
                    </a:cubicBezTo>
                    <a:cubicBezTo>
                      <a:pt x="442" y="387"/>
                      <a:pt x="444" y="391"/>
                      <a:pt x="446" y="394"/>
                    </a:cubicBezTo>
                    <a:cubicBezTo>
                      <a:pt x="449" y="397"/>
                      <a:pt x="452" y="399"/>
                      <a:pt x="455" y="401"/>
                    </a:cubicBezTo>
                    <a:cubicBezTo>
                      <a:pt x="458" y="403"/>
                      <a:pt x="462" y="404"/>
                      <a:pt x="467" y="404"/>
                    </a:cubicBezTo>
                    <a:cubicBezTo>
                      <a:pt x="475" y="404"/>
                      <a:pt x="482" y="401"/>
                      <a:pt x="488" y="395"/>
                    </a:cubicBezTo>
                    <a:cubicBezTo>
                      <a:pt x="494" y="389"/>
                      <a:pt x="496" y="383"/>
                      <a:pt x="496" y="376"/>
                    </a:cubicBezTo>
                    <a:cubicBezTo>
                      <a:pt x="496" y="369"/>
                      <a:pt x="493" y="359"/>
                      <a:pt x="487" y="344"/>
                    </a:cubicBezTo>
                    <a:close/>
                  </a:path>
                </a:pathLst>
              </a:custGeom>
              <a:solidFill>
                <a:srgbClr val="FFBD5B"/>
              </a:solidFill>
              <a:ln>
                <a:noFill/>
              </a:ln>
            </p:spPr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3AA980F-D309-4558-B25E-1E50C3BEA281}"/>
                  </a:ext>
                </a:extLst>
              </p:cNvPr>
              <p:cNvSpPr txBox="1"/>
              <p:nvPr/>
            </p:nvSpPr>
            <p:spPr>
              <a:xfrm>
                <a:off x="1558895" y="1188528"/>
                <a:ext cx="79031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/>
                  <a:t>        </a:t>
                </a:r>
                <a:endParaRPr lang="en-US" altLang="zh-CN" dirty="0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90D0732-3E3D-F076-68C7-7600FCC59C97}"/>
                </a:ext>
              </a:extLst>
            </p:cNvPr>
            <p:cNvSpPr txBox="1"/>
            <p:nvPr/>
          </p:nvSpPr>
          <p:spPr>
            <a:xfrm>
              <a:off x="1151941" y="3915117"/>
              <a:ext cx="7606592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dirty="0"/>
                <a:t>系统分为美年健康后台管理系统和移动端应用两部分。其中后台系统提供给健康管理机构内部人员（包括系统管理员、健康管理师等）使用，移动端应用提供给健康管理机构的用户（体检用户）使用。</a:t>
              </a:r>
              <a:endParaRPr lang="en-US" dirty="0"/>
            </a:p>
          </p:txBody>
        </p:sp>
      </p:grpSp>
      <p:sp>
        <p:nvSpPr>
          <p:cNvPr id="24" name="文本框 6">
            <a:extLst>
              <a:ext uri="{FF2B5EF4-FFF2-40B4-BE49-F238E27FC236}">
                <a16:creationId xmlns:a16="http://schemas.microsoft.com/office/drawing/2014/main" id="{ABD4ECDF-FC30-DF20-D575-1BA7C1E97F5F}"/>
              </a:ext>
            </a:extLst>
          </p:cNvPr>
          <p:cNvSpPr txBox="1"/>
          <p:nvPr/>
        </p:nvSpPr>
        <p:spPr>
          <a:xfrm>
            <a:off x="774065" y="25827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系统简介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398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60350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项目亮点三：版本控制</a:t>
            </a: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4D948D6-0D2C-CAAD-A315-565BD2C37AE9}"/>
              </a:ext>
            </a:extLst>
          </p:cNvPr>
          <p:cNvGrpSpPr/>
          <p:nvPr/>
        </p:nvGrpSpPr>
        <p:grpSpPr>
          <a:xfrm>
            <a:off x="648653" y="812064"/>
            <a:ext cx="7564167" cy="720492"/>
            <a:chOff x="1843080" y="1281315"/>
            <a:chExt cx="6852667" cy="720492"/>
          </a:xfrm>
        </p:grpSpPr>
        <p:sp>
          <p:nvSpPr>
            <p:cNvPr id="10" name="letter-type-interface-symbol_44553">
              <a:extLst>
                <a:ext uri="{FF2B5EF4-FFF2-40B4-BE49-F238E27FC236}">
                  <a16:creationId xmlns:a16="http://schemas.microsoft.com/office/drawing/2014/main" id="{D0894234-930F-BFC1-4183-7E5C6FD0DFE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43080" y="1281315"/>
              <a:ext cx="402779" cy="327616"/>
            </a:xfrm>
            <a:custGeom>
              <a:avLst/>
              <a:gdLst>
                <a:gd name="T0" fmla="*/ 278 w 496"/>
                <a:gd name="T1" fmla="*/ 353 h 404"/>
                <a:gd name="T2" fmla="*/ 259 w 496"/>
                <a:gd name="T3" fmla="*/ 304 h 404"/>
                <a:gd name="T4" fmla="*/ 100 w 496"/>
                <a:gd name="T5" fmla="*/ 304 h 404"/>
                <a:gd name="T6" fmla="*/ 82 w 496"/>
                <a:gd name="T7" fmla="*/ 354 h 404"/>
                <a:gd name="T8" fmla="*/ 63 w 496"/>
                <a:gd name="T9" fmla="*/ 394 h 404"/>
                <a:gd name="T10" fmla="*/ 38 w 496"/>
                <a:gd name="T11" fmla="*/ 404 h 404"/>
                <a:gd name="T12" fmla="*/ 11 w 496"/>
                <a:gd name="T13" fmla="*/ 393 h 404"/>
                <a:gd name="T14" fmla="*/ 0 w 496"/>
                <a:gd name="T15" fmla="*/ 368 h 404"/>
                <a:gd name="T16" fmla="*/ 3 w 496"/>
                <a:gd name="T17" fmla="*/ 352 h 404"/>
                <a:gd name="T18" fmla="*/ 11 w 496"/>
                <a:gd name="T19" fmla="*/ 328 h 404"/>
                <a:gd name="T20" fmla="*/ 111 w 496"/>
                <a:gd name="T21" fmla="*/ 75 h 404"/>
                <a:gd name="T22" fmla="*/ 122 w 496"/>
                <a:gd name="T23" fmla="*/ 48 h 404"/>
                <a:gd name="T24" fmla="*/ 134 w 496"/>
                <a:gd name="T25" fmla="*/ 23 h 404"/>
                <a:gd name="T26" fmla="*/ 152 w 496"/>
                <a:gd name="T27" fmla="*/ 7 h 404"/>
                <a:gd name="T28" fmla="*/ 179 w 496"/>
                <a:gd name="T29" fmla="*/ 0 h 404"/>
                <a:gd name="T30" fmla="*/ 207 w 496"/>
                <a:gd name="T31" fmla="*/ 7 h 404"/>
                <a:gd name="T32" fmla="*/ 225 w 496"/>
                <a:gd name="T33" fmla="*/ 23 h 404"/>
                <a:gd name="T34" fmla="*/ 236 w 496"/>
                <a:gd name="T35" fmla="*/ 44 h 404"/>
                <a:gd name="T36" fmla="*/ 248 w 496"/>
                <a:gd name="T37" fmla="*/ 74 h 404"/>
                <a:gd name="T38" fmla="*/ 350 w 496"/>
                <a:gd name="T39" fmla="*/ 326 h 404"/>
                <a:gd name="T40" fmla="*/ 362 w 496"/>
                <a:gd name="T41" fmla="*/ 368 h 404"/>
                <a:gd name="T42" fmla="*/ 351 w 496"/>
                <a:gd name="T43" fmla="*/ 393 h 404"/>
                <a:gd name="T44" fmla="*/ 323 w 496"/>
                <a:gd name="T45" fmla="*/ 404 h 404"/>
                <a:gd name="T46" fmla="*/ 307 w 496"/>
                <a:gd name="T47" fmla="*/ 401 h 404"/>
                <a:gd name="T48" fmla="*/ 296 w 496"/>
                <a:gd name="T49" fmla="*/ 392 h 404"/>
                <a:gd name="T50" fmla="*/ 287 w 496"/>
                <a:gd name="T51" fmla="*/ 374 h 404"/>
                <a:gd name="T52" fmla="*/ 278 w 496"/>
                <a:gd name="T53" fmla="*/ 353 h 404"/>
                <a:gd name="T54" fmla="*/ 121 w 496"/>
                <a:gd name="T55" fmla="*/ 245 h 404"/>
                <a:gd name="T56" fmla="*/ 238 w 496"/>
                <a:gd name="T57" fmla="*/ 245 h 404"/>
                <a:gd name="T58" fmla="*/ 179 w 496"/>
                <a:gd name="T59" fmla="*/ 84 h 404"/>
                <a:gd name="T60" fmla="*/ 121 w 496"/>
                <a:gd name="T61" fmla="*/ 245 h 404"/>
                <a:gd name="T62" fmla="*/ 487 w 496"/>
                <a:gd name="T63" fmla="*/ 344 h 404"/>
                <a:gd name="T64" fmla="*/ 409 w 496"/>
                <a:gd name="T65" fmla="*/ 153 h 404"/>
                <a:gd name="T66" fmla="*/ 400 w 496"/>
                <a:gd name="T67" fmla="*/ 130 h 404"/>
                <a:gd name="T68" fmla="*/ 391 w 496"/>
                <a:gd name="T69" fmla="*/ 114 h 404"/>
                <a:gd name="T70" fmla="*/ 378 w 496"/>
                <a:gd name="T71" fmla="*/ 102 h 404"/>
                <a:gd name="T72" fmla="*/ 357 w 496"/>
                <a:gd name="T73" fmla="*/ 97 h 404"/>
                <a:gd name="T74" fmla="*/ 336 w 496"/>
                <a:gd name="T75" fmla="*/ 102 h 404"/>
                <a:gd name="T76" fmla="*/ 322 w 496"/>
                <a:gd name="T77" fmla="*/ 115 h 404"/>
                <a:gd name="T78" fmla="*/ 313 w 496"/>
                <a:gd name="T79" fmla="*/ 134 h 404"/>
                <a:gd name="T80" fmla="*/ 308 w 496"/>
                <a:gd name="T81" fmla="*/ 147 h 404"/>
                <a:gd name="T82" fmla="*/ 336 w 496"/>
                <a:gd name="T83" fmla="*/ 218 h 404"/>
                <a:gd name="T84" fmla="*/ 356 w 496"/>
                <a:gd name="T85" fmla="*/ 161 h 404"/>
                <a:gd name="T86" fmla="*/ 402 w 496"/>
                <a:gd name="T87" fmla="*/ 283 h 404"/>
                <a:gd name="T88" fmla="*/ 362 w 496"/>
                <a:gd name="T89" fmla="*/ 283 h 404"/>
                <a:gd name="T90" fmla="*/ 380 w 496"/>
                <a:gd name="T91" fmla="*/ 326 h 404"/>
                <a:gd name="T92" fmla="*/ 381 w 496"/>
                <a:gd name="T93" fmla="*/ 328 h 404"/>
                <a:gd name="T94" fmla="*/ 418 w 496"/>
                <a:gd name="T95" fmla="*/ 328 h 404"/>
                <a:gd name="T96" fmla="*/ 432 w 496"/>
                <a:gd name="T97" fmla="*/ 365 h 404"/>
                <a:gd name="T98" fmla="*/ 439 w 496"/>
                <a:gd name="T99" fmla="*/ 381 h 404"/>
                <a:gd name="T100" fmla="*/ 446 w 496"/>
                <a:gd name="T101" fmla="*/ 394 h 404"/>
                <a:gd name="T102" fmla="*/ 455 w 496"/>
                <a:gd name="T103" fmla="*/ 401 h 404"/>
                <a:gd name="T104" fmla="*/ 467 w 496"/>
                <a:gd name="T105" fmla="*/ 404 h 404"/>
                <a:gd name="T106" fmla="*/ 488 w 496"/>
                <a:gd name="T107" fmla="*/ 395 h 404"/>
                <a:gd name="T108" fmla="*/ 496 w 496"/>
                <a:gd name="T109" fmla="*/ 376 h 404"/>
                <a:gd name="T110" fmla="*/ 487 w 496"/>
                <a:gd name="T111" fmla="*/ 34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404">
                  <a:moveTo>
                    <a:pt x="278" y="353"/>
                  </a:moveTo>
                  <a:lnTo>
                    <a:pt x="259" y="304"/>
                  </a:lnTo>
                  <a:lnTo>
                    <a:pt x="100" y="304"/>
                  </a:lnTo>
                  <a:lnTo>
                    <a:pt x="82" y="354"/>
                  </a:lnTo>
                  <a:cubicBezTo>
                    <a:pt x="74" y="374"/>
                    <a:pt x="68" y="387"/>
                    <a:pt x="63" y="394"/>
                  </a:cubicBezTo>
                  <a:cubicBezTo>
                    <a:pt x="58" y="401"/>
                    <a:pt x="50" y="404"/>
                    <a:pt x="38" y="404"/>
                  </a:cubicBezTo>
                  <a:cubicBezTo>
                    <a:pt x="28" y="404"/>
                    <a:pt x="19" y="400"/>
                    <a:pt x="11" y="393"/>
                  </a:cubicBezTo>
                  <a:cubicBezTo>
                    <a:pt x="4" y="386"/>
                    <a:pt x="0" y="378"/>
                    <a:pt x="0" y="368"/>
                  </a:cubicBezTo>
                  <a:cubicBezTo>
                    <a:pt x="0" y="363"/>
                    <a:pt x="1" y="357"/>
                    <a:pt x="3" y="352"/>
                  </a:cubicBezTo>
                  <a:cubicBezTo>
                    <a:pt x="4" y="346"/>
                    <a:pt x="7" y="338"/>
                    <a:pt x="11" y="328"/>
                  </a:cubicBezTo>
                  <a:lnTo>
                    <a:pt x="111" y="75"/>
                  </a:lnTo>
                  <a:cubicBezTo>
                    <a:pt x="114" y="67"/>
                    <a:pt x="118" y="59"/>
                    <a:pt x="122" y="48"/>
                  </a:cubicBezTo>
                  <a:cubicBezTo>
                    <a:pt x="126" y="38"/>
                    <a:pt x="130" y="30"/>
                    <a:pt x="134" y="23"/>
                  </a:cubicBezTo>
                  <a:cubicBezTo>
                    <a:pt x="139" y="16"/>
                    <a:pt x="145" y="11"/>
                    <a:pt x="152" y="7"/>
                  </a:cubicBezTo>
                  <a:cubicBezTo>
                    <a:pt x="160" y="2"/>
                    <a:pt x="169" y="0"/>
                    <a:pt x="179" y="0"/>
                  </a:cubicBezTo>
                  <a:cubicBezTo>
                    <a:pt x="190" y="0"/>
                    <a:pt x="200" y="2"/>
                    <a:pt x="207" y="7"/>
                  </a:cubicBezTo>
                  <a:cubicBezTo>
                    <a:pt x="214" y="11"/>
                    <a:pt x="220" y="16"/>
                    <a:pt x="225" y="23"/>
                  </a:cubicBezTo>
                  <a:cubicBezTo>
                    <a:pt x="229" y="29"/>
                    <a:pt x="233" y="36"/>
                    <a:pt x="236" y="44"/>
                  </a:cubicBezTo>
                  <a:cubicBezTo>
                    <a:pt x="239" y="51"/>
                    <a:pt x="243" y="61"/>
                    <a:pt x="248" y="74"/>
                  </a:cubicBezTo>
                  <a:lnTo>
                    <a:pt x="350" y="326"/>
                  </a:lnTo>
                  <a:cubicBezTo>
                    <a:pt x="358" y="345"/>
                    <a:pt x="362" y="359"/>
                    <a:pt x="362" y="368"/>
                  </a:cubicBezTo>
                  <a:cubicBezTo>
                    <a:pt x="362" y="377"/>
                    <a:pt x="358" y="385"/>
                    <a:pt x="351" y="393"/>
                  </a:cubicBezTo>
                  <a:cubicBezTo>
                    <a:pt x="343" y="400"/>
                    <a:pt x="334" y="404"/>
                    <a:pt x="323" y="404"/>
                  </a:cubicBezTo>
                  <a:cubicBezTo>
                    <a:pt x="317" y="404"/>
                    <a:pt x="312" y="403"/>
                    <a:pt x="307" y="401"/>
                  </a:cubicBezTo>
                  <a:cubicBezTo>
                    <a:pt x="303" y="398"/>
                    <a:pt x="299" y="395"/>
                    <a:pt x="296" y="392"/>
                  </a:cubicBezTo>
                  <a:cubicBezTo>
                    <a:pt x="293" y="388"/>
                    <a:pt x="290" y="382"/>
                    <a:pt x="287" y="374"/>
                  </a:cubicBezTo>
                  <a:cubicBezTo>
                    <a:pt x="283" y="366"/>
                    <a:pt x="280" y="359"/>
                    <a:pt x="278" y="353"/>
                  </a:cubicBezTo>
                  <a:close/>
                  <a:moveTo>
                    <a:pt x="121" y="245"/>
                  </a:moveTo>
                  <a:lnTo>
                    <a:pt x="238" y="245"/>
                  </a:lnTo>
                  <a:lnTo>
                    <a:pt x="179" y="84"/>
                  </a:lnTo>
                  <a:lnTo>
                    <a:pt x="121" y="245"/>
                  </a:lnTo>
                  <a:close/>
                  <a:moveTo>
                    <a:pt x="487" y="344"/>
                  </a:moveTo>
                  <a:lnTo>
                    <a:pt x="409" y="153"/>
                  </a:lnTo>
                  <a:cubicBezTo>
                    <a:pt x="405" y="144"/>
                    <a:pt x="402" y="136"/>
                    <a:pt x="400" y="130"/>
                  </a:cubicBezTo>
                  <a:cubicBezTo>
                    <a:pt x="398" y="125"/>
                    <a:pt x="395" y="119"/>
                    <a:pt x="391" y="114"/>
                  </a:cubicBezTo>
                  <a:cubicBezTo>
                    <a:pt x="388" y="109"/>
                    <a:pt x="383" y="105"/>
                    <a:pt x="378" y="102"/>
                  </a:cubicBezTo>
                  <a:cubicBezTo>
                    <a:pt x="372" y="99"/>
                    <a:pt x="365" y="97"/>
                    <a:pt x="357" y="97"/>
                  </a:cubicBezTo>
                  <a:cubicBezTo>
                    <a:pt x="348" y="97"/>
                    <a:pt x="342" y="99"/>
                    <a:pt x="336" y="102"/>
                  </a:cubicBezTo>
                  <a:cubicBezTo>
                    <a:pt x="330" y="105"/>
                    <a:pt x="326" y="110"/>
                    <a:pt x="322" y="115"/>
                  </a:cubicBezTo>
                  <a:cubicBezTo>
                    <a:pt x="319" y="120"/>
                    <a:pt x="316" y="126"/>
                    <a:pt x="313" y="134"/>
                  </a:cubicBezTo>
                  <a:cubicBezTo>
                    <a:pt x="311" y="139"/>
                    <a:pt x="309" y="143"/>
                    <a:pt x="308" y="147"/>
                  </a:cubicBezTo>
                  <a:lnTo>
                    <a:pt x="336" y="218"/>
                  </a:lnTo>
                  <a:lnTo>
                    <a:pt x="356" y="161"/>
                  </a:lnTo>
                  <a:lnTo>
                    <a:pt x="402" y="283"/>
                  </a:lnTo>
                  <a:lnTo>
                    <a:pt x="362" y="283"/>
                  </a:lnTo>
                  <a:lnTo>
                    <a:pt x="380" y="326"/>
                  </a:lnTo>
                  <a:cubicBezTo>
                    <a:pt x="380" y="327"/>
                    <a:pt x="380" y="327"/>
                    <a:pt x="381" y="328"/>
                  </a:cubicBezTo>
                  <a:lnTo>
                    <a:pt x="418" y="328"/>
                  </a:lnTo>
                  <a:lnTo>
                    <a:pt x="432" y="365"/>
                  </a:lnTo>
                  <a:cubicBezTo>
                    <a:pt x="434" y="370"/>
                    <a:pt x="436" y="375"/>
                    <a:pt x="439" y="381"/>
                  </a:cubicBezTo>
                  <a:cubicBezTo>
                    <a:pt x="442" y="387"/>
                    <a:pt x="444" y="391"/>
                    <a:pt x="446" y="394"/>
                  </a:cubicBezTo>
                  <a:cubicBezTo>
                    <a:pt x="449" y="397"/>
                    <a:pt x="452" y="399"/>
                    <a:pt x="455" y="401"/>
                  </a:cubicBezTo>
                  <a:cubicBezTo>
                    <a:pt x="458" y="403"/>
                    <a:pt x="462" y="404"/>
                    <a:pt x="467" y="404"/>
                  </a:cubicBezTo>
                  <a:cubicBezTo>
                    <a:pt x="475" y="404"/>
                    <a:pt x="482" y="401"/>
                    <a:pt x="488" y="395"/>
                  </a:cubicBezTo>
                  <a:cubicBezTo>
                    <a:pt x="494" y="389"/>
                    <a:pt x="496" y="383"/>
                    <a:pt x="496" y="376"/>
                  </a:cubicBezTo>
                  <a:cubicBezTo>
                    <a:pt x="496" y="369"/>
                    <a:pt x="493" y="359"/>
                    <a:pt x="487" y="344"/>
                  </a:cubicBezTo>
                  <a:close/>
                </a:path>
              </a:pathLst>
            </a:custGeom>
            <a:solidFill>
              <a:srgbClr val="FFBD5B"/>
            </a:solidFill>
            <a:ln>
              <a:noFill/>
            </a:ln>
          </p:spPr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A243DB4-B42A-62F1-1CB8-4F860EFCCAB5}"/>
                </a:ext>
              </a:extLst>
            </p:cNvPr>
            <p:cNvSpPr txBox="1"/>
            <p:nvPr/>
          </p:nvSpPr>
          <p:spPr>
            <a:xfrm>
              <a:off x="2232194" y="1355476"/>
              <a:ext cx="6463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        使用 </a:t>
              </a:r>
              <a:r>
                <a:rPr lang="en-US" altLang="zh-CN" dirty="0"/>
                <a:t>Git </a:t>
              </a:r>
              <a:r>
                <a:rPr lang="zh-CN" altLang="en-US" dirty="0"/>
                <a:t>进行版本控制并开源至 </a:t>
              </a:r>
              <a:r>
                <a:rPr lang="en-US" altLang="zh-CN" dirty="0" err="1"/>
                <a:t>Gitee</a:t>
              </a:r>
              <a:r>
                <a:rPr lang="en-US" altLang="zh-CN" dirty="0"/>
                <a:t> </a:t>
              </a:r>
              <a:r>
                <a:rPr lang="zh-CN" altLang="en-US" dirty="0"/>
                <a:t>托管仓库，以支持小组内合作开发。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5667AB4F-FA7D-D41F-1878-479EB62FCD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252" y="1988620"/>
            <a:ext cx="6835732" cy="3909399"/>
          </a:xfrm>
          <a:prstGeom prst="rect">
            <a:avLst/>
          </a:prstGeom>
        </p:spPr>
      </p:pic>
      <p:pic>
        <p:nvPicPr>
          <p:cNvPr id="6" name="Picture 5">
            <a:hlinkClick r:id="rId5"/>
            <a:extLst>
              <a:ext uri="{FF2B5EF4-FFF2-40B4-BE49-F238E27FC236}">
                <a16:creationId xmlns:a16="http://schemas.microsoft.com/office/drawing/2014/main" id="{0F8F4884-4234-40C3-0F88-5B3A13D7949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3293" y="3205972"/>
            <a:ext cx="1474694" cy="147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80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60350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项目亮点四：单元测试</a:t>
            </a: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518500C-A0AF-68E0-6D96-157FB4C19D29}"/>
              </a:ext>
            </a:extLst>
          </p:cNvPr>
          <p:cNvGrpSpPr/>
          <p:nvPr/>
        </p:nvGrpSpPr>
        <p:grpSpPr>
          <a:xfrm>
            <a:off x="774065" y="957408"/>
            <a:ext cx="7564167" cy="443493"/>
            <a:chOff x="1843080" y="1281315"/>
            <a:chExt cx="6852667" cy="443493"/>
          </a:xfrm>
        </p:grpSpPr>
        <p:sp>
          <p:nvSpPr>
            <p:cNvPr id="16" name="letter-type-interface-symbol_44553">
              <a:extLst>
                <a:ext uri="{FF2B5EF4-FFF2-40B4-BE49-F238E27FC236}">
                  <a16:creationId xmlns:a16="http://schemas.microsoft.com/office/drawing/2014/main" id="{E653CB13-5579-7D17-0602-72CE1447C0C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43080" y="1281315"/>
              <a:ext cx="402779" cy="327616"/>
            </a:xfrm>
            <a:custGeom>
              <a:avLst/>
              <a:gdLst>
                <a:gd name="T0" fmla="*/ 278 w 496"/>
                <a:gd name="T1" fmla="*/ 353 h 404"/>
                <a:gd name="T2" fmla="*/ 259 w 496"/>
                <a:gd name="T3" fmla="*/ 304 h 404"/>
                <a:gd name="T4" fmla="*/ 100 w 496"/>
                <a:gd name="T5" fmla="*/ 304 h 404"/>
                <a:gd name="T6" fmla="*/ 82 w 496"/>
                <a:gd name="T7" fmla="*/ 354 h 404"/>
                <a:gd name="T8" fmla="*/ 63 w 496"/>
                <a:gd name="T9" fmla="*/ 394 h 404"/>
                <a:gd name="T10" fmla="*/ 38 w 496"/>
                <a:gd name="T11" fmla="*/ 404 h 404"/>
                <a:gd name="T12" fmla="*/ 11 w 496"/>
                <a:gd name="T13" fmla="*/ 393 h 404"/>
                <a:gd name="T14" fmla="*/ 0 w 496"/>
                <a:gd name="T15" fmla="*/ 368 h 404"/>
                <a:gd name="T16" fmla="*/ 3 w 496"/>
                <a:gd name="T17" fmla="*/ 352 h 404"/>
                <a:gd name="T18" fmla="*/ 11 w 496"/>
                <a:gd name="T19" fmla="*/ 328 h 404"/>
                <a:gd name="T20" fmla="*/ 111 w 496"/>
                <a:gd name="T21" fmla="*/ 75 h 404"/>
                <a:gd name="T22" fmla="*/ 122 w 496"/>
                <a:gd name="T23" fmla="*/ 48 h 404"/>
                <a:gd name="T24" fmla="*/ 134 w 496"/>
                <a:gd name="T25" fmla="*/ 23 h 404"/>
                <a:gd name="T26" fmla="*/ 152 w 496"/>
                <a:gd name="T27" fmla="*/ 7 h 404"/>
                <a:gd name="T28" fmla="*/ 179 w 496"/>
                <a:gd name="T29" fmla="*/ 0 h 404"/>
                <a:gd name="T30" fmla="*/ 207 w 496"/>
                <a:gd name="T31" fmla="*/ 7 h 404"/>
                <a:gd name="T32" fmla="*/ 225 w 496"/>
                <a:gd name="T33" fmla="*/ 23 h 404"/>
                <a:gd name="T34" fmla="*/ 236 w 496"/>
                <a:gd name="T35" fmla="*/ 44 h 404"/>
                <a:gd name="T36" fmla="*/ 248 w 496"/>
                <a:gd name="T37" fmla="*/ 74 h 404"/>
                <a:gd name="T38" fmla="*/ 350 w 496"/>
                <a:gd name="T39" fmla="*/ 326 h 404"/>
                <a:gd name="T40" fmla="*/ 362 w 496"/>
                <a:gd name="T41" fmla="*/ 368 h 404"/>
                <a:gd name="T42" fmla="*/ 351 w 496"/>
                <a:gd name="T43" fmla="*/ 393 h 404"/>
                <a:gd name="T44" fmla="*/ 323 w 496"/>
                <a:gd name="T45" fmla="*/ 404 h 404"/>
                <a:gd name="T46" fmla="*/ 307 w 496"/>
                <a:gd name="T47" fmla="*/ 401 h 404"/>
                <a:gd name="T48" fmla="*/ 296 w 496"/>
                <a:gd name="T49" fmla="*/ 392 h 404"/>
                <a:gd name="T50" fmla="*/ 287 w 496"/>
                <a:gd name="T51" fmla="*/ 374 h 404"/>
                <a:gd name="T52" fmla="*/ 278 w 496"/>
                <a:gd name="T53" fmla="*/ 353 h 404"/>
                <a:gd name="T54" fmla="*/ 121 w 496"/>
                <a:gd name="T55" fmla="*/ 245 h 404"/>
                <a:gd name="T56" fmla="*/ 238 w 496"/>
                <a:gd name="T57" fmla="*/ 245 h 404"/>
                <a:gd name="T58" fmla="*/ 179 w 496"/>
                <a:gd name="T59" fmla="*/ 84 h 404"/>
                <a:gd name="T60" fmla="*/ 121 w 496"/>
                <a:gd name="T61" fmla="*/ 245 h 404"/>
                <a:gd name="T62" fmla="*/ 487 w 496"/>
                <a:gd name="T63" fmla="*/ 344 h 404"/>
                <a:gd name="T64" fmla="*/ 409 w 496"/>
                <a:gd name="T65" fmla="*/ 153 h 404"/>
                <a:gd name="T66" fmla="*/ 400 w 496"/>
                <a:gd name="T67" fmla="*/ 130 h 404"/>
                <a:gd name="T68" fmla="*/ 391 w 496"/>
                <a:gd name="T69" fmla="*/ 114 h 404"/>
                <a:gd name="T70" fmla="*/ 378 w 496"/>
                <a:gd name="T71" fmla="*/ 102 h 404"/>
                <a:gd name="T72" fmla="*/ 357 w 496"/>
                <a:gd name="T73" fmla="*/ 97 h 404"/>
                <a:gd name="T74" fmla="*/ 336 w 496"/>
                <a:gd name="T75" fmla="*/ 102 h 404"/>
                <a:gd name="T76" fmla="*/ 322 w 496"/>
                <a:gd name="T77" fmla="*/ 115 h 404"/>
                <a:gd name="T78" fmla="*/ 313 w 496"/>
                <a:gd name="T79" fmla="*/ 134 h 404"/>
                <a:gd name="T80" fmla="*/ 308 w 496"/>
                <a:gd name="T81" fmla="*/ 147 h 404"/>
                <a:gd name="T82" fmla="*/ 336 w 496"/>
                <a:gd name="T83" fmla="*/ 218 h 404"/>
                <a:gd name="T84" fmla="*/ 356 w 496"/>
                <a:gd name="T85" fmla="*/ 161 h 404"/>
                <a:gd name="T86" fmla="*/ 402 w 496"/>
                <a:gd name="T87" fmla="*/ 283 h 404"/>
                <a:gd name="T88" fmla="*/ 362 w 496"/>
                <a:gd name="T89" fmla="*/ 283 h 404"/>
                <a:gd name="T90" fmla="*/ 380 w 496"/>
                <a:gd name="T91" fmla="*/ 326 h 404"/>
                <a:gd name="T92" fmla="*/ 381 w 496"/>
                <a:gd name="T93" fmla="*/ 328 h 404"/>
                <a:gd name="T94" fmla="*/ 418 w 496"/>
                <a:gd name="T95" fmla="*/ 328 h 404"/>
                <a:gd name="T96" fmla="*/ 432 w 496"/>
                <a:gd name="T97" fmla="*/ 365 h 404"/>
                <a:gd name="T98" fmla="*/ 439 w 496"/>
                <a:gd name="T99" fmla="*/ 381 h 404"/>
                <a:gd name="T100" fmla="*/ 446 w 496"/>
                <a:gd name="T101" fmla="*/ 394 h 404"/>
                <a:gd name="T102" fmla="*/ 455 w 496"/>
                <a:gd name="T103" fmla="*/ 401 h 404"/>
                <a:gd name="T104" fmla="*/ 467 w 496"/>
                <a:gd name="T105" fmla="*/ 404 h 404"/>
                <a:gd name="T106" fmla="*/ 488 w 496"/>
                <a:gd name="T107" fmla="*/ 395 h 404"/>
                <a:gd name="T108" fmla="*/ 496 w 496"/>
                <a:gd name="T109" fmla="*/ 376 h 404"/>
                <a:gd name="T110" fmla="*/ 487 w 496"/>
                <a:gd name="T111" fmla="*/ 34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404">
                  <a:moveTo>
                    <a:pt x="278" y="353"/>
                  </a:moveTo>
                  <a:lnTo>
                    <a:pt x="259" y="304"/>
                  </a:lnTo>
                  <a:lnTo>
                    <a:pt x="100" y="304"/>
                  </a:lnTo>
                  <a:lnTo>
                    <a:pt x="82" y="354"/>
                  </a:lnTo>
                  <a:cubicBezTo>
                    <a:pt x="74" y="374"/>
                    <a:pt x="68" y="387"/>
                    <a:pt x="63" y="394"/>
                  </a:cubicBezTo>
                  <a:cubicBezTo>
                    <a:pt x="58" y="401"/>
                    <a:pt x="50" y="404"/>
                    <a:pt x="38" y="404"/>
                  </a:cubicBezTo>
                  <a:cubicBezTo>
                    <a:pt x="28" y="404"/>
                    <a:pt x="19" y="400"/>
                    <a:pt x="11" y="393"/>
                  </a:cubicBezTo>
                  <a:cubicBezTo>
                    <a:pt x="4" y="386"/>
                    <a:pt x="0" y="378"/>
                    <a:pt x="0" y="368"/>
                  </a:cubicBezTo>
                  <a:cubicBezTo>
                    <a:pt x="0" y="363"/>
                    <a:pt x="1" y="357"/>
                    <a:pt x="3" y="352"/>
                  </a:cubicBezTo>
                  <a:cubicBezTo>
                    <a:pt x="4" y="346"/>
                    <a:pt x="7" y="338"/>
                    <a:pt x="11" y="328"/>
                  </a:cubicBezTo>
                  <a:lnTo>
                    <a:pt x="111" y="75"/>
                  </a:lnTo>
                  <a:cubicBezTo>
                    <a:pt x="114" y="67"/>
                    <a:pt x="118" y="59"/>
                    <a:pt x="122" y="48"/>
                  </a:cubicBezTo>
                  <a:cubicBezTo>
                    <a:pt x="126" y="38"/>
                    <a:pt x="130" y="30"/>
                    <a:pt x="134" y="23"/>
                  </a:cubicBezTo>
                  <a:cubicBezTo>
                    <a:pt x="139" y="16"/>
                    <a:pt x="145" y="11"/>
                    <a:pt x="152" y="7"/>
                  </a:cubicBezTo>
                  <a:cubicBezTo>
                    <a:pt x="160" y="2"/>
                    <a:pt x="169" y="0"/>
                    <a:pt x="179" y="0"/>
                  </a:cubicBezTo>
                  <a:cubicBezTo>
                    <a:pt x="190" y="0"/>
                    <a:pt x="200" y="2"/>
                    <a:pt x="207" y="7"/>
                  </a:cubicBezTo>
                  <a:cubicBezTo>
                    <a:pt x="214" y="11"/>
                    <a:pt x="220" y="16"/>
                    <a:pt x="225" y="23"/>
                  </a:cubicBezTo>
                  <a:cubicBezTo>
                    <a:pt x="229" y="29"/>
                    <a:pt x="233" y="36"/>
                    <a:pt x="236" y="44"/>
                  </a:cubicBezTo>
                  <a:cubicBezTo>
                    <a:pt x="239" y="51"/>
                    <a:pt x="243" y="61"/>
                    <a:pt x="248" y="74"/>
                  </a:cubicBezTo>
                  <a:lnTo>
                    <a:pt x="350" y="326"/>
                  </a:lnTo>
                  <a:cubicBezTo>
                    <a:pt x="358" y="345"/>
                    <a:pt x="362" y="359"/>
                    <a:pt x="362" y="368"/>
                  </a:cubicBezTo>
                  <a:cubicBezTo>
                    <a:pt x="362" y="377"/>
                    <a:pt x="358" y="385"/>
                    <a:pt x="351" y="393"/>
                  </a:cubicBezTo>
                  <a:cubicBezTo>
                    <a:pt x="343" y="400"/>
                    <a:pt x="334" y="404"/>
                    <a:pt x="323" y="404"/>
                  </a:cubicBezTo>
                  <a:cubicBezTo>
                    <a:pt x="317" y="404"/>
                    <a:pt x="312" y="403"/>
                    <a:pt x="307" y="401"/>
                  </a:cubicBezTo>
                  <a:cubicBezTo>
                    <a:pt x="303" y="398"/>
                    <a:pt x="299" y="395"/>
                    <a:pt x="296" y="392"/>
                  </a:cubicBezTo>
                  <a:cubicBezTo>
                    <a:pt x="293" y="388"/>
                    <a:pt x="290" y="382"/>
                    <a:pt x="287" y="374"/>
                  </a:cubicBezTo>
                  <a:cubicBezTo>
                    <a:pt x="283" y="366"/>
                    <a:pt x="280" y="359"/>
                    <a:pt x="278" y="353"/>
                  </a:cubicBezTo>
                  <a:close/>
                  <a:moveTo>
                    <a:pt x="121" y="245"/>
                  </a:moveTo>
                  <a:lnTo>
                    <a:pt x="238" y="245"/>
                  </a:lnTo>
                  <a:lnTo>
                    <a:pt x="179" y="84"/>
                  </a:lnTo>
                  <a:lnTo>
                    <a:pt x="121" y="245"/>
                  </a:lnTo>
                  <a:close/>
                  <a:moveTo>
                    <a:pt x="487" y="344"/>
                  </a:moveTo>
                  <a:lnTo>
                    <a:pt x="409" y="153"/>
                  </a:lnTo>
                  <a:cubicBezTo>
                    <a:pt x="405" y="144"/>
                    <a:pt x="402" y="136"/>
                    <a:pt x="400" y="130"/>
                  </a:cubicBezTo>
                  <a:cubicBezTo>
                    <a:pt x="398" y="125"/>
                    <a:pt x="395" y="119"/>
                    <a:pt x="391" y="114"/>
                  </a:cubicBezTo>
                  <a:cubicBezTo>
                    <a:pt x="388" y="109"/>
                    <a:pt x="383" y="105"/>
                    <a:pt x="378" y="102"/>
                  </a:cubicBezTo>
                  <a:cubicBezTo>
                    <a:pt x="372" y="99"/>
                    <a:pt x="365" y="97"/>
                    <a:pt x="357" y="97"/>
                  </a:cubicBezTo>
                  <a:cubicBezTo>
                    <a:pt x="348" y="97"/>
                    <a:pt x="342" y="99"/>
                    <a:pt x="336" y="102"/>
                  </a:cubicBezTo>
                  <a:cubicBezTo>
                    <a:pt x="330" y="105"/>
                    <a:pt x="326" y="110"/>
                    <a:pt x="322" y="115"/>
                  </a:cubicBezTo>
                  <a:cubicBezTo>
                    <a:pt x="319" y="120"/>
                    <a:pt x="316" y="126"/>
                    <a:pt x="313" y="134"/>
                  </a:cubicBezTo>
                  <a:cubicBezTo>
                    <a:pt x="311" y="139"/>
                    <a:pt x="309" y="143"/>
                    <a:pt x="308" y="147"/>
                  </a:cubicBezTo>
                  <a:lnTo>
                    <a:pt x="336" y="218"/>
                  </a:lnTo>
                  <a:lnTo>
                    <a:pt x="356" y="161"/>
                  </a:lnTo>
                  <a:lnTo>
                    <a:pt x="402" y="283"/>
                  </a:lnTo>
                  <a:lnTo>
                    <a:pt x="362" y="283"/>
                  </a:lnTo>
                  <a:lnTo>
                    <a:pt x="380" y="326"/>
                  </a:lnTo>
                  <a:cubicBezTo>
                    <a:pt x="380" y="327"/>
                    <a:pt x="380" y="327"/>
                    <a:pt x="381" y="328"/>
                  </a:cubicBezTo>
                  <a:lnTo>
                    <a:pt x="418" y="328"/>
                  </a:lnTo>
                  <a:lnTo>
                    <a:pt x="432" y="365"/>
                  </a:lnTo>
                  <a:cubicBezTo>
                    <a:pt x="434" y="370"/>
                    <a:pt x="436" y="375"/>
                    <a:pt x="439" y="381"/>
                  </a:cubicBezTo>
                  <a:cubicBezTo>
                    <a:pt x="442" y="387"/>
                    <a:pt x="444" y="391"/>
                    <a:pt x="446" y="394"/>
                  </a:cubicBezTo>
                  <a:cubicBezTo>
                    <a:pt x="449" y="397"/>
                    <a:pt x="452" y="399"/>
                    <a:pt x="455" y="401"/>
                  </a:cubicBezTo>
                  <a:cubicBezTo>
                    <a:pt x="458" y="403"/>
                    <a:pt x="462" y="404"/>
                    <a:pt x="467" y="404"/>
                  </a:cubicBezTo>
                  <a:cubicBezTo>
                    <a:pt x="475" y="404"/>
                    <a:pt x="482" y="401"/>
                    <a:pt x="488" y="395"/>
                  </a:cubicBezTo>
                  <a:cubicBezTo>
                    <a:pt x="494" y="389"/>
                    <a:pt x="496" y="383"/>
                    <a:pt x="496" y="376"/>
                  </a:cubicBezTo>
                  <a:cubicBezTo>
                    <a:pt x="496" y="369"/>
                    <a:pt x="493" y="359"/>
                    <a:pt x="487" y="344"/>
                  </a:cubicBezTo>
                  <a:close/>
                </a:path>
              </a:pathLst>
            </a:custGeom>
            <a:solidFill>
              <a:srgbClr val="FFBD5B"/>
            </a:solidFill>
            <a:ln>
              <a:noFill/>
            </a:ln>
          </p:spPr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DA51886-4F10-FBB0-8133-75A32815E9F5}"/>
                </a:ext>
              </a:extLst>
            </p:cNvPr>
            <p:cNvSpPr txBox="1"/>
            <p:nvPr/>
          </p:nvSpPr>
          <p:spPr>
            <a:xfrm>
              <a:off x="2232194" y="1355476"/>
              <a:ext cx="64635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        </a:t>
              </a:r>
              <a:r>
                <a:rPr lang="en-US" altLang="zh-CN" dirty="0"/>
                <a:t>Dao </a:t>
              </a:r>
              <a:r>
                <a:rPr lang="zh-CN" altLang="en-US" dirty="0"/>
                <a:t>和 </a:t>
              </a:r>
              <a:r>
                <a:rPr lang="en-US" altLang="zh-CN" dirty="0"/>
                <a:t>Service </a:t>
              </a:r>
              <a:r>
                <a:rPr lang="zh-CN" altLang="en-US" dirty="0"/>
                <a:t>层方法单元测试，保证功能完整性和系统健壮性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CA8DB193-0E98-E600-B5D6-90EDBB8EC7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6289" y="1545249"/>
            <a:ext cx="9161687" cy="5049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762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60350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项目亮点五：消息通知</a:t>
            </a: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4D948D6-0D2C-CAAD-A315-565BD2C37AE9}"/>
              </a:ext>
            </a:extLst>
          </p:cNvPr>
          <p:cNvGrpSpPr/>
          <p:nvPr/>
        </p:nvGrpSpPr>
        <p:grpSpPr>
          <a:xfrm>
            <a:off x="648653" y="812064"/>
            <a:ext cx="7564167" cy="997491"/>
            <a:chOff x="1843080" y="1281315"/>
            <a:chExt cx="6852667" cy="997491"/>
          </a:xfrm>
        </p:grpSpPr>
        <p:sp>
          <p:nvSpPr>
            <p:cNvPr id="10" name="letter-type-interface-symbol_44553">
              <a:extLst>
                <a:ext uri="{FF2B5EF4-FFF2-40B4-BE49-F238E27FC236}">
                  <a16:creationId xmlns:a16="http://schemas.microsoft.com/office/drawing/2014/main" id="{D0894234-930F-BFC1-4183-7E5C6FD0DFE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43080" y="1281315"/>
              <a:ext cx="402779" cy="327616"/>
            </a:xfrm>
            <a:custGeom>
              <a:avLst/>
              <a:gdLst>
                <a:gd name="T0" fmla="*/ 278 w 496"/>
                <a:gd name="T1" fmla="*/ 353 h 404"/>
                <a:gd name="T2" fmla="*/ 259 w 496"/>
                <a:gd name="T3" fmla="*/ 304 h 404"/>
                <a:gd name="T4" fmla="*/ 100 w 496"/>
                <a:gd name="T5" fmla="*/ 304 h 404"/>
                <a:gd name="T6" fmla="*/ 82 w 496"/>
                <a:gd name="T7" fmla="*/ 354 h 404"/>
                <a:gd name="T8" fmla="*/ 63 w 496"/>
                <a:gd name="T9" fmla="*/ 394 h 404"/>
                <a:gd name="T10" fmla="*/ 38 w 496"/>
                <a:gd name="T11" fmla="*/ 404 h 404"/>
                <a:gd name="T12" fmla="*/ 11 w 496"/>
                <a:gd name="T13" fmla="*/ 393 h 404"/>
                <a:gd name="T14" fmla="*/ 0 w 496"/>
                <a:gd name="T15" fmla="*/ 368 h 404"/>
                <a:gd name="T16" fmla="*/ 3 w 496"/>
                <a:gd name="T17" fmla="*/ 352 h 404"/>
                <a:gd name="T18" fmla="*/ 11 w 496"/>
                <a:gd name="T19" fmla="*/ 328 h 404"/>
                <a:gd name="T20" fmla="*/ 111 w 496"/>
                <a:gd name="T21" fmla="*/ 75 h 404"/>
                <a:gd name="T22" fmla="*/ 122 w 496"/>
                <a:gd name="T23" fmla="*/ 48 h 404"/>
                <a:gd name="T24" fmla="*/ 134 w 496"/>
                <a:gd name="T25" fmla="*/ 23 h 404"/>
                <a:gd name="T26" fmla="*/ 152 w 496"/>
                <a:gd name="T27" fmla="*/ 7 h 404"/>
                <a:gd name="T28" fmla="*/ 179 w 496"/>
                <a:gd name="T29" fmla="*/ 0 h 404"/>
                <a:gd name="T30" fmla="*/ 207 w 496"/>
                <a:gd name="T31" fmla="*/ 7 h 404"/>
                <a:gd name="T32" fmla="*/ 225 w 496"/>
                <a:gd name="T33" fmla="*/ 23 h 404"/>
                <a:gd name="T34" fmla="*/ 236 w 496"/>
                <a:gd name="T35" fmla="*/ 44 h 404"/>
                <a:gd name="T36" fmla="*/ 248 w 496"/>
                <a:gd name="T37" fmla="*/ 74 h 404"/>
                <a:gd name="T38" fmla="*/ 350 w 496"/>
                <a:gd name="T39" fmla="*/ 326 h 404"/>
                <a:gd name="T40" fmla="*/ 362 w 496"/>
                <a:gd name="T41" fmla="*/ 368 h 404"/>
                <a:gd name="T42" fmla="*/ 351 w 496"/>
                <a:gd name="T43" fmla="*/ 393 h 404"/>
                <a:gd name="T44" fmla="*/ 323 w 496"/>
                <a:gd name="T45" fmla="*/ 404 h 404"/>
                <a:gd name="T46" fmla="*/ 307 w 496"/>
                <a:gd name="T47" fmla="*/ 401 h 404"/>
                <a:gd name="T48" fmla="*/ 296 w 496"/>
                <a:gd name="T49" fmla="*/ 392 h 404"/>
                <a:gd name="T50" fmla="*/ 287 w 496"/>
                <a:gd name="T51" fmla="*/ 374 h 404"/>
                <a:gd name="T52" fmla="*/ 278 w 496"/>
                <a:gd name="T53" fmla="*/ 353 h 404"/>
                <a:gd name="T54" fmla="*/ 121 w 496"/>
                <a:gd name="T55" fmla="*/ 245 h 404"/>
                <a:gd name="T56" fmla="*/ 238 w 496"/>
                <a:gd name="T57" fmla="*/ 245 h 404"/>
                <a:gd name="T58" fmla="*/ 179 w 496"/>
                <a:gd name="T59" fmla="*/ 84 h 404"/>
                <a:gd name="T60" fmla="*/ 121 w 496"/>
                <a:gd name="T61" fmla="*/ 245 h 404"/>
                <a:gd name="T62" fmla="*/ 487 w 496"/>
                <a:gd name="T63" fmla="*/ 344 h 404"/>
                <a:gd name="T64" fmla="*/ 409 w 496"/>
                <a:gd name="T65" fmla="*/ 153 h 404"/>
                <a:gd name="T66" fmla="*/ 400 w 496"/>
                <a:gd name="T67" fmla="*/ 130 h 404"/>
                <a:gd name="T68" fmla="*/ 391 w 496"/>
                <a:gd name="T69" fmla="*/ 114 h 404"/>
                <a:gd name="T70" fmla="*/ 378 w 496"/>
                <a:gd name="T71" fmla="*/ 102 h 404"/>
                <a:gd name="T72" fmla="*/ 357 w 496"/>
                <a:gd name="T73" fmla="*/ 97 h 404"/>
                <a:gd name="T74" fmla="*/ 336 w 496"/>
                <a:gd name="T75" fmla="*/ 102 h 404"/>
                <a:gd name="T76" fmla="*/ 322 w 496"/>
                <a:gd name="T77" fmla="*/ 115 h 404"/>
                <a:gd name="T78" fmla="*/ 313 w 496"/>
                <a:gd name="T79" fmla="*/ 134 h 404"/>
                <a:gd name="T80" fmla="*/ 308 w 496"/>
                <a:gd name="T81" fmla="*/ 147 h 404"/>
                <a:gd name="T82" fmla="*/ 336 w 496"/>
                <a:gd name="T83" fmla="*/ 218 h 404"/>
                <a:gd name="T84" fmla="*/ 356 w 496"/>
                <a:gd name="T85" fmla="*/ 161 h 404"/>
                <a:gd name="T86" fmla="*/ 402 w 496"/>
                <a:gd name="T87" fmla="*/ 283 h 404"/>
                <a:gd name="T88" fmla="*/ 362 w 496"/>
                <a:gd name="T89" fmla="*/ 283 h 404"/>
                <a:gd name="T90" fmla="*/ 380 w 496"/>
                <a:gd name="T91" fmla="*/ 326 h 404"/>
                <a:gd name="T92" fmla="*/ 381 w 496"/>
                <a:gd name="T93" fmla="*/ 328 h 404"/>
                <a:gd name="T94" fmla="*/ 418 w 496"/>
                <a:gd name="T95" fmla="*/ 328 h 404"/>
                <a:gd name="T96" fmla="*/ 432 w 496"/>
                <a:gd name="T97" fmla="*/ 365 h 404"/>
                <a:gd name="T98" fmla="*/ 439 w 496"/>
                <a:gd name="T99" fmla="*/ 381 h 404"/>
                <a:gd name="T100" fmla="*/ 446 w 496"/>
                <a:gd name="T101" fmla="*/ 394 h 404"/>
                <a:gd name="T102" fmla="*/ 455 w 496"/>
                <a:gd name="T103" fmla="*/ 401 h 404"/>
                <a:gd name="T104" fmla="*/ 467 w 496"/>
                <a:gd name="T105" fmla="*/ 404 h 404"/>
                <a:gd name="T106" fmla="*/ 488 w 496"/>
                <a:gd name="T107" fmla="*/ 395 h 404"/>
                <a:gd name="T108" fmla="*/ 496 w 496"/>
                <a:gd name="T109" fmla="*/ 376 h 404"/>
                <a:gd name="T110" fmla="*/ 487 w 496"/>
                <a:gd name="T111" fmla="*/ 34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404">
                  <a:moveTo>
                    <a:pt x="278" y="353"/>
                  </a:moveTo>
                  <a:lnTo>
                    <a:pt x="259" y="304"/>
                  </a:lnTo>
                  <a:lnTo>
                    <a:pt x="100" y="304"/>
                  </a:lnTo>
                  <a:lnTo>
                    <a:pt x="82" y="354"/>
                  </a:lnTo>
                  <a:cubicBezTo>
                    <a:pt x="74" y="374"/>
                    <a:pt x="68" y="387"/>
                    <a:pt x="63" y="394"/>
                  </a:cubicBezTo>
                  <a:cubicBezTo>
                    <a:pt x="58" y="401"/>
                    <a:pt x="50" y="404"/>
                    <a:pt x="38" y="404"/>
                  </a:cubicBezTo>
                  <a:cubicBezTo>
                    <a:pt x="28" y="404"/>
                    <a:pt x="19" y="400"/>
                    <a:pt x="11" y="393"/>
                  </a:cubicBezTo>
                  <a:cubicBezTo>
                    <a:pt x="4" y="386"/>
                    <a:pt x="0" y="378"/>
                    <a:pt x="0" y="368"/>
                  </a:cubicBezTo>
                  <a:cubicBezTo>
                    <a:pt x="0" y="363"/>
                    <a:pt x="1" y="357"/>
                    <a:pt x="3" y="352"/>
                  </a:cubicBezTo>
                  <a:cubicBezTo>
                    <a:pt x="4" y="346"/>
                    <a:pt x="7" y="338"/>
                    <a:pt x="11" y="328"/>
                  </a:cubicBezTo>
                  <a:lnTo>
                    <a:pt x="111" y="75"/>
                  </a:lnTo>
                  <a:cubicBezTo>
                    <a:pt x="114" y="67"/>
                    <a:pt x="118" y="59"/>
                    <a:pt x="122" y="48"/>
                  </a:cubicBezTo>
                  <a:cubicBezTo>
                    <a:pt x="126" y="38"/>
                    <a:pt x="130" y="30"/>
                    <a:pt x="134" y="23"/>
                  </a:cubicBezTo>
                  <a:cubicBezTo>
                    <a:pt x="139" y="16"/>
                    <a:pt x="145" y="11"/>
                    <a:pt x="152" y="7"/>
                  </a:cubicBezTo>
                  <a:cubicBezTo>
                    <a:pt x="160" y="2"/>
                    <a:pt x="169" y="0"/>
                    <a:pt x="179" y="0"/>
                  </a:cubicBezTo>
                  <a:cubicBezTo>
                    <a:pt x="190" y="0"/>
                    <a:pt x="200" y="2"/>
                    <a:pt x="207" y="7"/>
                  </a:cubicBezTo>
                  <a:cubicBezTo>
                    <a:pt x="214" y="11"/>
                    <a:pt x="220" y="16"/>
                    <a:pt x="225" y="23"/>
                  </a:cubicBezTo>
                  <a:cubicBezTo>
                    <a:pt x="229" y="29"/>
                    <a:pt x="233" y="36"/>
                    <a:pt x="236" y="44"/>
                  </a:cubicBezTo>
                  <a:cubicBezTo>
                    <a:pt x="239" y="51"/>
                    <a:pt x="243" y="61"/>
                    <a:pt x="248" y="74"/>
                  </a:cubicBezTo>
                  <a:lnTo>
                    <a:pt x="350" y="326"/>
                  </a:lnTo>
                  <a:cubicBezTo>
                    <a:pt x="358" y="345"/>
                    <a:pt x="362" y="359"/>
                    <a:pt x="362" y="368"/>
                  </a:cubicBezTo>
                  <a:cubicBezTo>
                    <a:pt x="362" y="377"/>
                    <a:pt x="358" y="385"/>
                    <a:pt x="351" y="393"/>
                  </a:cubicBezTo>
                  <a:cubicBezTo>
                    <a:pt x="343" y="400"/>
                    <a:pt x="334" y="404"/>
                    <a:pt x="323" y="404"/>
                  </a:cubicBezTo>
                  <a:cubicBezTo>
                    <a:pt x="317" y="404"/>
                    <a:pt x="312" y="403"/>
                    <a:pt x="307" y="401"/>
                  </a:cubicBezTo>
                  <a:cubicBezTo>
                    <a:pt x="303" y="398"/>
                    <a:pt x="299" y="395"/>
                    <a:pt x="296" y="392"/>
                  </a:cubicBezTo>
                  <a:cubicBezTo>
                    <a:pt x="293" y="388"/>
                    <a:pt x="290" y="382"/>
                    <a:pt x="287" y="374"/>
                  </a:cubicBezTo>
                  <a:cubicBezTo>
                    <a:pt x="283" y="366"/>
                    <a:pt x="280" y="359"/>
                    <a:pt x="278" y="353"/>
                  </a:cubicBezTo>
                  <a:close/>
                  <a:moveTo>
                    <a:pt x="121" y="245"/>
                  </a:moveTo>
                  <a:lnTo>
                    <a:pt x="238" y="245"/>
                  </a:lnTo>
                  <a:lnTo>
                    <a:pt x="179" y="84"/>
                  </a:lnTo>
                  <a:lnTo>
                    <a:pt x="121" y="245"/>
                  </a:lnTo>
                  <a:close/>
                  <a:moveTo>
                    <a:pt x="487" y="344"/>
                  </a:moveTo>
                  <a:lnTo>
                    <a:pt x="409" y="153"/>
                  </a:lnTo>
                  <a:cubicBezTo>
                    <a:pt x="405" y="144"/>
                    <a:pt x="402" y="136"/>
                    <a:pt x="400" y="130"/>
                  </a:cubicBezTo>
                  <a:cubicBezTo>
                    <a:pt x="398" y="125"/>
                    <a:pt x="395" y="119"/>
                    <a:pt x="391" y="114"/>
                  </a:cubicBezTo>
                  <a:cubicBezTo>
                    <a:pt x="388" y="109"/>
                    <a:pt x="383" y="105"/>
                    <a:pt x="378" y="102"/>
                  </a:cubicBezTo>
                  <a:cubicBezTo>
                    <a:pt x="372" y="99"/>
                    <a:pt x="365" y="97"/>
                    <a:pt x="357" y="97"/>
                  </a:cubicBezTo>
                  <a:cubicBezTo>
                    <a:pt x="348" y="97"/>
                    <a:pt x="342" y="99"/>
                    <a:pt x="336" y="102"/>
                  </a:cubicBezTo>
                  <a:cubicBezTo>
                    <a:pt x="330" y="105"/>
                    <a:pt x="326" y="110"/>
                    <a:pt x="322" y="115"/>
                  </a:cubicBezTo>
                  <a:cubicBezTo>
                    <a:pt x="319" y="120"/>
                    <a:pt x="316" y="126"/>
                    <a:pt x="313" y="134"/>
                  </a:cubicBezTo>
                  <a:cubicBezTo>
                    <a:pt x="311" y="139"/>
                    <a:pt x="309" y="143"/>
                    <a:pt x="308" y="147"/>
                  </a:cubicBezTo>
                  <a:lnTo>
                    <a:pt x="336" y="218"/>
                  </a:lnTo>
                  <a:lnTo>
                    <a:pt x="356" y="161"/>
                  </a:lnTo>
                  <a:lnTo>
                    <a:pt x="402" y="283"/>
                  </a:lnTo>
                  <a:lnTo>
                    <a:pt x="362" y="283"/>
                  </a:lnTo>
                  <a:lnTo>
                    <a:pt x="380" y="326"/>
                  </a:lnTo>
                  <a:cubicBezTo>
                    <a:pt x="380" y="327"/>
                    <a:pt x="380" y="327"/>
                    <a:pt x="381" y="328"/>
                  </a:cubicBezTo>
                  <a:lnTo>
                    <a:pt x="418" y="328"/>
                  </a:lnTo>
                  <a:lnTo>
                    <a:pt x="432" y="365"/>
                  </a:lnTo>
                  <a:cubicBezTo>
                    <a:pt x="434" y="370"/>
                    <a:pt x="436" y="375"/>
                    <a:pt x="439" y="381"/>
                  </a:cubicBezTo>
                  <a:cubicBezTo>
                    <a:pt x="442" y="387"/>
                    <a:pt x="444" y="391"/>
                    <a:pt x="446" y="394"/>
                  </a:cubicBezTo>
                  <a:cubicBezTo>
                    <a:pt x="449" y="397"/>
                    <a:pt x="452" y="399"/>
                    <a:pt x="455" y="401"/>
                  </a:cubicBezTo>
                  <a:cubicBezTo>
                    <a:pt x="458" y="403"/>
                    <a:pt x="462" y="404"/>
                    <a:pt x="467" y="404"/>
                  </a:cubicBezTo>
                  <a:cubicBezTo>
                    <a:pt x="475" y="404"/>
                    <a:pt x="482" y="401"/>
                    <a:pt x="488" y="395"/>
                  </a:cubicBezTo>
                  <a:cubicBezTo>
                    <a:pt x="494" y="389"/>
                    <a:pt x="496" y="383"/>
                    <a:pt x="496" y="376"/>
                  </a:cubicBezTo>
                  <a:cubicBezTo>
                    <a:pt x="496" y="369"/>
                    <a:pt x="493" y="359"/>
                    <a:pt x="487" y="344"/>
                  </a:cubicBezTo>
                  <a:close/>
                </a:path>
              </a:pathLst>
            </a:custGeom>
            <a:solidFill>
              <a:srgbClr val="FFBD5B"/>
            </a:solidFill>
            <a:ln>
              <a:noFill/>
            </a:ln>
          </p:spPr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A243DB4-B42A-62F1-1CB8-4F860EFCCAB5}"/>
                </a:ext>
              </a:extLst>
            </p:cNvPr>
            <p:cNvSpPr txBox="1"/>
            <p:nvPr/>
          </p:nvSpPr>
          <p:spPr>
            <a:xfrm>
              <a:off x="2232194" y="1355476"/>
              <a:ext cx="646355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        自定义通知模态框显示来自服务器的响应消息，可根据不同的响应码弹出 </a:t>
              </a:r>
              <a:r>
                <a:rPr lang="en-US" altLang="zh-CN" dirty="0"/>
                <a:t>success</a:t>
              </a:r>
              <a:r>
                <a:rPr lang="zh-CN" altLang="en-US" dirty="0"/>
                <a:t>、</a:t>
              </a:r>
              <a:r>
                <a:rPr lang="en-US" altLang="zh-CN" dirty="0"/>
                <a:t>info</a:t>
              </a:r>
              <a:r>
                <a:rPr lang="zh-CN" altLang="en-US" dirty="0"/>
                <a:t>、</a:t>
              </a:r>
              <a:r>
                <a:rPr lang="en-US" altLang="zh-CN" dirty="0"/>
                <a:t>danger</a:t>
              </a:r>
              <a:r>
                <a:rPr lang="zh-CN" altLang="en-US" dirty="0"/>
                <a:t>、</a:t>
              </a:r>
              <a:r>
                <a:rPr lang="en-US" altLang="zh-CN" dirty="0"/>
                <a:t>error </a:t>
              </a:r>
              <a:r>
                <a:rPr lang="zh-CN" altLang="en-US" dirty="0"/>
                <a:t>四种情景的通知。做到了区分前端校验通知（中部）和服务器提示消息（右上）。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39B1264-4568-3C0D-4192-27BAFFA0A9BB}"/>
              </a:ext>
            </a:extLst>
          </p:cNvPr>
          <p:cNvGrpSpPr/>
          <p:nvPr/>
        </p:nvGrpSpPr>
        <p:grpSpPr>
          <a:xfrm>
            <a:off x="0" y="2199377"/>
            <a:ext cx="12192000" cy="1849602"/>
            <a:chOff x="0" y="2199377"/>
            <a:chExt cx="12192000" cy="184960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431EBAD-5147-1F15-9A84-12F4EC6DD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798029"/>
              <a:ext cx="12192000" cy="1250950"/>
            </a:xfrm>
            <a:prstGeom prst="rect">
              <a:avLst/>
            </a:prstGeom>
          </p:spPr>
        </p:pic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6B983BD6-5AC8-DBD2-8378-DC7042A9F055}"/>
                </a:ext>
              </a:extLst>
            </p:cNvPr>
            <p:cNvSpPr/>
            <p:nvPr/>
          </p:nvSpPr>
          <p:spPr>
            <a:xfrm>
              <a:off x="2913528" y="2199377"/>
              <a:ext cx="1631576" cy="502023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dirty="0"/>
                <a:t>前端校验通知</a:t>
              </a:r>
              <a:endParaRPr lang="en-US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49EDCE7-F2B5-2D1F-CDBD-2F99ED02860B}"/>
              </a:ext>
            </a:extLst>
          </p:cNvPr>
          <p:cNvGrpSpPr/>
          <p:nvPr/>
        </p:nvGrpSpPr>
        <p:grpSpPr>
          <a:xfrm>
            <a:off x="-2" y="4410120"/>
            <a:ext cx="12192000" cy="2447880"/>
            <a:chOff x="-2" y="4410120"/>
            <a:chExt cx="12192000" cy="2447880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B8D6ED2B-3BA1-9B72-6903-BAE2AAE812AB}"/>
                </a:ext>
              </a:extLst>
            </p:cNvPr>
            <p:cNvSpPr/>
            <p:nvPr/>
          </p:nvSpPr>
          <p:spPr>
            <a:xfrm>
              <a:off x="5172633" y="4410120"/>
              <a:ext cx="1846729" cy="502023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dirty="0"/>
                <a:t>服务器提示消息</a:t>
              </a:r>
              <a:endParaRPr lang="en-US" dirty="0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2B33256-2206-8F4C-DCBF-0A043F6D3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2" y="5105400"/>
              <a:ext cx="12192000" cy="1752600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B65A1A42-DAFB-5E29-AC52-6FE42AAEDE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16402" y="1187748"/>
            <a:ext cx="3153617" cy="147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205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60350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项目亮点六：数据响应</a:t>
            </a: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4D948D6-0D2C-CAAD-A315-565BD2C37AE9}"/>
              </a:ext>
            </a:extLst>
          </p:cNvPr>
          <p:cNvGrpSpPr/>
          <p:nvPr/>
        </p:nvGrpSpPr>
        <p:grpSpPr>
          <a:xfrm>
            <a:off x="648653" y="812064"/>
            <a:ext cx="7564167" cy="720492"/>
            <a:chOff x="1843080" y="1281315"/>
            <a:chExt cx="6852667" cy="720492"/>
          </a:xfrm>
        </p:grpSpPr>
        <p:sp>
          <p:nvSpPr>
            <p:cNvPr id="10" name="letter-type-interface-symbol_44553">
              <a:extLst>
                <a:ext uri="{FF2B5EF4-FFF2-40B4-BE49-F238E27FC236}">
                  <a16:creationId xmlns:a16="http://schemas.microsoft.com/office/drawing/2014/main" id="{D0894234-930F-BFC1-4183-7E5C6FD0DFE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43080" y="1281315"/>
              <a:ext cx="402779" cy="327616"/>
            </a:xfrm>
            <a:custGeom>
              <a:avLst/>
              <a:gdLst>
                <a:gd name="T0" fmla="*/ 278 w 496"/>
                <a:gd name="T1" fmla="*/ 353 h 404"/>
                <a:gd name="T2" fmla="*/ 259 w 496"/>
                <a:gd name="T3" fmla="*/ 304 h 404"/>
                <a:gd name="T4" fmla="*/ 100 w 496"/>
                <a:gd name="T5" fmla="*/ 304 h 404"/>
                <a:gd name="T6" fmla="*/ 82 w 496"/>
                <a:gd name="T7" fmla="*/ 354 h 404"/>
                <a:gd name="T8" fmla="*/ 63 w 496"/>
                <a:gd name="T9" fmla="*/ 394 h 404"/>
                <a:gd name="T10" fmla="*/ 38 w 496"/>
                <a:gd name="T11" fmla="*/ 404 h 404"/>
                <a:gd name="T12" fmla="*/ 11 w 496"/>
                <a:gd name="T13" fmla="*/ 393 h 404"/>
                <a:gd name="T14" fmla="*/ 0 w 496"/>
                <a:gd name="T15" fmla="*/ 368 h 404"/>
                <a:gd name="T16" fmla="*/ 3 w 496"/>
                <a:gd name="T17" fmla="*/ 352 h 404"/>
                <a:gd name="T18" fmla="*/ 11 w 496"/>
                <a:gd name="T19" fmla="*/ 328 h 404"/>
                <a:gd name="T20" fmla="*/ 111 w 496"/>
                <a:gd name="T21" fmla="*/ 75 h 404"/>
                <a:gd name="T22" fmla="*/ 122 w 496"/>
                <a:gd name="T23" fmla="*/ 48 h 404"/>
                <a:gd name="T24" fmla="*/ 134 w 496"/>
                <a:gd name="T25" fmla="*/ 23 h 404"/>
                <a:gd name="T26" fmla="*/ 152 w 496"/>
                <a:gd name="T27" fmla="*/ 7 h 404"/>
                <a:gd name="T28" fmla="*/ 179 w 496"/>
                <a:gd name="T29" fmla="*/ 0 h 404"/>
                <a:gd name="T30" fmla="*/ 207 w 496"/>
                <a:gd name="T31" fmla="*/ 7 h 404"/>
                <a:gd name="T32" fmla="*/ 225 w 496"/>
                <a:gd name="T33" fmla="*/ 23 h 404"/>
                <a:gd name="T34" fmla="*/ 236 w 496"/>
                <a:gd name="T35" fmla="*/ 44 h 404"/>
                <a:gd name="T36" fmla="*/ 248 w 496"/>
                <a:gd name="T37" fmla="*/ 74 h 404"/>
                <a:gd name="T38" fmla="*/ 350 w 496"/>
                <a:gd name="T39" fmla="*/ 326 h 404"/>
                <a:gd name="T40" fmla="*/ 362 w 496"/>
                <a:gd name="T41" fmla="*/ 368 h 404"/>
                <a:gd name="T42" fmla="*/ 351 w 496"/>
                <a:gd name="T43" fmla="*/ 393 h 404"/>
                <a:gd name="T44" fmla="*/ 323 w 496"/>
                <a:gd name="T45" fmla="*/ 404 h 404"/>
                <a:gd name="T46" fmla="*/ 307 w 496"/>
                <a:gd name="T47" fmla="*/ 401 h 404"/>
                <a:gd name="T48" fmla="*/ 296 w 496"/>
                <a:gd name="T49" fmla="*/ 392 h 404"/>
                <a:gd name="T50" fmla="*/ 287 w 496"/>
                <a:gd name="T51" fmla="*/ 374 h 404"/>
                <a:gd name="T52" fmla="*/ 278 w 496"/>
                <a:gd name="T53" fmla="*/ 353 h 404"/>
                <a:gd name="T54" fmla="*/ 121 w 496"/>
                <a:gd name="T55" fmla="*/ 245 h 404"/>
                <a:gd name="T56" fmla="*/ 238 w 496"/>
                <a:gd name="T57" fmla="*/ 245 h 404"/>
                <a:gd name="T58" fmla="*/ 179 w 496"/>
                <a:gd name="T59" fmla="*/ 84 h 404"/>
                <a:gd name="T60" fmla="*/ 121 w 496"/>
                <a:gd name="T61" fmla="*/ 245 h 404"/>
                <a:gd name="T62" fmla="*/ 487 w 496"/>
                <a:gd name="T63" fmla="*/ 344 h 404"/>
                <a:gd name="T64" fmla="*/ 409 w 496"/>
                <a:gd name="T65" fmla="*/ 153 h 404"/>
                <a:gd name="T66" fmla="*/ 400 w 496"/>
                <a:gd name="T67" fmla="*/ 130 h 404"/>
                <a:gd name="T68" fmla="*/ 391 w 496"/>
                <a:gd name="T69" fmla="*/ 114 h 404"/>
                <a:gd name="T70" fmla="*/ 378 w 496"/>
                <a:gd name="T71" fmla="*/ 102 h 404"/>
                <a:gd name="T72" fmla="*/ 357 w 496"/>
                <a:gd name="T73" fmla="*/ 97 h 404"/>
                <a:gd name="T74" fmla="*/ 336 w 496"/>
                <a:gd name="T75" fmla="*/ 102 h 404"/>
                <a:gd name="T76" fmla="*/ 322 w 496"/>
                <a:gd name="T77" fmla="*/ 115 h 404"/>
                <a:gd name="T78" fmla="*/ 313 w 496"/>
                <a:gd name="T79" fmla="*/ 134 h 404"/>
                <a:gd name="T80" fmla="*/ 308 w 496"/>
                <a:gd name="T81" fmla="*/ 147 h 404"/>
                <a:gd name="T82" fmla="*/ 336 w 496"/>
                <a:gd name="T83" fmla="*/ 218 h 404"/>
                <a:gd name="T84" fmla="*/ 356 w 496"/>
                <a:gd name="T85" fmla="*/ 161 h 404"/>
                <a:gd name="T86" fmla="*/ 402 w 496"/>
                <a:gd name="T87" fmla="*/ 283 h 404"/>
                <a:gd name="T88" fmla="*/ 362 w 496"/>
                <a:gd name="T89" fmla="*/ 283 h 404"/>
                <a:gd name="T90" fmla="*/ 380 w 496"/>
                <a:gd name="T91" fmla="*/ 326 h 404"/>
                <a:gd name="T92" fmla="*/ 381 w 496"/>
                <a:gd name="T93" fmla="*/ 328 h 404"/>
                <a:gd name="T94" fmla="*/ 418 w 496"/>
                <a:gd name="T95" fmla="*/ 328 h 404"/>
                <a:gd name="T96" fmla="*/ 432 w 496"/>
                <a:gd name="T97" fmla="*/ 365 h 404"/>
                <a:gd name="T98" fmla="*/ 439 w 496"/>
                <a:gd name="T99" fmla="*/ 381 h 404"/>
                <a:gd name="T100" fmla="*/ 446 w 496"/>
                <a:gd name="T101" fmla="*/ 394 h 404"/>
                <a:gd name="T102" fmla="*/ 455 w 496"/>
                <a:gd name="T103" fmla="*/ 401 h 404"/>
                <a:gd name="T104" fmla="*/ 467 w 496"/>
                <a:gd name="T105" fmla="*/ 404 h 404"/>
                <a:gd name="T106" fmla="*/ 488 w 496"/>
                <a:gd name="T107" fmla="*/ 395 h 404"/>
                <a:gd name="T108" fmla="*/ 496 w 496"/>
                <a:gd name="T109" fmla="*/ 376 h 404"/>
                <a:gd name="T110" fmla="*/ 487 w 496"/>
                <a:gd name="T111" fmla="*/ 34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404">
                  <a:moveTo>
                    <a:pt x="278" y="353"/>
                  </a:moveTo>
                  <a:lnTo>
                    <a:pt x="259" y="304"/>
                  </a:lnTo>
                  <a:lnTo>
                    <a:pt x="100" y="304"/>
                  </a:lnTo>
                  <a:lnTo>
                    <a:pt x="82" y="354"/>
                  </a:lnTo>
                  <a:cubicBezTo>
                    <a:pt x="74" y="374"/>
                    <a:pt x="68" y="387"/>
                    <a:pt x="63" y="394"/>
                  </a:cubicBezTo>
                  <a:cubicBezTo>
                    <a:pt x="58" y="401"/>
                    <a:pt x="50" y="404"/>
                    <a:pt x="38" y="404"/>
                  </a:cubicBezTo>
                  <a:cubicBezTo>
                    <a:pt x="28" y="404"/>
                    <a:pt x="19" y="400"/>
                    <a:pt x="11" y="393"/>
                  </a:cubicBezTo>
                  <a:cubicBezTo>
                    <a:pt x="4" y="386"/>
                    <a:pt x="0" y="378"/>
                    <a:pt x="0" y="368"/>
                  </a:cubicBezTo>
                  <a:cubicBezTo>
                    <a:pt x="0" y="363"/>
                    <a:pt x="1" y="357"/>
                    <a:pt x="3" y="352"/>
                  </a:cubicBezTo>
                  <a:cubicBezTo>
                    <a:pt x="4" y="346"/>
                    <a:pt x="7" y="338"/>
                    <a:pt x="11" y="328"/>
                  </a:cubicBezTo>
                  <a:lnTo>
                    <a:pt x="111" y="75"/>
                  </a:lnTo>
                  <a:cubicBezTo>
                    <a:pt x="114" y="67"/>
                    <a:pt x="118" y="59"/>
                    <a:pt x="122" y="48"/>
                  </a:cubicBezTo>
                  <a:cubicBezTo>
                    <a:pt x="126" y="38"/>
                    <a:pt x="130" y="30"/>
                    <a:pt x="134" y="23"/>
                  </a:cubicBezTo>
                  <a:cubicBezTo>
                    <a:pt x="139" y="16"/>
                    <a:pt x="145" y="11"/>
                    <a:pt x="152" y="7"/>
                  </a:cubicBezTo>
                  <a:cubicBezTo>
                    <a:pt x="160" y="2"/>
                    <a:pt x="169" y="0"/>
                    <a:pt x="179" y="0"/>
                  </a:cubicBezTo>
                  <a:cubicBezTo>
                    <a:pt x="190" y="0"/>
                    <a:pt x="200" y="2"/>
                    <a:pt x="207" y="7"/>
                  </a:cubicBezTo>
                  <a:cubicBezTo>
                    <a:pt x="214" y="11"/>
                    <a:pt x="220" y="16"/>
                    <a:pt x="225" y="23"/>
                  </a:cubicBezTo>
                  <a:cubicBezTo>
                    <a:pt x="229" y="29"/>
                    <a:pt x="233" y="36"/>
                    <a:pt x="236" y="44"/>
                  </a:cubicBezTo>
                  <a:cubicBezTo>
                    <a:pt x="239" y="51"/>
                    <a:pt x="243" y="61"/>
                    <a:pt x="248" y="74"/>
                  </a:cubicBezTo>
                  <a:lnTo>
                    <a:pt x="350" y="326"/>
                  </a:lnTo>
                  <a:cubicBezTo>
                    <a:pt x="358" y="345"/>
                    <a:pt x="362" y="359"/>
                    <a:pt x="362" y="368"/>
                  </a:cubicBezTo>
                  <a:cubicBezTo>
                    <a:pt x="362" y="377"/>
                    <a:pt x="358" y="385"/>
                    <a:pt x="351" y="393"/>
                  </a:cubicBezTo>
                  <a:cubicBezTo>
                    <a:pt x="343" y="400"/>
                    <a:pt x="334" y="404"/>
                    <a:pt x="323" y="404"/>
                  </a:cubicBezTo>
                  <a:cubicBezTo>
                    <a:pt x="317" y="404"/>
                    <a:pt x="312" y="403"/>
                    <a:pt x="307" y="401"/>
                  </a:cubicBezTo>
                  <a:cubicBezTo>
                    <a:pt x="303" y="398"/>
                    <a:pt x="299" y="395"/>
                    <a:pt x="296" y="392"/>
                  </a:cubicBezTo>
                  <a:cubicBezTo>
                    <a:pt x="293" y="388"/>
                    <a:pt x="290" y="382"/>
                    <a:pt x="287" y="374"/>
                  </a:cubicBezTo>
                  <a:cubicBezTo>
                    <a:pt x="283" y="366"/>
                    <a:pt x="280" y="359"/>
                    <a:pt x="278" y="353"/>
                  </a:cubicBezTo>
                  <a:close/>
                  <a:moveTo>
                    <a:pt x="121" y="245"/>
                  </a:moveTo>
                  <a:lnTo>
                    <a:pt x="238" y="245"/>
                  </a:lnTo>
                  <a:lnTo>
                    <a:pt x="179" y="84"/>
                  </a:lnTo>
                  <a:lnTo>
                    <a:pt x="121" y="245"/>
                  </a:lnTo>
                  <a:close/>
                  <a:moveTo>
                    <a:pt x="487" y="344"/>
                  </a:moveTo>
                  <a:lnTo>
                    <a:pt x="409" y="153"/>
                  </a:lnTo>
                  <a:cubicBezTo>
                    <a:pt x="405" y="144"/>
                    <a:pt x="402" y="136"/>
                    <a:pt x="400" y="130"/>
                  </a:cubicBezTo>
                  <a:cubicBezTo>
                    <a:pt x="398" y="125"/>
                    <a:pt x="395" y="119"/>
                    <a:pt x="391" y="114"/>
                  </a:cubicBezTo>
                  <a:cubicBezTo>
                    <a:pt x="388" y="109"/>
                    <a:pt x="383" y="105"/>
                    <a:pt x="378" y="102"/>
                  </a:cubicBezTo>
                  <a:cubicBezTo>
                    <a:pt x="372" y="99"/>
                    <a:pt x="365" y="97"/>
                    <a:pt x="357" y="97"/>
                  </a:cubicBezTo>
                  <a:cubicBezTo>
                    <a:pt x="348" y="97"/>
                    <a:pt x="342" y="99"/>
                    <a:pt x="336" y="102"/>
                  </a:cubicBezTo>
                  <a:cubicBezTo>
                    <a:pt x="330" y="105"/>
                    <a:pt x="326" y="110"/>
                    <a:pt x="322" y="115"/>
                  </a:cubicBezTo>
                  <a:cubicBezTo>
                    <a:pt x="319" y="120"/>
                    <a:pt x="316" y="126"/>
                    <a:pt x="313" y="134"/>
                  </a:cubicBezTo>
                  <a:cubicBezTo>
                    <a:pt x="311" y="139"/>
                    <a:pt x="309" y="143"/>
                    <a:pt x="308" y="147"/>
                  </a:cubicBezTo>
                  <a:lnTo>
                    <a:pt x="336" y="218"/>
                  </a:lnTo>
                  <a:lnTo>
                    <a:pt x="356" y="161"/>
                  </a:lnTo>
                  <a:lnTo>
                    <a:pt x="402" y="283"/>
                  </a:lnTo>
                  <a:lnTo>
                    <a:pt x="362" y="283"/>
                  </a:lnTo>
                  <a:lnTo>
                    <a:pt x="380" y="326"/>
                  </a:lnTo>
                  <a:cubicBezTo>
                    <a:pt x="380" y="327"/>
                    <a:pt x="380" y="327"/>
                    <a:pt x="381" y="328"/>
                  </a:cubicBezTo>
                  <a:lnTo>
                    <a:pt x="418" y="328"/>
                  </a:lnTo>
                  <a:lnTo>
                    <a:pt x="432" y="365"/>
                  </a:lnTo>
                  <a:cubicBezTo>
                    <a:pt x="434" y="370"/>
                    <a:pt x="436" y="375"/>
                    <a:pt x="439" y="381"/>
                  </a:cubicBezTo>
                  <a:cubicBezTo>
                    <a:pt x="442" y="387"/>
                    <a:pt x="444" y="391"/>
                    <a:pt x="446" y="394"/>
                  </a:cubicBezTo>
                  <a:cubicBezTo>
                    <a:pt x="449" y="397"/>
                    <a:pt x="452" y="399"/>
                    <a:pt x="455" y="401"/>
                  </a:cubicBezTo>
                  <a:cubicBezTo>
                    <a:pt x="458" y="403"/>
                    <a:pt x="462" y="404"/>
                    <a:pt x="467" y="404"/>
                  </a:cubicBezTo>
                  <a:cubicBezTo>
                    <a:pt x="475" y="404"/>
                    <a:pt x="482" y="401"/>
                    <a:pt x="488" y="395"/>
                  </a:cubicBezTo>
                  <a:cubicBezTo>
                    <a:pt x="494" y="389"/>
                    <a:pt x="496" y="383"/>
                    <a:pt x="496" y="376"/>
                  </a:cubicBezTo>
                  <a:cubicBezTo>
                    <a:pt x="496" y="369"/>
                    <a:pt x="493" y="359"/>
                    <a:pt x="487" y="344"/>
                  </a:cubicBezTo>
                  <a:close/>
                </a:path>
              </a:pathLst>
            </a:custGeom>
            <a:solidFill>
              <a:srgbClr val="FFBD5B"/>
            </a:solidFill>
            <a:ln>
              <a:noFill/>
            </a:ln>
          </p:spPr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A243DB4-B42A-62F1-1CB8-4F860EFCCAB5}"/>
                </a:ext>
              </a:extLst>
            </p:cNvPr>
            <p:cNvSpPr txBox="1"/>
            <p:nvPr/>
          </p:nvSpPr>
          <p:spPr>
            <a:xfrm>
              <a:off x="2232194" y="1355476"/>
              <a:ext cx="6463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        自定义返回给前台的响应对象 </a:t>
              </a:r>
              <a:r>
                <a:rPr lang="en-US" altLang="zh-CN" dirty="0"/>
                <a:t>Response</a:t>
              </a:r>
              <a:r>
                <a:rPr lang="zh-CN" altLang="en-US" dirty="0"/>
                <a:t>，可返回不同响应码的通知以及响应消息，更重要的是可以同时连续返回多个响应数据。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D59A775-C548-9683-EB08-FFEDFBCDF9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557" y="2512152"/>
            <a:ext cx="11834886" cy="290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589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60350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项目亮点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七：数据校验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4D948D6-0D2C-CAAD-A315-565BD2C37AE9}"/>
              </a:ext>
            </a:extLst>
          </p:cNvPr>
          <p:cNvGrpSpPr/>
          <p:nvPr/>
        </p:nvGrpSpPr>
        <p:grpSpPr>
          <a:xfrm>
            <a:off x="648653" y="812064"/>
            <a:ext cx="7564167" cy="720492"/>
            <a:chOff x="1843080" y="1281315"/>
            <a:chExt cx="6852667" cy="720492"/>
          </a:xfrm>
        </p:grpSpPr>
        <p:sp>
          <p:nvSpPr>
            <p:cNvPr id="10" name="letter-type-interface-symbol_44553">
              <a:extLst>
                <a:ext uri="{FF2B5EF4-FFF2-40B4-BE49-F238E27FC236}">
                  <a16:creationId xmlns:a16="http://schemas.microsoft.com/office/drawing/2014/main" id="{D0894234-930F-BFC1-4183-7E5C6FD0DFE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43080" y="1281315"/>
              <a:ext cx="402779" cy="327616"/>
            </a:xfrm>
            <a:custGeom>
              <a:avLst/>
              <a:gdLst>
                <a:gd name="T0" fmla="*/ 278 w 496"/>
                <a:gd name="T1" fmla="*/ 353 h 404"/>
                <a:gd name="T2" fmla="*/ 259 w 496"/>
                <a:gd name="T3" fmla="*/ 304 h 404"/>
                <a:gd name="T4" fmla="*/ 100 w 496"/>
                <a:gd name="T5" fmla="*/ 304 h 404"/>
                <a:gd name="T6" fmla="*/ 82 w 496"/>
                <a:gd name="T7" fmla="*/ 354 h 404"/>
                <a:gd name="T8" fmla="*/ 63 w 496"/>
                <a:gd name="T9" fmla="*/ 394 h 404"/>
                <a:gd name="T10" fmla="*/ 38 w 496"/>
                <a:gd name="T11" fmla="*/ 404 h 404"/>
                <a:gd name="T12" fmla="*/ 11 w 496"/>
                <a:gd name="T13" fmla="*/ 393 h 404"/>
                <a:gd name="T14" fmla="*/ 0 w 496"/>
                <a:gd name="T15" fmla="*/ 368 h 404"/>
                <a:gd name="T16" fmla="*/ 3 w 496"/>
                <a:gd name="T17" fmla="*/ 352 h 404"/>
                <a:gd name="T18" fmla="*/ 11 w 496"/>
                <a:gd name="T19" fmla="*/ 328 h 404"/>
                <a:gd name="T20" fmla="*/ 111 w 496"/>
                <a:gd name="T21" fmla="*/ 75 h 404"/>
                <a:gd name="T22" fmla="*/ 122 w 496"/>
                <a:gd name="T23" fmla="*/ 48 h 404"/>
                <a:gd name="T24" fmla="*/ 134 w 496"/>
                <a:gd name="T25" fmla="*/ 23 h 404"/>
                <a:gd name="T26" fmla="*/ 152 w 496"/>
                <a:gd name="T27" fmla="*/ 7 h 404"/>
                <a:gd name="T28" fmla="*/ 179 w 496"/>
                <a:gd name="T29" fmla="*/ 0 h 404"/>
                <a:gd name="T30" fmla="*/ 207 w 496"/>
                <a:gd name="T31" fmla="*/ 7 h 404"/>
                <a:gd name="T32" fmla="*/ 225 w 496"/>
                <a:gd name="T33" fmla="*/ 23 h 404"/>
                <a:gd name="T34" fmla="*/ 236 w 496"/>
                <a:gd name="T35" fmla="*/ 44 h 404"/>
                <a:gd name="T36" fmla="*/ 248 w 496"/>
                <a:gd name="T37" fmla="*/ 74 h 404"/>
                <a:gd name="T38" fmla="*/ 350 w 496"/>
                <a:gd name="T39" fmla="*/ 326 h 404"/>
                <a:gd name="T40" fmla="*/ 362 w 496"/>
                <a:gd name="T41" fmla="*/ 368 h 404"/>
                <a:gd name="T42" fmla="*/ 351 w 496"/>
                <a:gd name="T43" fmla="*/ 393 h 404"/>
                <a:gd name="T44" fmla="*/ 323 w 496"/>
                <a:gd name="T45" fmla="*/ 404 h 404"/>
                <a:gd name="T46" fmla="*/ 307 w 496"/>
                <a:gd name="T47" fmla="*/ 401 h 404"/>
                <a:gd name="T48" fmla="*/ 296 w 496"/>
                <a:gd name="T49" fmla="*/ 392 h 404"/>
                <a:gd name="T50" fmla="*/ 287 w 496"/>
                <a:gd name="T51" fmla="*/ 374 h 404"/>
                <a:gd name="T52" fmla="*/ 278 w 496"/>
                <a:gd name="T53" fmla="*/ 353 h 404"/>
                <a:gd name="T54" fmla="*/ 121 w 496"/>
                <a:gd name="T55" fmla="*/ 245 h 404"/>
                <a:gd name="T56" fmla="*/ 238 w 496"/>
                <a:gd name="T57" fmla="*/ 245 h 404"/>
                <a:gd name="T58" fmla="*/ 179 w 496"/>
                <a:gd name="T59" fmla="*/ 84 h 404"/>
                <a:gd name="T60" fmla="*/ 121 w 496"/>
                <a:gd name="T61" fmla="*/ 245 h 404"/>
                <a:gd name="T62" fmla="*/ 487 w 496"/>
                <a:gd name="T63" fmla="*/ 344 h 404"/>
                <a:gd name="T64" fmla="*/ 409 w 496"/>
                <a:gd name="T65" fmla="*/ 153 h 404"/>
                <a:gd name="T66" fmla="*/ 400 w 496"/>
                <a:gd name="T67" fmla="*/ 130 h 404"/>
                <a:gd name="T68" fmla="*/ 391 w 496"/>
                <a:gd name="T69" fmla="*/ 114 h 404"/>
                <a:gd name="T70" fmla="*/ 378 w 496"/>
                <a:gd name="T71" fmla="*/ 102 h 404"/>
                <a:gd name="T72" fmla="*/ 357 w 496"/>
                <a:gd name="T73" fmla="*/ 97 h 404"/>
                <a:gd name="T74" fmla="*/ 336 w 496"/>
                <a:gd name="T75" fmla="*/ 102 h 404"/>
                <a:gd name="T76" fmla="*/ 322 w 496"/>
                <a:gd name="T77" fmla="*/ 115 h 404"/>
                <a:gd name="T78" fmla="*/ 313 w 496"/>
                <a:gd name="T79" fmla="*/ 134 h 404"/>
                <a:gd name="T80" fmla="*/ 308 w 496"/>
                <a:gd name="T81" fmla="*/ 147 h 404"/>
                <a:gd name="T82" fmla="*/ 336 w 496"/>
                <a:gd name="T83" fmla="*/ 218 h 404"/>
                <a:gd name="T84" fmla="*/ 356 w 496"/>
                <a:gd name="T85" fmla="*/ 161 h 404"/>
                <a:gd name="T86" fmla="*/ 402 w 496"/>
                <a:gd name="T87" fmla="*/ 283 h 404"/>
                <a:gd name="T88" fmla="*/ 362 w 496"/>
                <a:gd name="T89" fmla="*/ 283 h 404"/>
                <a:gd name="T90" fmla="*/ 380 w 496"/>
                <a:gd name="T91" fmla="*/ 326 h 404"/>
                <a:gd name="T92" fmla="*/ 381 w 496"/>
                <a:gd name="T93" fmla="*/ 328 h 404"/>
                <a:gd name="T94" fmla="*/ 418 w 496"/>
                <a:gd name="T95" fmla="*/ 328 h 404"/>
                <a:gd name="T96" fmla="*/ 432 w 496"/>
                <a:gd name="T97" fmla="*/ 365 h 404"/>
                <a:gd name="T98" fmla="*/ 439 w 496"/>
                <a:gd name="T99" fmla="*/ 381 h 404"/>
                <a:gd name="T100" fmla="*/ 446 w 496"/>
                <a:gd name="T101" fmla="*/ 394 h 404"/>
                <a:gd name="T102" fmla="*/ 455 w 496"/>
                <a:gd name="T103" fmla="*/ 401 h 404"/>
                <a:gd name="T104" fmla="*/ 467 w 496"/>
                <a:gd name="T105" fmla="*/ 404 h 404"/>
                <a:gd name="T106" fmla="*/ 488 w 496"/>
                <a:gd name="T107" fmla="*/ 395 h 404"/>
                <a:gd name="T108" fmla="*/ 496 w 496"/>
                <a:gd name="T109" fmla="*/ 376 h 404"/>
                <a:gd name="T110" fmla="*/ 487 w 496"/>
                <a:gd name="T111" fmla="*/ 34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404">
                  <a:moveTo>
                    <a:pt x="278" y="353"/>
                  </a:moveTo>
                  <a:lnTo>
                    <a:pt x="259" y="304"/>
                  </a:lnTo>
                  <a:lnTo>
                    <a:pt x="100" y="304"/>
                  </a:lnTo>
                  <a:lnTo>
                    <a:pt x="82" y="354"/>
                  </a:lnTo>
                  <a:cubicBezTo>
                    <a:pt x="74" y="374"/>
                    <a:pt x="68" y="387"/>
                    <a:pt x="63" y="394"/>
                  </a:cubicBezTo>
                  <a:cubicBezTo>
                    <a:pt x="58" y="401"/>
                    <a:pt x="50" y="404"/>
                    <a:pt x="38" y="404"/>
                  </a:cubicBezTo>
                  <a:cubicBezTo>
                    <a:pt x="28" y="404"/>
                    <a:pt x="19" y="400"/>
                    <a:pt x="11" y="393"/>
                  </a:cubicBezTo>
                  <a:cubicBezTo>
                    <a:pt x="4" y="386"/>
                    <a:pt x="0" y="378"/>
                    <a:pt x="0" y="368"/>
                  </a:cubicBezTo>
                  <a:cubicBezTo>
                    <a:pt x="0" y="363"/>
                    <a:pt x="1" y="357"/>
                    <a:pt x="3" y="352"/>
                  </a:cubicBezTo>
                  <a:cubicBezTo>
                    <a:pt x="4" y="346"/>
                    <a:pt x="7" y="338"/>
                    <a:pt x="11" y="328"/>
                  </a:cubicBezTo>
                  <a:lnTo>
                    <a:pt x="111" y="75"/>
                  </a:lnTo>
                  <a:cubicBezTo>
                    <a:pt x="114" y="67"/>
                    <a:pt x="118" y="59"/>
                    <a:pt x="122" y="48"/>
                  </a:cubicBezTo>
                  <a:cubicBezTo>
                    <a:pt x="126" y="38"/>
                    <a:pt x="130" y="30"/>
                    <a:pt x="134" y="23"/>
                  </a:cubicBezTo>
                  <a:cubicBezTo>
                    <a:pt x="139" y="16"/>
                    <a:pt x="145" y="11"/>
                    <a:pt x="152" y="7"/>
                  </a:cubicBezTo>
                  <a:cubicBezTo>
                    <a:pt x="160" y="2"/>
                    <a:pt x="169" y="0"/>
                    <a:pt x="179" y="0"/>
                  </a:cubicBezTo>
                  <a:cubicBezTo>
                    <a:pt x="190" y="0"/>
                    <a:pt x="200" y="2"/>
                    <a:pt x="207" y="7"/>
                  </a:cubicBezTo>
                  <a:cubicBezTo>
                    <a:pt x="214" y="11"/>
                    <a:pt x="220" y="16"/>
                    <a:pt x="225" y="23"/>
                  </a:cubicBezTo>
                  <a:cubicBezTo>
                    <a:pt x="229" y="29"/>
                    <a:pt x="233" y="36"/>
                    <a:pt x="236" y="44"/>
                  </a:cubicBezTo>
                  <a:cubicBezTo>
                    <a:pt x="239" y="51"/>
                    <a:pt x="243" y="61"/>
                    <a:pt x="248" y="74"/>
                  </a:cubicBezTo>
                  <a:lnTo>
                    <a:pt x="350" y="326"/>
                  </a:lnTo>
                  <a:cubicBezTo>
                    <a:pt x="358" y="345"/>
                    <a:pt x="362" y="359"/>
                    <a:pt x="362" y="368"/>
                  </a:cubicBezTo>
                  <a:cubicBezTo>
                    <a:pt x="362" y="377"/>
                    <a:pt x="358" y="385"/>
                    <a:pt x="351" y="393"/>
                  </a:cubicBezTo>
                  <a:cubicBezTo>
                    <a:pt x="343" y="400"/>
                    <a:pt x="334" y="404"/>
                    <a:pt x="323" y="404"/>
                  </a:cubicBezTo>
                  <a:cubicBezTo>
                    <a:pt x="317" y="404"/>
                    <a:pt x="312" y="403"/>
                    <a:pt x="307" y="401"/>
                  </a:cubicBezTo>
                  <a:cubicBezTo>
                    <a:pt x="303" y="398"/>
                    <a:pt x="299" y="395"/>
                    <a:pt x="296" y="392"/>
                  </a:cubicBezTo>
                  <a:cubicBezTo>
                    <a:pt x="293" y="388"/>
                    <a:pt x="290" y="382"/>
                    <a:pt x="287" y="374"/>
                  </a:cubicBezTo>
                  <a:cubicBezTo>
                    <a:pt x="283" y="366"/>
                    <a:pt x="280" y="359"/>
                    <a:pt x="278" y="353"/>
                  </a:cubicBezTo>
                  <a:close/>
                  <a:moveTo>
                    <a:pt x="121" y="245"/>
                  </a:moveTo>
                  <a:lnTo>
                    <a:pt x="238" y="245"/>
                  </a:lnTo>
                  <a:lnTo>
                    <a:pt x="179" y="84"/>
                  </a:lnTo>
                  <a:lnTo>
                    <a:pt x="121" y="245"/>
                  </a:lnTo>
                  <a:close/>
                  <a:moveTo>
                    <a:pt x="487" y="344"/>
                  </a:moveTo>
                  <a:lnTo>
                    <a:pt x="409" y="153"/>
                  </a:lnTo>
                  <a:cubicBezTo>
                    <a:pt x="405" y="144"/>
                    <a:pt x="402" y="136"/>
                    <a:pt x="400" y="130"/>
                  </a:cubicBezTo>
                  <a:cubicBezTo>
                    <a:pt x="398" y="125"/>
                    <a:pt x="395" y="119"/>
                    <a:pt x="391" y="114"/>
                  </a:cubicBezTo>
                  <a:cubicBezTo>
                    <a:pt x="388" y="109"/>
                    <a:pt x="383" y="105"/>
                    <a:pt x="378" y="102"/>
                  </a:cubicBezTo>
                  <a:cubicBezTo>
                    <a:pt x="372" y="99"/>
                    <a:pt x="365" y="97"/>
                    <a:pt x="357" y="97"/>
                  </a:cubicBezTo>
                  <a:cubicBezTo>
                    <a:pt x="348" y="97"/>
                    <a:pt x="342" y="99"/>
                    <a:pt x="336" y="102"/>
                  </a:cubicBezTo>
                  <a:cubicBezTo>
                    <a:pt x="330" y="105"/>
                    <a:pt x="326" y="110"/>
                    <a:pt x="322" y="115"/>
                  </a:cubicBezTo>
                  <a:cubicBezTo>
                    <a:pt x="319" y="120"/>
                    <a:pt x="316" y="126"/>
                    <a:pt x="313" y="134"/>
                  </a:cubicBezTo>
                  <a:cubicBezTo>
                    <a:pt x="311" y="139"/>
                    <a:pt x="309" y="143"/>
                    <a:pt x="308" y="147"/>
                  </a:cubicBezTo>
                  <a:lnTo>
                    <a:pt x="336" y="218"/>
                  </a:lnTo>
                  <a:lnTo>
                    <a:pt x="356" y="161"/>
                  </a:lnTo>
                  <a:lnTo>
                    <a:pt x="402" y="283"/>
                  </a:lnTo>
                  <a:lnTo>
                    <a:pt x="362" y="283"/>
                  </a:lnTo>
                  <a:lnTo>
                    <a:pt x="380" y="326"/>
                  </a:lnTo>
                  <a:cubicBezTo>
                    <a:pt x="380" y="327"/>
                    <a:pt x="380" y="327"/>
                    <a:pt x="381" y="328"/>
                  </a:cubicBezTo>
                  <a:lnTo>
                    <a:pt x="418" y="328"/>
                  </a:lnTo>
                  <a:lnTo>
                    <a:pt x="432" y="365"/>
                  </a:lnTo>
                  <a:cubicBezTo>
                    <a:pt x="434" y="370"/>
                    <a:pt x="436" y="375"/>
                    <a:pt x="439" y="381"/>
                  </a:cubicBezTo>
                  <a:cubicBezTo>
                    <a:pt x="442" y="387"/>
                    <a:pt x="444" y="391"/>
                    <a:pt x="446" y="394"/>
                  </a:cubicBezTo>
                  <a:cubicBezTo>
                    <a:pt x="449" y="397"/>
                    <a:pt x="452" y="399"/>
                    <a:pt x="455" y="401"/>
                  </a:cubicBezTo>
                  <a:cubicBezTo>
                    <a:pt x="458" y="403"/>
                    <a:pt x="462" y="404"/>
                    <a:pt x="467" y="404"/>
                  </a:cubicBezTo>
                  <a:cubicBezTo>
                    <a:pt x="475" y="404"/>
                    <a:pt x="482" y="401"/>
                    <a:pt x="488" y="395"/>
                  </a:cubicBezTo>
                  <a:cubicBezTo>
                    <a:pt x="494" y="389"/>
                    <a:pt x="496" y="383"/>
                    <a:pt x="496" y="376"/>
                  </a:cubicBezTo>
                  <a:cubicBezTo>
                    <a:pt x="496" y="369"/>
                    <a:pt x="493" y="359"/>
                    <a:pt x="487" y="344"/>
                  </a:cubicBezTo>
                  <a:close/>
                </a:path>
              </a:pathLst>
            </a:custGeom>
            <a:solidFill>
              <a:srgbClr val="FFBD5B"/>
            </a:solidFill>
            <a:ln>
              <a:noFill/>
            </a:ln>
          </p:spPr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A243DB4-B42A-62F1-1CB8-4F860EFCCAB5}"/>
                </a:ext>
              </a:extLst>
            </p:cNvPr>
            <p:cNvSpPr txBox="1"/>
            <p:nvPr/>
          </p:nvSpPr>
          <p:spPr>
            <a:xfrm>
              <a:off x="2232194" y="1355476"/>
              <a:ext cx="6463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        多对多关系排序编辑时关联项打勾并靠前显示，如编辑套餐时将当前套餐所关联的检查组打勾并靠前显示。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8C55-080F-012F-09D9-EFB7E8A8F7C3}"/>
              </a:ext>
            </a:extLst>
          </p:cNvPr>
          <p:cNvGrpSpPr/>
          <p:nvPr/>
        </p:nvGrpSpPr>
        <p:grpSpPr>
          <a:xfrm>
            <a:off x="648653" y="4502273"/>
            <a:ext cx="7564167" cy="997491"/>
            <a:chOff x="1843080" y="1281315"/>
            <a:chExt cx="6852667" cy="997491"/>
          </a:xfrm>
        </p:grpSpPr>
        <p:sp>
          <p:nvSpPr>
            <p:cNvPr id="17" name="letter-type-interface-symbol_44553">
              <a:extLst>
                <a:ext uri="{FF2B5EF4-FFF2-40B4-BE49-F238E27FC236}">
                  <a16:creationId xmlns:a16="http://schemas.microsoft.com/office/drawing/2014/main" id="{E346E789-C79F-92E7-3DFB-A27F653532D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43080" y="1281315"/>
              <a:ext cx="402779" cy="327616"/>
            </a:xfrm>
            <a:custGeom>
              <a:avLst/>
              <a:gdLst>
                <a:gd name="T0" fmla="*/ 278 w 496"/>
                <a:gd name="T1" fmla="*/ 353 h 404"/>
                <a:gd name="T2" fmla="*/ 259 w 496"/>
                <a:gd name="T3" fmla="*/ 304 h 404"/>
                <a:gd name="T4" fmla="*/ 100 w 496"/>
                <a:gd name="T5" fmla="*/ 304 h 404"/>
                <a:gd name="T6" fmla="*/ 82 w 496"/>
                <a:gd name="T7" fmla="*/ 354 h 404"/>
                <a:gd name="T8" fmla="*/ 63 w 496"/>
                <a:gd name="T9" fmla="*/ 394 h 404"/>
                <a:gd name="T10" fmla="*/ 38 w 496"/>
                <a:gd name="T11" fmla="*/ 404 h 404"/>
                <a:gd name="T12" fmla="*/ 11 w 496"/>
                <a:gd name="T13" fmla="*/ 393 h 404"/>
                <a:gd name="T14" fmla="*/ 0 w 496"/>
                <a:gd name="T15" fmla="*/ 368 h 404"/>
                <a:gd name="T16" fmla="*/ 3 w 496"/>
                <a:gd name="T17" fmla="*/ 352 h 404"/>
                <a:gd name="T18" fmla="*/ 11 w 496"/>
                <a:gd name="T19" fmla="*/ 328 h 404"/>
                <a:gd name="T20" fmla="*/ 111 w 496"/>
                <a:gd name="T21" fmla="*/ 75 h 404"/>
                <a:gd name="T22" fmla="*/ 122 w 496"/>
                <a:gd name="T23" fmla="*/ 48 h 404"/>
                <a:gd name="T24" fmla="*/ 134 w 496"/>
                <a:gd name="T25" fmla="*/ 23 h 404"/>
                <a:gd name="T26" fmla="*/ 152 w 496"/>
                <a:gd name="T27" fmla="*/ 7 h 404"/>
                <a:gd name="T28" fmla="*/ 179 w 496"/>
                <a:gd name="T29" fmla="*/ 0 h 404"/>
                <a:gd name="T30" fmla="*/ 207 w 496"/>
                <a:gd name="T31" fmla="*/ 7 h 404"/>
                <a:gd name="T32" fmla="*/ 225 w 496"/>
                <a:gd name="T33" fmla="*/ 23 h 404"/>
                <a:gd name="T34" fmla="*/ 236 w 496"/>
                <a:gd name="T35" fmla="*/ 44 h 404"/>
                <a:gd name="T36" fmla="*/ 248 w 496"/>
                <a:gd name="T37" fmla="*/ 74 h 404"/>
                <a:gd name="T38" fmla="*/ 350 w 496"/>
                <a:gd name="T39" fmla="*/ 326 h 404"/>
                <a:gd name="T40" fmla="*/ 362 w 496"/>
                <a:gd name="T41" fmla="*/ 368 h 404"/>
                <a:gd name="T42" fmla="*/ 351 w 496"/>
                <a:gd name="T43" fmla="*/ 393 h 404"/>
                <a:gd name="T44" fmla="*/ 323 w 496"/>
                <a:gd name="T45" fmla="*/ 404 h 404"/>
                <a:gd name="T46" fmla="*/ 307 w 496"/>
                <a:gd name="T47" fmla="*/ 401 h 404"/>
                <a:gd name="T48" fmla="*/ 296 w 496"/>
                <a:gd name="T49" fmla="*/ 392 h 404"/>
                <a:gd name="T50" fmla="*/ 287 w 496"/>
                <a:gd name="T51" fmla="*/ 374 h 404"/>
                <a:gd name="T52" fmla="*/ 278 w 496"/>
                <a:gd name="T53" fmla="*/ 353 h 404"/>
                <a:gd name="T54" fmla="*/ 121 w 496"/>
                <a:gd name="T55" fmla="*/ 245 h 404"/>
                <a:gd name="T56" fmla="*/ 238 w 496"/>
                <a:gd name="T57" fmla="*/ 245 h 404"/>
                <a:gd name="T58" fmla="*/ 179 w 496"/>
                <a:gd name="T59" fmla="*/ 84 h 404"/>
                <a:gd name="T60" fmla="*/ 121 w 496"/>
                <a:gd name="T61" fmla="*/ 245 h 404"/>
                <a:gd name="T62" fmla="*/ 487 w 496"/>
                <a:gd name="T63" fmla="*/ 344 h 404"/>
                <a:gd name="T64" fmla="*/ 409 w 496"/>
                <a:gd name="T65" fmla="*/ 153 h 404"/>
                <a:gd name="T66" fmla="*/ 400 w 496"/>
                <a:gd name="T67" fmla="*/ 130 h 404"/>
                <a:gd name="T68" fmla="*/ 391 w 496"/>
                <a:gd name="T69" fmla="*/ 114 h 404"/>
                <a:gd name="T70" fmla="*/ 378 w 496"/>
                <a:gd name="T71" fmla="*/ 102 h 404"/>
                <a:gd name="T72" fmla="*/ 357 w 496"/>
                <a:gd name="T73" fmla="*/ 97 h 404"/>
                <a:gd name="T74" fmla="*/ 336 w 496"/>
                <a:gd name="T75" fmla="*/ 102 h 404"/>
                <a:gd name="T76" fmla="*/ 322 w 496"/>
                <a:gd name="T77" fmla="*/ 115 h 404"/>
                <a:gd name="T78" fmla="*/ 313 w 496"/>
                <a:gd name="T79" fmla="*/ 134 h 404"/>
                <a:gd name="T80" fmla="*/ 308 w 496"/>
                <a:gd name="T81" fmla="*/ 147 h 404"/>
                <a:gd name="T82" fmla="*/ 336 w 496"/>
                <a:gd name="T83" fmla="*/ 218 h 404"/>
                <a:gd name="T84" fmla="*/ 356 w 496"/>
                <a:gd name="T85" fmla="*/ 161 h 404"/>
                <a:gd name="T86" fmla="*/ 402 w 496"/>
                <a:gd name="T87" fmla="*/ 283 h 404"/>
                <a:gd name="T88" fmla="*/ 362 w 496"/>
                <a:gd name="T89" fmla="*/ 283 h 404"/>
                <a:gd name="T90" fmla="*/ 380 w 496"/>
                <a:gd name="T91" fmla="*/ 326 h 404"/>
                <a:gd name="T92" fmla="*/ 381 w 496"/>
                <a:gd name="T93" fmla="*/ 328 h 404"/>
                <a:gd name="T94" fmla="*/ 418 w 496"/>
                <a:gd name="T95" fmla="*/ 328 h 404"/>
                <a:gd name="T96" fmla="*/ 432 w 496"/>
                <a:gd name="T97" fmla="*/ 365 h 404"/>
                <a:gd name="T98" fmla="*/ 439 w 496"/>
                <a:gd name="T99" fmla="*/ 381 h 404"/>
                <a:gd name="T100" fmla="*/ 446 w 496"/>
                <a:gd name="T101" fmla="*/ 394 h 404"/>
                <a:gd name="T102" fmla="*/ 455 w 496"/>
                <a:gd name="T103" fmla="*/ 401 h 404"/>
                <a:gd name="T104" fmla="*/ 467 w 496"/>
                <a:gd name="T105" fmla="*/ 404 h 404"/>
                <a:gd name="T106" fmla="*/ 488 w 496"/>
                <a:gd name="T107" fmla="*/ 395 h 404"/>
                <a:gd name="T108" fmla="*/ 496 w 496"/>
                <a:gd name="T109" fmla="*/ 376 h 404"/>
                <a:gd name="T110" fmla="*/ 487 w 496"/>
                <a:gd name="T111" fmla="*/ 34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404">
                  <a:moveTo>
                    <a:pt x="278" y="353"/>
                  </a:moveTo>
                  <a:lnTo>
                    <a:pt x="259" y="304"/>
                  </a:lnTo>
                  <a:lnTo>
                    <a:pt x="100" y="304"/>
                  </a:lnTo>
                  <a:lnTo>
                    <a:pt x="82" y="354"/>
                  </a:lnTo>
                  <a:cubicBezTo>
                    <a:pt x="74" y="374"/>
                    <a:pt x="68" y="387"/>
                    <a:pt x="63" y="394"/>
                  </a:cubicBezTo>
                  <a:cubicBezTo>
                    <a:pt x="58" y="401"/>
                    <a:pt x="50" y="404"/>
                    <a:pt x="38" y="404"/>
                  </a:cubicBezTo>
                  <a:cubicBezTo>
                    <a:pt x="28" y="404"/>
                    <a:pt x="19" y="400"/>
                    <a:pt x="11" y="393"/>
                  </a:cubicBezTo>
                  <a:cubicBezTo>
                    <a:pt x="4" y="386"/>
                    <a:pt x="0" y="378"/>
                    <a:pt x="0" y="368"/>
                  </a:cubicBezTo>
                  <a:cubicBezTo>
                    <a:pt x="0" y="363"/>
                    <a:pt x="1" y="357"/>
                    <a:pt x="3" y="352"/>
                  </a:cubicBezTo>
                  <a:cubicBezTo>
                    <a:pt x="4" y="346"/>
                    <a:pt x="7" y="338"/>
                    <a:pt x="11" y="328"/>
                  </a:cubicBezTo>
                  <a:lnTo>
                    <a:pt x="111" y="75"/>
                  </a:lnTo>
                  <a:cubicBezTo>
                    <a:pt x="114" y="67"/>
                    <a:pt x="118" y="59"/>
                    <a:pt x="122" y="48"/>
                  </a:cubicBezTo>
                  <a:cubicBezTo>
                    <a:pt x="126" y="38"/>
                    <a:pt x="130" y="30"/>
                    <a:pt x="134" y="23"/>
                  </a:cubicBezTo>
                  <a:cubicBezTo>
                    <a:pt x="139" y="16"/>
                    <a:pt x="145" y="11"/>
                    <a:pt x="152" y="7"/>
                  </a:cubicBezTo>
                  <a:cubicBezTo>
                    <a:pt x="160" y="2"/>
                    <a:pt x="169" y="0"/>
                    <a:pt x="179" y="0"/>
                  </a:cubicBezTo>
                  <a:cubicBezTo>
                    <a:pt x="190" y="0"/>
                    <a:pt x="200" y="2"/>
                    <a:pt x="207" y="7"/>
                  </a:cubicBezTo>
                  <a:cubicBezTo>
                    <a:pt x="214" y="11"/>
                    <a:pt x="220" y="16"/>
                    <a:pt x="225" y="23"/>
                  </a:cubicBezTo>
                  <a:cubicBezTo>
                    <a:pt x="229" y="29"/>
                    <a:pt x="233" y="36"/>
                    <a:pt x="236" y="44"/>
                  </a:cubicBezTo>
                  <a:cubicBezTo>
                    <a:pt x="239" y="51"/>
                    <a:pt x="243" y="61"/>
                    <a:pt x="248" y="74"/>
                  </a:cubicBezTo>
                  <a:lnTo>
                    <a:pt x="350" y="326"/>
                  </a:lnTo>
                  <a:cubicBezTo>
                    <a:pt x="358" y="345"/>
                    <a:pt x="362" y="359"/>
                    <a:pt x="362" y="368"/>
                  </a:cubicBezTo>
                  <a:cubicBezTo>
                    <a:pt x="362" y="377"/>
                    <a:pt x="358" y="385"/>
                    <a:pt x="351" y="393"/>
                  </a:cubicBezTo>
                  <a:cubicBezTo>
                    <a:pt x="343" y="400"/>
                    <a:pt x="334" y="404"/>
                    <a:pt x="323" y="404"/>
                  </a:cubicBezTo>
                  <a:cubicBezTo>
                    <a:pt x="317" y="404"/>
                    <a:pt x="312" y="403"/>
                    <a:pt x="307" y="401"/>
                  </a:cubicBezTo>
                  <a:cubicBezTo>
                    <a:pt x="303" y="398"/>
                    <a:pt x="299" y="395"/>
                    <a:pt x="296" y="392"/>
                  </a:cubicBezTo>
                  <a:cubicBezTo>
                    <a:pt x="293" y="388"/>
                    <a:pt x="290" y="382"/>
                    <a:pt x="287" y="374"/>
                  </a:cubicBezTo>
                  <a:cubicBezTo>
                    <a:pt x="283" y="366"/>
                    <a:pt x="280" y="359"/>
                    <a:pt x="278" y="353"/>
                  </a:cubicBezTo>
                  <a:close/>
                  <a:moveTo>
                    <a:pt x="121" y="245"/>
                  </a:moveTo>
                  <a:lnTo>
                    <a:pt x="238" y="245"/>
                  </a:lnTo>
                  <a:lnTo>
                    <a:pt x="179" y="84"/>
                  </a:lnTo>
                  <a:lnTo>
                    <a:pt x="121" y="245"/>
                  </a:lnTo>
                  <a:close/>
                  <a:moveTo>
                    <a:pt x="487" y="344"/>
                  </a:moveTo>
                  <a:lnTo>
                    <a:pt x="409" y="153"/>
                  </a:lnTo>
                  <a:cubicBezTo>
                    <a:pt x="405" y="144"/>
                    <a:pt x="402" y="136"/>
                    <a:pt x="400" y="130"/>
                  </a:cubicBezTo>
                  <a:cubicBezTo>
                    <a:pt x="398" y="125"/>
                    <a:pt x="395" y="119"/>
                    <a:pt x="391" y="114"/>
                  </a:cubicBezTo>
                  <a:cubicBezTo>
                    <a:pt x="388" y="109"/>
                    <a:pt x="383" y="105"/>
                    <a:pt x="378" y="102"/>
                  </a:cubicBezTo>
                  <a:cubicBezTo>
                    <a:pt x="372" y="99"/>
                    <a:pt x="365" y="97"/>
                    <a:pt x="357" y="97"/>
                  </a:cubicBezTo>
                  <a:cubicBezTo>
                    <a:pt x="348" y="97"/>
                    <a:pt x="342" y="99"/>
                    <a:pt x="336" y="102"/>
                  </a:cubicBezTo>
                  <a:cubicBezTo>
                    <a:pt x="330" y="105"/>
                    <a:pt x="326" y="110"/>
                    <a:pt x="322" y="115"/>
                  </a:cubicBezTo>
                  <a:cubicBezTo>
                    <a:pt x="319" y="120"/>
                    <a:pt x="316" y="126"/>
                    <a:pt x="313" y="134"/>
                  </a:cubicBezTo>
                  <a:cubicBezTo>
                    <a:pt x="311" y="139"/>
                    <a:pt x="309" y="143"/>
                    <a:pt x="308" y="147"/>
                  </a:cubicBezTo>
                  <a:lnTo>
                    <a:pt x="336" y="218"/>
                  </a:lnTo>
                  <a:lnTo>
                    <a:pt x="356" y="161"/>
                  </a:lnTo>
                  <a:lnTo>
                    <a:pt x="402" y="283"/>
                  </a:lnTo>
                  <a:lnTo>
                    <a:pt x="362" y="283"/>
                  </a:lnTo>
                  <a:lnTo>
                    <a:pt x="380" y="326"/>
                  </a:lnTo>
                  <a:cubicBezTo>
                    <a:pt x="380" y="327"/>
                    <a:pt x="380" y="327"/>
                    <a:pt x="381" y="328"/>
                  </a:cubicBezTo>
                  <a:lnTo>
                    <a:pt x="418" y="328"/>
                  </a:lnTo>
                  <a:lnTo>
                    <a:pt x="432" y="365"/>
                  </a:lnTo>
                  <a:cubicBezTo>
                    <a:pt x="434" y="370"/>
                    <a:pt x="436" y="375"/>
                    <a:pt x="439" y="381"/>
                  </a:cubicBezTo>
                  <a:cubicBezTo>
                    <a:pt x="442" y="387"/>
                    <a:pt x="444" y="391"/>
                    <a:pt x="446" y="394"/>
                  </a:cubicBezTo>
                  <a:cubicBezTo>
                    <a:pt x="449" y="397"/>
                    <a:pt x="452" y="399"/>
                    <a:pt x="455" y="401"/>
                  </a:cubicBezTo>
                  <a:cubicBezTo>
                    <a:pt x="458" y="403"/>
                    <a:pt x="462" y="404"/>
                    <a:pt x="467" y="404"/>
                  </a:cubicBezTo>
                  <a:cubicBezTo>
                    <a:pt x="475" y="404"/>
                    <a:pt x="482" y="401"/>
                    <a:pt x="488" y="395"/>
                  </a:cubicBezTo>
                  <a:cubicBezTo>
                    <a:pt x="494" y="389"/>
                    <a:pt x="496" y="383"/>
                    <a:pt x="496" y="376"/>
                  </a:cubicBezTo>
                  <a:cubicBezTo>
                    <a:pt x="496" y="369"/>
                    <a:pt x="493" y="359"/>
                    <a:pt x="487" y="344"/>
                  </a:cubicBezTo>
                  <a:close/>
                </a:path>
              </a:pathLst>
            </a:custGeom>
            <a:solidFill>
              <a:srgbClr val="FFBD5B"/>
            </a:solidFill>
            <a:ln>
              <a:noFill/>
            </a:ln>
          </p:spPr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718F5ED-3A9D-54DC-50E8-B35AD50D8449}"/>
                </a:ext>
              </a:extLst>
            </p:cNvPr>
            <p:cNvSpPr txBox="1"/>
            <p:nvPr/>
          </p:nvSpPr>
          <p:spPr>
            <a:xfrm>
              <a:off x="2232194" y="1355476"/>
              <a:ext cx="646355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        删除检查项时校验是否仍与检查组存在关联，删除检查组时检验是否与套餐存在关联。删除套餐或检查组时不仅删除该记录本身，还需删除其在第三张关系表中的对应关系。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C718027-4BB1-16D1-EC82-01C9587FC488}"/>
              </a:ext>
            </a:extLst>
          </p:cNvPr>
          <p:cNvGrpSpPr/>
          <p:nvPr/>
        </p:nvGrpSpPr>
        <p:grpSpPr>
          <a:xfrm>
            <a:off x="1093252" y="1606717"/>
            <a:ext cx="8581181" cy="2782416"/>
            <a:chOff x="1093252" y="1606717"/>
            <a:chExt cx="8581181" cy="278241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7210504-2811-D232-752A-D77EB8C4D4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3252" y="1606717"/>
              <a:ext cx="4025595" cy="271317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D0F2D59-563E-7FF5-40C8-5E1C35688B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26931" y="1645695"/>
              <a:ext cx="3947502" cy="2743438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D59151C-D2CF-4AB1-FCA7-BB1B6EBEDF02}"/>
              </a:ext>
            </a:extLst>
          </p:cNvPr>
          <p:cNvGrpSpPr/>
          <p:nvPr/>
        </p:nvGrpSpPr>
        <p:grpSpPr>
          <a:xfrm>
            <a:off x="1443479" y="5590741"/>
            <a:ext cx="6925434" cy="800169"/>
            <a:chOff x="1443479" y="5590741"/>
            <a:chExt cx="6925434" cy="80016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D854DF5-546E-02E5-AEA1-B9549BA3B7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43479" y="5590741"/>
              <a:ext cx="3124471" cy="800169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9E52360-C384-AE9D-1821-46388418F65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21580" y="5628844"/>
              <a:ext cx="3147333" cy="7620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79601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60350"/>
            <a:ext cx="2975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项目亮点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八：</a:t>
            </a:r>
            <a:r>
              <a:rPr lang="en-US" altLang="zh-CN" dirty="0" err="1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en-US" altLang="zh-CN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优化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4D948D6-0D2C-CAAD-A315-565BD2C37AE9}"/>
              </a:ext>
            </a:extLst>
          </p:cNvPr>
          <p:cNvGrpSpPr/>
          <p:nvPr/>
        </p:nvGrpSpPr>
        <p:grpSpPr>
          <a:xfrm>
            <a:off x="648653" y="812064"/>
            <a:ext cx="7564167" cy="443493"/>
            <a:chOff x="1843080" y="1281315"/>
            <a:chExt cx="6852667" cy="443493"/>
          </a:xfrm>
        </p:grpSpPr>
        <p:sp>
          <p:nvSpPr>
            <p:cNvPr id="10" name="letter-type-interface-symbol_44553">
              <a:extLst>
                <a:ext uri="{FF2B5EF4-FFF2-40B4-BE49-F238E27FC236}">
                  <a16:creationId xmlns:a16="http://schemas.microsoft.com/office/drawing/2014/main" id="{D0894234-930F-BFC1-4183-7E5C6FD0DFE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43080" y="1281315"/>
              <a:ext cx="402779" cy="327616"/>
            </a:xfrm>
            <a:custGeom>
              <a:avLst/>
              <a:gdLst>
                <a:gd name="T0" fmla="*/ 278 w 496"/>
                <a:gd name="T1" fmla="*/ 353 h 404"/>
                <a:gd name="T2" fmla="*/ 259 w 496"/>
                <a:gd name="T3" fmla="*/ 304 h 404"/>
                <a:gd name="T4" fmla="*/ 100 w 496"/>
                <a:gd name="T5" fmla="*/ 304 h 404"/>
                <a:gd name="T6" fmla="*/ 82 w 496"/>
                <a:gd name="T7" fmla="*/ 354 h 404"/>
                <a:gd name="T8" fmla="*/ 63 w 496"/>
                <a:gd name="T9" fmla="*/ 394 h 404"/>
                <a:gd name="T10" fmla="*/ 38 w 496"/>
                <a:gd name="T11" fmla="*/ 404 h 404"/>
                <a:gd name="T12" fmla="*/ 11 w 496"/>
                <a:gd name="T13" fmla="*/ 393 h 404"/>
                <a:gd name="T14" fmla="*/ 0 w 496"/>
                <a:gd name="T15" fmla="*/ 368 h 404"/>
                <a:gd name="T16" fmla="*/ 3 w 496"/>
                <a:gd name="T17" fmla="*/ 352 h 404"/>
                <a:gd name="T18" fmla="*/ 11 w 496"/>
                <a:gd name="T19" fmla="*/ 328 h 404"/>
                <a:gd name="T20" fmla="*/ 111 w 496"/>
                <a:gd name="T21" fmla="*/ 75 h 404"/>
                <a:gd name="T22" fmla="*/ 122 w 496"/>
                <a:gd name="T23" fmla="*/ 48 h 404"/>
                <a:gd name="T24" fmla="*/ 134 w 496"/>
                <a:gd name="T25" fmla="*/ 23 h 404"/>
                <a:gd name="T26" fmla="*/ 152 w 496"/>
                <a:gd name="T27" fmla="*/ 7 h 404"/>
                <a:gd name="T28" fmla="*/ 179 w 496"/>
                <a:gd name="T29" fmla="*/ 0 h 404"/>
                <a:gd name="T30" fmla="*/ 207 w 496"/>
                <a:gd name="T31" fmla="*/ 7 h 404"/>
                <a:gd name="T32" fmla="*/ 225 w 496"/>
                <a:gd name="T33" fmla="*/ 23 h 404"/>
                <a:gd name="T34" fmla="*/ 236 w 496"/>
                <a:gd name="T35" fmla="*/ 44 h 404"/>
                <a:gd name="T36" fmla="*/ 248 w 496"/>
                <a:gd name="T37" fmla="*/ 74 h 404"/>
                <a:gd name="T38" fmla="*/ 350 w 496"/>
                <a:gd name="T39" fmla="*/ 326 h 404"/>
                <a:gd name="T40" fmla="*/ 362 w 496"/>
                <a:gd name="T41" fmla="*/ 368 h 404"/>
                <a:gd name="T42" fmla="*/ 351 w 496"/>
                <a:gd name="T43" fmla="*/ 393 h 404"/>
                <a:gd name="T44" fmla="*/ 323 w 496"/>
                <a:gd name="T45" fmla="*/ 404 h 404"/>
                <a:gd name="T46" fmla="*/ 307 w 496"/>
                <a:gd name="T47" fmla="*/ 401 h 404"/>
                <a:gd name="T48" fmla="*/ 296 w 496"/>
                <a:gd name="T49" fmla="*/ 392 h 404"/>
                <a:gd name="T50" fmla="*/ 287 w 496"/>
                <a:gd name="T51" fmla="*/ 374 h 404"/>
                <a:gd name="T52" fmla="*/ 278 w 496"/>
                <a:gd name="T53" fmla="*/ 353 h 404"/>
                <a:gd name="T54" fmla="*/ 121 w 496"/>
                <a:gd name="T55" fmla="*/ 245 h 404"/>
                <a:gd name="T56" fmla="*/ 238 w 496"/>
                <a:gd name="T57" fmla="*/ 245 h 404"/>
                <a:gd name="T58" fmla="*/ 179 w 496"/>
                <a:gd name="T59" fmla="*/ 84 h 404"/>
                <a:gd name="T60" fmla="*/ 121 w 496"/>
                <a:gd name="T61" fmla="*/ 245 h 404"/>
                <a:gd name="T62" fmla="*/ 487 w 496"/>
                <a:gd name="T63" fmla="*/ 344 h 404"/>
                <a:gd name="T64" fmla="*/ 409 w 496"/>
                <a:gd name="T65" fmla="*/ 153 h 404"/>
                <a:gd name="T66" fmla="*/ 400 w 496"/>
                <a:gd name="T67" fmla="*/ 130 h 404"/>
                <a:gd name="T68" fmla="*/ 391 w 496"/>
                <a:gd name="T69" fmla="*/ 114 h 404"/>
                <a:gd name="T70" fmla="*/ 378 w 496"/>
                <a:gd name="T71" fmla="*/ 102 h 404"/>
                <a:gd name="T72" fmla="*/ 357 w 496"/>
                <a:gd name="T73" fmla="*/ 97 h 404"/>
                <a:gd name="T74" fmla="*/ 336 w 496"/>
                <a:gd name="T75" fmla="*/ 102 h 404"/>
                <a:gd name="T76" fmla="*/ 322 w 496"/>
                <a:gd name="T77" fmla="*/ 115 h 404"/>
                <a:gd name="T78" fmla="*/ 313 w 496"/>
                <a:gd name="T79" fmla="*/ 134 h 404"/>
                <a:gd name="T80" fmla="*/ 308 w 496"/>
                <a:gd name="T81" fmla="*/ 147 h 404"/>
                <a:gd name="T82" fmla="*/ 336 w 496"/>
                <a:gd name="T83" fmla="*/ 218 h 404"/>
                <a:gd name="T84" fmla="*/ 356 w 496"/>
                <a:gd name="T85" fmla="*/ 161 h 404"/>
                <a:gd name="T86" fmla="*/ 402 w 496"/>
                <a:gd name="T87" fmla="*/ 283 h 404"/>
                <a:gd name="T88" fmla="*/ 362 w 496"/>
                <a:gd name="T89" fmla="*/ 283 h 404"/>
                <a:gd name="T90" fmla="*/ 380 w 496"/>
                <a:gd name="T91" fmla="*/ 326 h 404"/>
                <a:gd name="T92" fmla="*/ 381 w 496"/>
                <a:gd name="T93" fmla="*/ 328 h 404"/>
                <a:gd name="T94" fmla="*/ 418 w 496"/>
                <a:gd name="T95" fmla="*/ 328 h 404"/>
                <a:gd name="T96" fmla="*/ 432 w 496"/>
                <a:gd name="T97" fmla="*/ 365 h 404"/>
                <a:gd name="T98" fmla="*/ 439 w 496"/>
                <a:gd name="T99" fmla="*/ 381 h 404"/>
                <a:gd name="T100" fmla="*/ 446 w 496"/>
                <a:gd name="T101" fmla="*/ 394 h 404"/>
                <a:gd name="T102" fmla="*/ 455 w 496"/>
                <a:gd name="T103" fmla="*/ 401 h 404"/>
                <a:gd name="T104" fmla="*/ 467 w 496"/>
                <a:gd name="T105" fmla="*/ 404 h 404"/>
                <a:gd name="T106" fmla="*/ 488 w 496"/>
                <a:gd name="T107" fmla="*/ 395 h 404"/>
                <a:gd name="T108" fmla="*/ 496 w 496"/>
                <a:gd name="T109" fmla="*/ 376 h 404"/>
                <a:gd name="T110" fmla="*/ 487 w 496"/>
                <a:gd name="T111" fmla="*/ 34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404">
                  <a:moveTo>
                    <a:pt x="278" y="353"/>
                  </a:moveTo>
                  <a:lnTo>
                    <a:pt x="259" y="304"/>
                  </a:lnTo>
                  <a:lnTo>
                    <a:pt x="100" y="304"/>
                  </a:lnTo>
                  <a:lnTo>
                    <a:pt x="82" y="354"/>
                  </a:lnTo>
                  <a:cubicBezTo>
                    <a:pt x="74" y="374"/>
                    <a:pt x="68" y="387"/>
                    <a:pt x="63" y="394"/>
                  </a:cubicBezTo>
                  <a:cubicBezTo>
                    <a:pt x="58" y="401"/>
                    <a:pt x="50" y="404"/>
                    <a:pt x="38" y="404"/>
                  </a:cubicBezTo>
                  <a:cubicBezTo>
                    <a:pt x="28" y="404"/>
                    <a:pt x="19" y="400"/>
                    <a:pt x="11" y="393"/>
                  </a:cubicBezTo>
                  <a:cubicBezTo>
                    <a:pt x="4" y="386"/>
                    <a:pt x="0" y="378"/>
                    <a:pt x="0" y="368"/>
                  </a:cubicBezTo>
                  <a:cubicBezTo>
                    <a:pt x="0" y="363"/>
                    <a:pt x="1" y="357"/>
                    <a:pt x="3" y="352"/>
                  </a:cubicBezTo>
                  <a:cubicBezTo>
                    <a:pt x="4" y="346"/>
                    <a:pt x="7" y="338"/>
                    <a:pt x="11" y="328"/>
                  </a:cubicBezTo>
                  <a:lnTo>
                    <a:pt x="111" y="75"/>
                  </a:lnTo>
                  <a:cubicBezTo>
                    <a:pt x="114" y="67"/>
                    <a:pt x="118" y="59"/>
                    <a:pt x="122" y="48"/>
                  </a:cubicBezTo>
                  <a:cubicBezTo>
                    <a:pt x="126" y="38"/>
                    <a:pt x="130" y="30"/>
                    <a:pt x="134" y="23"/>
                  </a:cubicBezTo>
                  <a:cubicBezTo>
                    <a:pt x="139" y="16"/>
                    <a:pt x="145" y="11"/>
                    <a:pt x="152" y="7"/>
                  </a:cubicBezTo>
                  <a:cubicBezTo>
                    <a:pt x="160" y="2"/>
                    <a:pt x="169" y="0"/>
                    <a:pt x="179" y="0"/>
                  </a:cubicBezTo>
                  <a:cubicBezTo>
                    <a:pt x="190" y="0"/>
                    <a:pt x="200" y="2"/>
                    <a:pt x="207" y="7"/>
                  </a:cubicBezTo>
                  <a:cubicBezTo>
                    <a:pt x="214" y="11"/>
                    <a:pt x="220" y="16"/>
                    <a:pt x="225" y="23"/>
                  </a:cubicBezTo>
                  <a:cubicBezTo>
                    <a:pt x="229" y="29"/>
                    <a:pt x="233" y="36"/>
                    <a:pt x="236" y="44"/>
                  </a:cubicBezTo>
                  <a:cubicBezTo>
                    <a:pt x="239" y="51"/>
                    <a:pt x="243" y="61"/>
                    <a:pt x="248" y="74"/>
                  </a:cubicBezTo>
                  <a:lnTo>
                    <a:pt x="350" y="326"/>
                  </a:lnTo>
                  <a:cubicBezTo>
                    <a:pt x="358" y="345"/>
                    <a:pt x="362" y="359"/>
                    <a:pt x="362" y="368"/>
                  </a:cubicBezTo>
                  <a:cubicBezTo>
                    <a:pt x="362" y="377"/>
                    <a:pt x="358" y="385"/>
                    <a:pt x="351" y="393"/>
                  </a:cubicBezTo>
                  <a:cubicBezTo>
                    <a:pt x="343" y="400"/>
                    <a:pt x="334" y="404"/>
                    <a:pt x="323" y="404"/>
                  </a:cubicBezTo>
                  <a:cubicBezTo>
                    <a:pt x="317" y="404"/>
                    <a:pt x="312" y="403"/>
                    <a:pt x="307" y="401"/>
                  </a:cubicBezTo>
                  <a:cubicBezTo>
                    <a:pt x="303" y="398"/>
                    <a:pt x="299" y="395"/>
                    <a:pt x="296" y="392"/>
                  </a:cubicBezTo>
                  <a:cubicBezTo>
                    <a:pt x="293" y="388"/>
                    <a:pt x="290" y="382"/>
                    <a:pt x="287" y="374"/>
                  </a:cubicBezTo>
                  <a:cubicBezTo>
                    <a:pt x="283" y="366"/>
                    <a:pt x="280" y="359"/>
                    <a:pt x="278" y="353"/>
                  </a:cubicBezTo>
                  <a:close/>
                  <a:moveTo>
                    <a:pt x="121" y="245"/>
                  </a:moveTo>
                  <a:lnTo>
                    <a:pt x="238" y="245"/>
                  </a:lnTo>
                  <a:lnTo>
                    <a:pt x="179" y="84"/>
                  </a:lnTo>
                  <a:lnTo>
                    <a:pt x="121" y="245"/>
                  </a:lnTo>
                  <a:close/>
                  <a:moveTo>
                    <a:pt x="487" y="344"/>
                  </a:moveTo>
                  <a:lnTo>
                    <a:pt x="409" y="153"/>
                  </a:lnTo>
                  <a:cubicBezTo>
                    <a:pt x="405" y="144"/>
                    <a:pt x="402" y="136"/>
                    <a:pt x="400" y="130"/>
                  </a:cubicBezTo>
                  <a:cubicBezTo>
                    <a:pt x="398" y="125"/>
                    <a:pt x="395" y="119"/>
                    <a:pt x="391" y="114"/>
                  </a:cubicBezTo>
                  <a:cubicBezTo>
                    <a:pt x="388" y="109"/>
                    <a:pt x="383" y="105"/>
                    <a:pt x="378" y="102"/>
                  </a:cubicBezTo>
                  <a:cubicBezTo>
                    <a:pt x="372" y="99"/>
                    <a:pt x="365" y="97"/>
                    <a:pt x="357" y="97"/>
                  </a:cubicBezTo>
                  <a:cubicBezTo>
                    <a:pt x="348" y="97"/>
                    <a:pt x="342" y="99"/>
                    <a:pt x="336" y="102"/>
                  </a:cubicBezTo>
                  <a:cubicBezTo>
                    <a:pt x="330" y="105"/>
                    <a:pt x="326" y="110"/>
                    <a:pt x="322" y="115"/>
                  </a:cubicBezTo>
                  <a:cubicBezTo>
                    <a:pt x="319" y="120"/>
                    <a:pt x="316" y="126"/>
                    <a:pt x="313" y="134"/>
                  </a:cubicBezTo>
                  <a:cubicBezTo>
                    <a:pt x="311" y="139"/>
                    <a:pt x="309" y="143"/>
                    <a:pt x="308" y="147"/>
                  </a:cubicBezTo>
                  <a:lnTo>
                    <a:pt x="336" y="218"/>
                  </a:lnTo>
                  <a:lnTo>
                    <a:pt x="356" y="161"/>
                  </a:lnTo>
                  <a:lnTo>
                    <a:pt x="402" y="283"/>
                  </a:lnTo>
                  <a:lnTo>
                    <a:pt x="362" y="283"/>
                  </a:lnTo>
                  <a:lnTo>
                    <a:pt x="380" y="326"/>
                  </a:lnTo>
                  <a:cubicBezTo>
                    <a:pt x="380" y="327"/>
                    <a:pt x="380" y="327"/>
                    <a:pt x="381" y="328"/>
                  </a:cubicBezTo>
                  <a:lnTo>
                    <a:pt x="418" y="328"/>
                  </a:lnTo>
                  <a:lnTo>
                    <a:pt x="432" y="365"/>
                  </a:lnTo>
                  <a:cubicBezTo>
                    <a:pt x="434" y="370"/>
                    <a:pt x="436" y="375"/>
                    <a:pt x="439" y="381"/>
                  </a:cubicBezTo>
                  <a:cubicBezTo>
                    <a:pt x="442" y="387"/>
                    <a:pt x="444" y="391"/>
                    <a:pt x="446" y="394"/>
                  </a:cubicBezTo>
                  <a:cubicBezTo>
                    <a:pt x="449" y="397"/>
                    <a:pt x="452" y="399"/>
                    <a:pt x="455" y="401"/>
                  </a:cubicBezTo>
                  <a:cubicBezTo>
                    <a:pt x="458" y="403"/>
                    <a:pt x="462" y="404"/>
                    <a:pt x="467" y="404"/>
                  </a:cubicBezTo>
                  <a:cubicBezTo>
                    <a:pt x="475" y="404"/>
                    <a:pt x="482" y="401"/>
                    <a:pt x="488" y="395"/>
                  </a:cubicBezTo>
                  <a:cubicBezTo>
                    <a:pt x="494" y="389"/>
                    <a:pt x="496" y="383"/>
                    <a:pt x="496" y="376"/>
                  </a:cubicBezTo>
                  <a:cubicBezTo>
                    <a:pt x="496" y="369"/>
                    <a:pt x="493" y="359"/>
                    <a:pt x="487" y="344"/>
                  </a:cubicBezTo>
                  <a:close/>
                </a:path>
              </a:pathLst>
            </a:custGeom>
            <a:solidFill>
              <a:srgbClr val="FFBD5B"/>
            </a:solidFill>
            <a:ln>
              <a:noFill/>
            </a:ln>
          </p:spPr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A243DB4-B42A-62F1-1CB8-4F860EFCCAB5}"/>
                </a:ext>
              </a:extLst>
            </p:cNvPr>
            <p:cNvSpPr txBox="1"/>
            <p:nvPr/>
          </p:nvSpPr>
          <p:spPr>
            <a:xfrm>
              <a:off x="2232194" y="1355476"/>
              <a:ext cx="64635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        </a:t>
              </a:r>
              <a:r>
                <a:rPr lang="en-US" altLang="zh-CN" dirty="0" err="1"/>
                <a:t>MyBatis</a:t>
              </a:r>
              <a:r>
                <a:rPr lang="en-US" altLang="zh-CN" dirty="0"/>
                <a:t> </a:t>
              </a:r>
              <a:r>
                <a:rPr lang="zh-CN" altLang="en-US" dirty="0"/>
                <a:t>注解和配置文件混合开发，提高代码简洁性和可读性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99B0537-AAB2-9174-9CF3-7A96F57E0388}"/>
              </a:ext>
            </a:extLst>
          </p:cNvPr>
          <p:cNvGrpSpPr/>
          <p:nvPr/>
        </p:nvGrpSpPr>
        <p:grpSpPr>
          <a:xfrm>
            <a:off x="62753" y="1241528"/>
            <a:ext cx="12131424" cy="1481831"/>
            <a:chOff x="62753" y="1241528"/>
            <a:chExt cx="12131424" cy="148183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589BA88-15E8-95FD-EC72-E9AAB5030C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53" y="1293121"/>
              <a:ext cx="6096000" cy="142528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C870B6F-C649-F666-5869-EF70B5E01F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58753" y="1241528"/>
              <a:ext cx="6035424" cy="1481831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518500C-A0AF-68E0-6D96-157FB4C19D29}"/>
              </a:ext>
            </a:extLst>
          </p:cNvPr>
          <p:cNvGrpSpPr/>
          <p:nvPr/>
        </p:nvGrpSpPr>
        <p:grpSpPr>
          <a:xfrm>
            <a:off x="648653" y="2943503"/>
            <a:ext cx="7564167" cy="720492"/>
            <a:chOff x="1843080" y="1281315"/>
            <a:chExt cx="6852667" cy="720492"/>
          </a:xfrm>
        </p:grpSpPr>
        <p:sp>
          <p:nvSpPr>
            <p:cNvPr id="16" name="letter-type-interface-symbol_44553">
              <a:extLst>
                <a:ext uri="{FF2B5EF4-FFF2-40B4-BE49-F238E27FC236}">
                  <a16:creationId xmlns:a16="http://schemas.microsoft.com/office/drawing/2014/main" id="{E653CB13-5579-7D17-0602-72CE1447C0C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43080" y="1281315"/>
              <a:ext cx="402779" cy="327616"/>
            </a:xfrm>
            <a:custGeom>
              <a:avLst/>
              <a:gdLst>
                <a:gd name="T0" fmla="*/ 278 w 496"/>
                <a:gd name="T1" fmla="*/ 353 h 404"/>
                <a:gd name="T2" fmla="*/ 259 w 496"/>
                <a:gd name="T3" fmla="*/ 304 h 404"/>
                <a:gd name="T4" fmla="*/ 100 w 496"/>
                <a:gd name="T5" fmla="*/ 304 h 404"/>
                <a:gd name="T6" fmla="*/ 82 w 496"/>
                <a:gd name="T7" fmla="*/ 354 h 404"/>
                <a:gd name="T8" fmla="*/ 63 w 496"/>
                <a:gd name="T9" fmla="*/ 394 h 404"/>
                <a:gd name="T10" fmla="*/ 38 w 496"/>
                <a:gd name="T11" fmla="*/ 404 h 404"/>
                <a:gd name="T12" fmla="*/ 11 w 496"/>
                <a:gd name="T13" fmla="*/ 393 h 404"/>
                <a:gd name="T14" fmla="*/ 0 w 496"/>
                <a:gd name="T15" fmla="*/ 368 h 404"/>
                <a:gd name="T16" fmla="*/ 3 w 496"/>
                <a:gd name="T17" fmla="*/ 352 h 404"/>
                <a:gd name="T18" fmla="*/ 11 w 496"/>
                <a:gd name="T19" fmla="*/ 328 h 404"/>
                <a:gd name="T20" fmla="*/ 111 w 496"/>
                <a:gd name="T21" fmla="*/ 75 h 404"/>
                <a:gd name="T22" fmla="*/ 122 w 496"/>
                <a:gd name="T23" fmla="*/ 48 h 404"/>
                <a:gd name="T24" fmla="*/ 134 w 496"/>
                <a:gd name="T25" fmla="*/ 23 h 404"/>
                <a:gd name="T26" fmla="*/ 152 w 496"/>
                <a:gd name="T27" fmla="*/ 7 h 404"/>
                <a:gd name="T28" fmla="*/ 179 w 496"/>
                <a:gd name="T29" fmla="*/ 0 h 404"/>
                <a:gd name="T30" fmla="*/ 207 w 496"/>
                <a:gd name="T31" fmla="*/ 7 h 404"/>
                <a:gd name="T32" fmla="*/ 225 w 496"/>
                <a:gd name="T33" fmla="*/ 23 h 404"/>
                <a:gd name="T34" fmla="*/ 236 w 496"/>
                <a:gd name="T35" fmla="*/ 44 h 404"/>
                <a:gd name="T36" fmla="*/ 248 w 496"/>
                <a:gd name="T37" fmla="*/ 74 h 404"/>
                <a:gd name="T38" fmla="*/ 350 w 496"/>
                <a:gd name="T39" fmla="*/ 326 h 404"/>
                <a:gd name="T40" fmla="*/ 362 w 496"/>
                <a:gd name="T41" fmla="*/ 368 h 404"/>
                <a:gd name="T42" fmla="*/ 351 w 496"/>
                <a:gd name="T43" fmla="*/ 393 h 404"/>
                <a:gd name="T44" fmla="*/ 323 w 496"/>
                <a:gd name="T45" fmla="*/ 404 h 404"/>
                <a:gd name="T46" fmla="*/ 307 w 496"/>
                <a:gd name="T47" fmla="*/ 401 h 404"/>
                <a:gd name="T48" fmla="*/ 296 w 496"/>
                <a:gd name="T49" fmla="*/ 392 h 404"/>
                <a:gd name="T50" fmla="*/ 287 w 496"/>
                <a:gd name="T51" fmla="*/ 374 h 404"/>
                <a:gd name="T52" fmla="*/ 278 w 496"/>
                <a:gd name="T53" fmla="*/ 353 h 404"/>
                <a:gd name="T54" fmla="*/ 121 w 496"/>
                <a:gd name="T55" fmla="*/ 245 h 404"/>
                <a:gd name="T56" fmla="*/ 238 w 496"/>
                <a:gd name="T57" fmla="*/ 245 h 404"/>
                <a:gd name="T58" fmla="*/ 179 w 496"/>
                <a:gd name="T59" fmla="*/ 84 h 404"/>
                <a:gd name="T60" fmla="*/ 121 w 496"/>
                <a:gd name="T61" fmla="*/ 245 h 404"/>
                <a:gd name="T62" fmla="*/ 487 w 496"/>
                <a:gd name="T63" fmla="*/ 344 h 404"/>
                <a:gd name="T64" fmla="*/ 409 w 496"/>
                <a:gd name="T65" fmla="*/ 153 h 404"/>
                <a:gd name="T66" fmla="*/ 400 w 496"/>
                <a:gd name="T67" fmla="*/ 130 h 404"/>
                <a:gd name="T68" fmla="*/ 391 w 496"/>
                <a:gd name="T69" fmla="*/ 114 h 404"/>
                <a:gd name="T70" fmla="*/ 378 w 496"/>
                <a:gd name="T71" fmla="*/ 102 h 404"/>
                <a:gd name="T72" fmla="*/ 357 w 496"/>
                <a:gd name="T73" fmla="*/ 97 h 404"/>
                <a:gd name="T74" fmla="*/ 336 w 496"/>
                <a:gd name="T75" fmla="*/ 102 h 404"/>
                <a:gd name="T76" fmla="*/ 322 w 496"/>
                <a:gd name="T77" fmla="*/ 115 h 404"/>
                <a:gd name="T78" fmla="*/ 313 w 496"/>
                <a:gd name="T79" fmla="*/ 134 h 404"/>
                <a:gd name="T80" fmla="*/ 308 w 496"/>
                <a:gd name="T81" fmla="*/ 147 h 404"/>
                <a:gd name="T82" fmla="*/ 336 w 496"/>
                <a:gd name="T83" fmla="*/ 218 h 404"/>
                <a:gd name="T84" fmla="*/ 356 w 496"/>
                <a:gd name="T85" fmla="*/ 161 h 404"/>
                <a:gd name="T86" fmla="*/ 402 w 496"/>
                <a:gd name="T87" fmla="*/ 283 h 404"/>
                <a:gd name="T88" fmla="*/ 362 w 496"/>
                <a:gd name="T89" fmla="*/ 283 h 404"/>
                <a:gd name="T90" fmla="*/ 380 w 496"/>
                <a:gd name="T91" fmla="*/ 326 h 404"/>
                <a:gd name="T92" fmla="*/ 381 w 496"/>
                <a:gd name="T93" fmla="*/ 328 h 404"/>
                <a:gd name="T94" fmla="*/ 418 w 496"/>
                <a:gd name="T95" fmla="*/ 328 h 404"/>
                <a:gd name="T96" fmla="*/ 432 w 496"/>
                <a:gd name="T97" fmla="*/ 365 h 404"/>
                <a:gd name="T98" fmla="*/ 439 w 496"/>
                <a:gd name="T99" fmla="*/ 381 h 404"/>
                <a:gd name="T100" fmla="*/ 446 w 496"/>
                <a:gd name="T101" fmla="*/ 394 h 404"/>
                <a:gd name="T102" fmla="*/ 455 w 496"/>
                <a:gd name="T103" fmla="*/ 401 h 404"/>
                <a:gd name="T104" fmla="*/ 467 w 496"/>
                <a:gd name="T105" fmla="*/ 404 h 404"/>
                <a:gd name="T106" fmla="*/ 488 w 496"/>
                <a:gd name="T107" fmla="*/ 395 h 404"/>
                <a:gd name="T108" fmla="*/ 496 w 496"/>
                <a:gd name="T109" fmla="*/ 376 h 404"/>
                <a:gd name="T110" fmla="*/ 487 w 496"/>
                <a:gd name="T111" fmla="*/ 34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404">
                  <a:moveTo>
                    <a:pt x="278" y="353"/>
                  </a:moveTo>
                  <a:lnTo>
                    <a:pt x="259" y="304"/>
                  </a:lnTo>
                  <a:lnTo>
                    <a:pt x="100" y="304"/>
                  </a:lnTo>
                  <a:lnTo>
                    <a:pt x="82" y="354"/>
                  </a:lnTo>
                  <a:cubicBezTo>
                    <a:pt x="74" y="374"/>
                    <a:pt x="68" y="387"/>
                    <a:pt x="63" y="394"/>
                  </a:cubicBezTo>
                  <a:cubicBezTo>
                    <a:pt x="58" y="401"/>
                    <a:pt x="50" y="404"/>
                    <a:pt x="38" y="404"/>
                  </a:cubicBezTo>
                  <a:cubicBezTo>
                    <a:pt x="28" y="404"/>
                    <a:pt x="19" y="400"/>
                    <a:pt x="11" y="393"/>
                  </a:cubicBezTo>
                  <a:cubicBezTo>
                    <a:pt x="4" y="386"/>
                    <a:pt x="0" y="378"/>
                    <a:pt x="0" y="368"/>
                  </a:cubicBezTo>
                  <a:cubicBezTo>
                    <a:pt x="0" y="363"/>
                    <a:pt x="1" y="357"/>
                    <a:pt x="3" y="352"/>
                  </a:cubicBezTo>
                  <a:cubicBezTo>
                    <a:pt x="4" y="346"/>
                    <a:pt x="7" y="338"/>
                    <a:pt x="11" y="328"/>
                  </a:cubicBezTo>
                  <a:lnTo>
                    <a:pt x="111" y="75"/>
                  </a:lnTo>
                  <a:cubicBezTo>
                    <a:pt x="114" y="67"/>
                    <a:pt x="118" y="59"/>
                    <a:pt x="122" y="48"/>
                  </a:cubicBezTo>
                  <a:cubicBezTo>
                    <a:pt x="126" y="38"/>
                    <a:pt x="130" y="30"/>
                    <a:pt x="134" y="23"/>
                  </a:cubicBezTo>
                  <a:cubicBezTo>
                    <a:pt x="139" y="16"/>
                    <a:pt x="145" y="11"/>
                    <a:pt x="152" y="7"/>
                  </a:cubicBezTo>
                  <a:cubicBezTo>
                    <a:pt x="160" y="2"/>
                    <a:pt x="169" y="0"/>
                    <a:pt x="179" y="0"/>
                  </a:cubicBezTo>
                  <a:cubicBezTo>
                    <a:pt x="190" y="0"/>
                    <a:pt x="200" y="2"/>
                    <a:pt x="207" y="7"/>
                  </a:cubicBezTo>
                  <a:cubicBezTo>
                    <a:pt x="214" y="11"/>
                    <a:pt x="220" y="16"/>
                    <a:pt x="225" y="23"/>
                  </a:cubicBezTo>
                  <a:cubicBezTo>
                    <a:pt x="229" y="29"/>
                    <a:pt x="233" y="36"/>
                    <a:pt x="236" y="44"/>
                  </a:cubicBezTo>
                  <a:cubicBezTo>
                    <a:pt x="239" y="51"/>
                    <a:pt x="243" y="61"/>
                    <a:pt x="248" y="74"/>
                  </a:cubicBezTo>
                  <a:lnTo>
                    <a:pt x="350" y="326"/>
                  </a:lnTo>
                  <a:cubicBezTo>
                    <a:pt x="358" y="345"/>
                    <a:pt x="362" y="359"/>
                    <a:pt x="362" y="368"/>
                  </a:cubicBezTo>
                  <a:cubicBezTo>
                    <a:pt x="362" y="377"/>
                    <a:pt x="358" y="385"/>
                    <a:pt x="351" y="393"/>
                  </a:cubicBezTo>
                  <a:cubicBezTo>
                    <a:pt x="343" y="400"/>
                    <a:pt x="334" y="404"/>
                    <a:pt x="323" y="404"/>
                  </a:cubicBezTo>
                  <a:cubicBezTo>
                    <a:pt x="317" y="404"/>
                    <a:pt x="312" y="403"/>
                    <a:pt x="307" y="401"/>
                  </a:cubicBezTo>
                  <a:cubicBezTo>
                    <a:pt x="303" y="398"/>
                    <a:pt x="299" y="395"/>
                    <a:pt x="296" y="392"/>
                  </a:cubicBezTo>
                  <a:cubicBezTo>
                    <a:pt x="293" y="388"/>
                    <a:pt x="290" y="382"/>
                    <a:pt x="287" y="374"/>
                  </a:cubicBezTo>
                  <a:cubicBezTo>
                    <a:pt x="283" y="366"/>
                    <a:pt x="280" y="359"/>
                    <a:pt x="278" y="353"/>
                  </a:cubicBezTo>
                  <a:close/>
                  <a:moveTo>
                    <a:pt x="121" y="245"/>
                  </a:moveTo>
                  <a:lnTo>
                    <a:pt x="238" y="245"/>
                  </a:lnTo>
                  <a:lnTo>
                    <a:pt x="179" y="84"/>
                  </a:lnTo>
                  <a:lnTo>
                    <a:pt x="121" y="245"/>
                  </a:lnTo>
                  <a:close/>
                  <a:moveTo>
                    <a:pt x="487" y="344"/>
                  </a:moveTo>
                  <a:lnTo>
                    <a:pt x="409" y="153"/>
                  </a:lnTo>
                  <a:cubicBezTo>
                    <a:pt x="405" y="144"/>
                    <a:pt x="402" y="136"/>
                    <a:pt x="400" y="130"/>
                  </a:cubicBezTo>
                  <a:cubicBezTo>
                    <a:pt x="398" y="125"/>
                    <a:pt x="395" y="119"/>
                    <a:pt x="391" y="114"/>
                  </a:cubicBezTo>
                  <a:cubicBezTo>
                    <a:pt x="388" y="109"/>
                    <a:pt x="383" y="105"/>
                    <a:pt x="378" y="102"/>
                  </a:cubicBezTo>
                  <a:cubicBezTo>
                    <a:pt x="372" y="99"/>
                    <a:pt x="365" y="97"/>
                    <a:pt x="357" y="97"/>
                  </a:cubicBezTo>
                  <a:cubicBezTo>
                    <a:pt x="348" y="97"/>
                    <a:pt x="342" y="99"/>
                    <a:pt x="336" y="102"/>
                  </a:cubicBezTo>
                  <a:cubicBezTo>
                    <a:pt x="330" y="105"/>
                    <a:pt x="326" y="110"/>
                    <a:pt x="322" y="115"/>
                  </a:cubicBezTo>
                  <a:cubicBezTo>
                    <a:pt x="319" y="120"/>
                    <a:pt x="316" y="126"/>
                    <a:pt x="313" y="134"/>
                  </a:cubicBezTo>
                  <a:cubicBezTo>
                    <a:pt x="311" y="139"/>
                    <a:pt x="309" y="143"/>
                    <a:pt x="308" y="147"/>
                  </a:cubicBezTo>
                  <a:lnTo>
                    <a:pt x="336" y="218"/>
                  </a:lnTo>
                  <a:lnTo>
                    <a:pt x="356" y="161"/>
                  </a:lnTo>
                  <a:lnTo>
                    <a:pt x="402" y="283"/>
                  </a:lnTo>
                  <a:lnTo>
                    <a:pt x="362" y="283"/>
                  </a:lnTo>
                  <a:lnTo>
                    <a:pt x="380" y="326"/>
                  </a:lnTo>
                  <a:cubicBezTo>
                    <a:pt x="380" y="327"/>
                    <a:pt x="380" y="327"/>
                    <a:pt x="381" y="328"/>
                  </a:cubicBezTo>
                  <a:lnTo>
                    <a:pt x="418" y="328"/>
                  </a:lnTo>
                  <a:lnTo>
                    <a:pt x="432" y="365"/>
                  </a:lnTo>
                  <a:cubicBezTo>
                    <a:pt x="434" y="370"/>
                    <a:pt x="436" y="375"/>
                    <a:pt x="439" y="381"/>
                  </a:cubicBezTo>
                  <a:cubicBezTo>
                    <a:pt x="442" y="387"/>
                    <a:pt x="444" y="391"/>
                    <a:pt x="446" y="394"/>
                  </a:cubicBezTo>
                  <a:cubicBezTo>
                    <a:pt x="449" y="397"/>
                    <a:pt x="452" y="399"/>
                    <a:pt x="455" y="401"/>
                  </a:cubicBezTo>
                  <a:cubicBezTo>
                    <a:pt x="458" y="403"/>
                    <a:pt x="462" y="404"/>
                    <a:pt x="467" y="404"/>
                  </a:cubicBezTo>
                  <a:cubicBezTo>
                    <a:pt x="475" y="404"/>
                    <a:pt x="482" y="401"/>
                    <a:pt x="488" y="395"/>
                  </a:cubicBezTo>
                  <a:cubicBezTo>
                    <a:pt x="494" y="389"/>
                    <a:pt x="496" y="383"/>
                    <a:pt x="496" y="376"/>
                  </a:cubicBezTo>
                  <a:cubicBezTo>
                    <a:pt x="496" y="369"/>
                    <a:pt x="493" y="359"/>
                    <a:pt x="487" y="344"/>
                  </a:cubicBezTo>
                  <a:close/>
                </a:path>
              </a:pathLst>
            </a:custGeom>
            <a:solidFill>
              <a:srgbClr val="FFBD5B"/>
            </a:solidFill>
            <a:ln>
              <a:noFill/>
            </a:ln>
          </p:spPr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DA51886-4F10-FBB0-8133-75A32815E9F5}"/>
                </a:ext>
              </a:extLst>
            </p:cNvPr>
            <p:cNvSpPr txBox="1"/>
            <p:nvPr/>
          </p:nvSpPr>
          <p:spPr>
            <a:xfrm>
              <a:off x="2232194" y="1355476"/>
              <a:ext cx="6463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        充分利用 </a:t>
              </a:r>
              <a:r>
                <a:rPr lang="en-US" altLang="zh-CN" dirty="0" err="1"/>
                <a:t>MyBatis</a:t>
              </a:r>
              <a:r>
                <a:rPr lang="en-US" altLang="zh-CN" dirty="0"/>
                <a:t> </a:t>
              </a:r>
              <a:r>
                <a:rPr lang="zh-CN" altLang="en-US" dirty="0"/>
                <a:t>提供的分步查询，优化代码，使代码更加优雅。如查询套餐详情（一个套餐含多个检查组，一个检查组含多个检查项）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4CF8CD17-CB7A-D849-F2FE-9ADE55EE54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778921"/>
            <a:ext cx="12192000" cy="287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69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0" t="15802" r="16672" b="17521"/>
          <a:stretch>
            <a:fillRect/>
          </a:stretch>
        </p:blipFill>
        <p:spPr>
          <a:xfrm>
            <a:off x="3160" y="0"/>
            <a:ext cx="12192000" cy="685800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182928" y="3469341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项目总结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587106" y="2438984"/>
            <a:ext cx="3017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556B76"/>
                </a:solidFill>
                <a:latin typeface="Agency FB" panose="020B0503020202020204" pitchFamily="34" charset="0"/>
                <a:ea typeface="宋体" panose="02010600030101010101" pitchFamily="2" charset="-122"/>
              </a:rPr>
              <a:t>Part 04</a:t>
            </a:r>
            <a:endParaRPr lang="zh-CN" altLang="en-US" sz="4800" dirty="0">
              <a:solidFill>
                <a:srgbClr val="556B76"/>
              </a:solidFill>
              <a:latin typeface="Agency FB" panose="020B0503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062" y="1054693"/>
            <a:ext cx="1261875" cy="126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9953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6035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遇到的问题</a:t>
            </a: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4D948D6-0D2C-CAAD-A315-565BD2C37AE9}"/>
              </a:ext>
            </a:extLst>
          </p:cNvPr>
          <p:cNvGrpSpPr/>
          <p:nvPr/>
        </p:nvGrpSpPr>
        <p:grpSpPr>
          <a:xfrm>
            <a:off x="648653" y="812064"/>
            <a:ext cx="7564167" cy="997491"/>
            <a:chOff x="1843080" y="1281315"/>
            <a:chExt cx="6852667" cy="997491"/>
          </a:xfrm>
        </p:grpSpPr>
        <p:sp>
          <p:nvSpPr>
            <p:cNvPr id="10" name="letter-type-interface-symbol_44553">
              <a:extLst>
                <a:ext uri="{FF2B5EF4-FFF2-40B4-BE49-F238E27FC236}">
                  <a16:creationId xmlns:a16="http://schemas.microsoft.com/office/drawing/2014/main" id="{D0894234-930F-BFC1-4183-7E5C6FD0DFE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43080" y="1281315"/>
              <a:ext cx="402779" cy="327616"/>
            </a:xfrm>
            <a:custGeom>
              <a:avLst/>
              <a:gdLst>
                <a:gd name="T0" fmla="*/ 278 w 496"/>
                <a:gd name="T1" fmla="*/ 353 h 404"/>
                <a:gd name="T2" fmla="*/ 259 w 496"/>
                <a:gd name="T3" fmla="*/ 304 h 404"/>
                <a:gd name="T4" fmla="*/ 100 w 496"/>
                <a:gd name="T5" fmla="*/ 304 h 404"/>
                <a:gd name="T6" fmla="*/ 82 w 496"/>
                <a:gd name="T7" fmla="*/ 354 h 404"/>
                <a:gd name="T8" fmla="*/ 63 w 496"/>
                <a:gd name="T9" fmla="*/ 394 h 404"/>
                <a:gd name="T10" fmla="*/ 38 w 496"/>
                <a:gd name="T11" fmla="*/ 404 h 404"/>
                <a:gd name="T12" fmla="*/ 11 w 496"/>
                <a:gd name="T13" fmla="*/ 393 h 404"/>
                <a:gd name="T14" fmla="*/ 0 w 496"/>
                <a:gd name="T15" fmla="*/ 368 h 404"/>
                <a:gd name="T16" fmla="*/ 3 w 496"/>
                <a:gd name="T17" fmla="*/ 352 h 404"/>
                <a:gd name="T18" fmla="*/ 11 w 496"/>
                <a:gd name="T19" fmla="*/ 328 h 404"/>
                <a:gd name="T20" fmla="*/ 111 w 496"/>
                <a:gd name="T21" fmla="*/ 75 h 404"/>
                <a:gd name="T22" fmla="*/ 122 w 496"/>
                <a:gd name="T23" fmla="*/ 48 h 404"/>
                <a:gd name="T24" fmla="*/ 134 w 496"/>
                <a:gd name="T25" fmla="*/ 23 h 404"/>
                <a:gd name="T26" fmla="*/ 152 w 496"/>
                <a:gd name="T27" fmla="*/ 7 h 404"/>
                <a:gd name="T28" fmla="*/ 179 w 496"/>
                <a:gd name="T29" fmla="*/ 0 h 404"/>
                <a:gd name="T30" fmla="*/ 207 w 496"/>
                <a:gd name="T31" fmla="*/ 7 h 404"/>
                <a:gd name="T32" fmla="*/ 225 w 496"/>
                <a:gd name="T33" fmla="*/ 23 h 404"/>
                <a:gd name="T34" fmla="*/ 236 w 496"/>
                <a:gd name="T35" fmla="*/ 44 h 404"/>
                <a:gd name="T36" fmla="*/ 248 w 496"/>
                <a:gd name="T37" fmla="*/ 74 h 404"/>
                <a:gd name="T38" fmla="*/ 350 w 496"/>
                <a:gd name="T39" fmla="*/ 326 h 404"/>
                <a:gd name="T40" fmla="*/ 362 w 496"/>
                <a:gd name="T41" fmla="*/ 368 h 404"/>
                <a:gd name="T42" fmla="*/ 351 w 496"/>
                <a:gd name="T43" fmla="*/ 393 h 404"/>
                <a:gd name="T44" fmla="*/ 323 w 496"/>
                <a:gd name="T45" fmla="*/ 404 h 404"/>
                <a:gd name="T46" fmla="*/ 307 w 496"/>
                <a:gd name="T47" fmla="*/ 401 h 404"/>
                <a:gd name="T48" fmla="*/ 296 w 496"/>
                <a:gd name="T49" fmla="*/ 392 h 404"/>
                <a:gd name="T50" fmla="*/ 287 w 496"/>
                <a:gd name="T51" fmla="*/ 374 h 404"/>
                <a:gd name="T52" fmla="*/ 278 w 496"/>
                <a:gd name="T53" fmla="*/ 353 h 404"/>
                <a:gd name="T54" fmla="*/ 121 w 496"/>
                <a:gd name="T55" fmla="*/ 245 h 404"/>
                <a:gd name="T56" fmla="*/ 238 w 496"/>
                <a:gd name="T57" fmla="*/ 245 h 404"/>
                <a:gd name="T58" fmla="*/ 179 w 496"/>
                <a:gd name="T59" fmla="*/ 84 h 404"/>
                <a:gd name="T60" fmla="*/ 121 w 496"/>
                <a:gd name="T61" fmla="*/ 245 h 404"/>
                <a:gd name="T62" fmla="*/ 487 w 496"/>
                <a:gd name="T63" fmla="*/ 344 h 404"/>
                <a:gd name="T64" fmla="*/ 409 w 496"/>
                <a:gd name="T65" fmla="*/ 153 h 404"/>
                <a:gd name="T66" fmla="*/ 400 w 496"/>
                <a:gd name="T67" fmla="*/ 130 h 404"/>
                <a:gd name="T68" fmla="*/ 391 w 496"/>
                <a:gd name="T69" fmla="*/ 114 h 404"/>
                <a:gd name="T70" fmla="*/ 378 w 496"/>
                <a:gd name="T71" fmla="*/ 102 h 404"/>
                <a:gd name="T72" fmla="*/ 357 w 496"/>
                <a:gd name="T73" fmla="*/ 97 h 404"/>
                <a:gd name="T74" fmla="*/ 336 w 496"/>
                <a:gd name="T75" fmla="*/ 102 h 404"/>
                <a:gd name="T76" fmla="*/ 322 w 496"/>
                <a:gd name="T77" fmla="*/ 115 h 404"/>
                <a:gd name="T78" fmla="*/ 313 w 496"/>
                <a:gd name="T79" fmla="*/ 134 h 404"/>
                <a:gd name="T80" fmla="*/ 308 w 496"/>
                <a:gd name="T81" fmla="*/ 147 h 404"/>
                <a:gd name="T82" fmla="*/ 336 w 496"/>
                <a:gd name="T83" fmla="*/ 218 h 404"/>
                <a:gd name="T84" fmla="*/ 356 w 496"/>
                <a:gd name="T85" fmla="*/ 161 h 404"/>
                <a:gd name="T86" fmla="*/ 402 w 496"/>
                <a:gd name="T87" fmla="*/ 283 h 404"/>
                <a:gd name="T88" fmla="*/ 362 w 496"/>
                <a:gd name="T89" fmla="*/ 283 h 404"/>
                <a:gd name="T90" fmla="*/ 380 w 496"/>
                <a:gd name="T91" fmla="*/ 326 h 404"/>
                <a:gd name="T92" fmla="*/ 381 w 496"/>
                <a:gd name="T93" fmla="*/ 328 h 404"/>
                <a:gd name="T94" fmla="*/ 418 w 496"/>
                <a:gd name="T95" fmla="*/ 328 h 404"/>
                <a:gd name="T96" fmla="*/ 432 w 496"/>
                <a:gd name="T97" fmla="*/ 365 h 404"/>
                <a:gd name="T98" fmla="*/ 439 w 496"/>
                <a:gd name="T99" fmla="*/ 381 h 404"/>
                <a:gd name="T100" fmla="*/ 446 w 496"/>
                <a:gd name="T101" fmla="*/ 394 h 404"/>
                <a:gd name="T102" fmla="*/ 455 w 496"/>
                <a:gd name="T103" fmla="*/ 401 h 404"/>
                <a:gd name="T104" fmla="*/ 467 w 496"/>
                <a:gd name="T105" fmla="*/ 404 h 404"/>
                <a:gd name="T106" fmla="*/ 488 w 496"/>
                <a:gd name="T107" fmla="*/ 395 h 404"/>
                <a:gd name="T108" fmla="*/ 496 w 496"/>
                <a:gd name="T109" fmla="*/ 376 h 404"/>
                <a:gd name="T110" fmla="*/ 487 w 496"/>
                <a:gd name="T111" fmla="*/ 34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404">
                  <a:moveTo>
                    <a:pt x="278" y="353"/>
                  </a:moveTo>
                  <a:lnTo>
                    <a:pt x="259" y="304"/>
                  </a:lnTo>
                  <a:lnTo>
                    <a:pt x="100" y="304"/>
                  </a:lnTo>
                  <a:lnTo>
                    <a:pt x="82" y="354"/>
                  </a:lnTo>
                  <a:cubicBezTo>
                    <a:pt x="74" y="374"/>
                    <a:pt x="68" y="387"/>
                    <a:pt x="63" y="394"/>
                  </a:cubicBezTo>
                  <a:cubicBezTo>
                    <a:pt x="58" y="401"/>
                    <a:pt x="50" y="404"/>
                    <a:pt x="38" y="404"/>
                  </a:cubicBezTo>
                  <a:cubicBezTo>
                    <a:pt x="28" y="404"/>
                    <a:pt x="19" y="400"/>
                    <a:pt x="11" y="393"/>
                  </a:cubicBezTo>
                  <a:cubicBezTo>
                    <a:pt x="4" y="386"/>
                    <a:pt x="0" y="378"/>
                    <a:pt x="0" y="368"/>
                  </a:cubicBezTo>
                  <a:cubicBezTo>
                    <a:pt x="0" y="363"/>
                    <a:pt x="1" y="357"/>
                    <a:pt x="3" y="352"/>
                  </a:cubicBezTo>
                  <a:cubicBezTo>
                    <a:pt x="4" y="346"/>
                    <a:pt x="7" y="338"/>
                    <a:pt x="11" y="328"/>
                  </a:cubicBezTo>
                  <a:lnTo>
                    <a:pt x="111" y="75"/>
                  </a:lnTo>
                  <a:cubicBezTo>
                    <a:pt x="114" y="67"/>
                    <a:pt x="118" y="59"/>
                    <a:pt x="122" y="48"/>
                  </a:cubicBezTo>
                  <a:cubicBezTo>
                    <a:pt x="126" y="38"/>
                    <a:pt x="130" y="30"/>
                    <a:pt x="134" y="23"/>
                  </a:cubicBezTo>
                  <a:cubicBezTo>
                    <a:pt x="139" y="16"/>
                    <a:pt x="145" y="11"/>
                    <a:pt x="152" y="7"/>
                  </a:cubicBezTo>
                  <a:cubicBezTo>
                    <a:pt x="160" y="2"/>
                    <a:pt x="169" y="0"/>
                    <a:pt x="179" y="0"/>
                  </a:cubicBezTo>
                  <a:cubicBezTo>
                    <a:pt x="190" y="0"/>
                    <a:pt x="200" y="2"/>
                    <a:pt x="207" y="7"/>
                  </a:cubicBezTo>
                  <a:cubicBezTo>
                    <a:pt x="214" y="11"/>
                    <a:pt x="220" y="16"/>
                    <a:pt x="225" y="23"/>
                  </a:cubicBezTo>
                  <a:cubicBezTo>
                    <a:pt x="229" y="29"/>
                    <a:pt x="233" y="36"/>
                    <a:pt x="236" y="44"/>
                  </a:cubicBezTo>
                  <a:cubicBezTo>
                    <a:pt x="239" y="51"/>
                    <a:pt x="243" y="61"/>
                    <a:pt x="248" y="74"/>
                  </a:cubicBezTo>
                  <a:lnTo>
                    <a:pt x="350" y="326"/>
                  </a:lnTo>
                  <a:cubicBezTo>
                    <a:pt x="358" y="345"/>
                    <a:pt x="362" y="359"/>
                    <a:pt x="362" y="368"/>
                  </a:cubicBezTo>
                  <a:cubicBezTo>
                    <a:pt x="362" y="377"/>
                    <a:pt x="358" y="385"/>
                    <a:pt x="351" y="393"/>
                  </a:cubicBezTo>
                  <a:cubicBezTo>
                    <a:pt x="343" y="400"/>
                    <a:pt x="334" y="404"/>
                    <a:pt x="323" y="404"/>
                  </a:cubicBezTo>
                  <a:cubicBezTo>
                    <a:pt x="317" y="404"/>
                    <a:pt x="312" y="403"/>
                    <a:pt x="307" y="401"/>
                  </a:cubicBezTo>
                  <a:cubicBezTo>
                    <a:pt x="303" y="398"/>
                    <a:pt x="299" y="395"/>
                    <a:pt x="296" y="392"/>
                  </a:cubicBezTo>
                  <a:cubicBezTo>
                    <a:pt x="293" y="388"/>
                    <a:pt x="290" y="382"/>
                    <a:pt x="287" y="374"/>
                  </a:cubicBezTo>
                  <a:cubicBezTo>
                    <a:pt x="283" y="366"/>
                    <a:pt x="280" y="359"/>
                    <a:pt x="278" y="353"/>
                  </a:cubicBezTo>
                  <a:close/>
                  <a:moveTo>
                    <a:pt x="121" y="245"/>
                  </a:moveTo>
                  <a:lnTo>
                    <a:pt x="238" y="245"/>
                  </a:lnTo>
                  <a:lnTo>
                    <a:pt x="179" y="84"/>
                  </a:lnTo>
                  <a:lnTo>
                    <a:pt x="121" y="245"/>
                  </a:lnTo>
                  <a:close/>
                  <a:moveTo>
                    <a:pt x="487" y="344"/>
                  </a:moveTo>
                  <a:lnTo>
                    <a:pt x="409" y="153"/>
                  </a:lnTo>
                  <a:cubicBezTo>
                    <a:pt x="405" y="144"/>
                    <a:pt x="402" y="136"/>
                    <a:pt x="400" y="130"/>
                  </a:cubicBezTo>
                  <a:cubicBezTo>
                    <a:pt x="398" y="125"/>
                    <a:pt x="395" y="119"/>
                    <a:pt x="391" y="114"/>
                  </a:cubicBezTo>
                  <a:cubicBezTo>
                    <a:pt x="388" y="109"/>
                    <a:pt x="383" y="105"/>
                    <a:pt x="378" y="102"/>
                  </a:cubicBezTo>
                  <a:cubicBezTo>
                    <a:pt x="372" y="99"/>
                    <a:pt x="365" y="97"/>
                    <a:pt x="357" y="97"/>
                  </a:cubicBezTo>
                  <a:cubicBezTo>
                    <a:pt x="348" y="97"/>
                    <a:pt x="342" y="99"/>
                    <a:pt x="336" y="102"/>
                  </a:cubicBezTo>
                  <a:cubicBezTo>
                    <a:pt x="330" y="105"/>
                    <a:pt x="326" y="110"/>
                    <a:pt x="322" y="115"/>
                  </a:cubicBezTo>
                  <a:cubicBezTo>
                    <a:pt x="319" y="120"/>
                    <a:pt x="316" y="126"/>
                    <a:pt x="313" y="134"/>
                  </a:cubicBezTo>
                  <a:cubicBezTo>
                    <a:pt x="311" y="139"/>
                    <a:pt x="309" y="143"/>
                    <a:pt x="308" y="147"/>
                  </a:cubicBezTo>
                  <a:lnTo>
                    <a:pt x="336" y="218"/>
                  </a:lnTo>
                  <a:lnTo>
                    <a:pt x="356" y="161"/>
                  </a:lnTo>
                  <a:lnTo>
                    <a:pt x="402" y="283"/>
                  </a:lnTo>
                  <a:lnTo>
                    <a:pt x="362" y="283"/>
                  </a:lnTo>
                  <a:lnTo>
                    <a:pt x="380" y="326"/>
                  </a:lnTo>
                  <a:cubicBezTo>
                    <a:pt x="380" y="327"/>
                    <a:pt x="380" y="327"/>
                    <a:pt x="381" y="328"/>
                  </a:cubicBezTo>
                  <a:lnTo>
                    <a:pt x="418" y="328"/>
                  </a:lnTo>
                  <a:lnTo>
                    <a:pt x="432" y="365"/>
                  </a:lnTo>
                  <a:cubicBezTo>
                    <a:pt x="434" y="370"/>
                    <a:pt x="436" y="375"/>
                    <a:pt x="439" y="381"/>
                  </a:cubicBezTo>
                  <a:cubicBezTo>
                    <a:pt x="442" y="387"/>
                    <a:pt x="444" y="391"/>
                    <a:pt x="446" y="394"/>
                  </a:cubicBezTo>
                  <a:cubicBezTo>
                    <a:pt x="449" y="397"/>
                    <a:pt x="452" y="399"/>
                    <a:pt x="455" y="401"/>
                  </a:cubicBezTo>
                  <a:cubicBezTo>
                    <a:pt x="458" y="403"/>
                    <a:pt x="462" y="404"/>
                    <a:pt x="467" y="404"/>
                  </a:cubicBezTo>
                  <a:cubicBezTo>
                    <a:pt x="475" y="404"/>
                    <a:pt x="482" y="401"/>
                    <a:pt x="488" y="395"/>
                  </a:cubicBezTo>
                  <a:cubicBezTo>
                    <a:pt x="494" y="389"/>
                    <a:pt x="496" y="383"/>
                    <a:pt x="496" y="376"/>
                  </a:cubicBezTo>
                  <a:cubicBezTo>
                    <a:pt x="496" y="369"/>
                    <a:pt x="493" y="359"/>
                    <a:pt x="487" y="344"/>
                  </a:cubicBezTo>
                  <a:close/>
                </a:path>
              </a:pathLst>
            </a:custGeom>
            <a:solidFill>
              <a:srgbClr val="FFBD5B"/>
            </a:solidFill>
            <a:ln>
              <a:noFill/>
            </a:ln>
          </p:spPr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A243DB4-B42A-62F1-1CB8-4F860EFCCAB5}"/>
                </a:ext>
              </a:extLst>
            </p:cNvPr>
            <p:cNvSpPr txBox="1"/>
            <p:nvPr/>
          </p:nvSpPr>
          <p:spPr>
            <a:xfrm>
              <a:off x="2232194" y="1355476"/>
              <a:ext cx="646355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        </a:t>
              </a:r>
              <a:r>
                <a:rPr lang="en-US" altLang="zh-CN" dirty="0"/>
                <a:t>1. </a:t>
              </a:r>
              <a:r>
                <a:rPr lang="zh-CN" altLang="en-US" dirty="0"/>
                <a:t>刚开始的时候不能充分理解各个模块的功能职责是什么，也不理解为什么要分</a:t>
              </a:r>
              <a:r>
                <a:rPr lang="zh-CN" altLang="en-US"/>
                <a:t>模块开发？通过</a:t>
              </a:r>
              <a:r>
                <a:rPr lang="zh-CN" altLang="en-US" dirty="0"/>
                <a:t>阅读需求文档和开发过程的深入，渐渐理解了分模块分布式开发的重要性与必要性。</a:t>
              </a:r>
              <a:endParaRPr lang="en-US" altLang="zh-CN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490E280-5EF9-0755-B602-9036BBA0070F}"/>
              </a:ext>
            </a:extLst>
          </p:cNvPr>
          <p:cNvGrpSpPr/>
          <p:nvPr/>
        </p:nvGrpSpPr>
        <p:grpSpPr>
          <a:xfrm>
            <a:off x="541077" y="2219523"/>
            <a:ext cx="11570241" cy="1828487"/>
            <a:chOff x="1843080" y="1281315"/>
            <a:chExt cx="6852667" cy="1828487"/>
          </a:xfrm>
        </p:grpSpPr>
        <p:sp>
          <p:nvSpPr>
            <p:cNvPr id="20" name="letter-type-interface-symbol_44553">
              <a:extLst>
                <a:ext uri="{FF2B5EF4-FFF2-40B4-BE49-F238E27FC236}">
                  <a16:creationId xmlns:a16="http://schemas.microsoft.com/office/drawing/2014/main" id="{4DF59B89-D0E1-2B93-4E2E-E15741015FF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43080" y="1281315"/>
              <a:ext cx="402779" cy="327616"/>
            </a:xfrm>
            <a:custGeom>
              <a:avLst/>
              <a:gdLst>
                <a:gd name="T0" fmla="*/ 278 w 496"/>
                <a:gd name="T1" fmla="*/ 353 h 404"/>
                <a:gd name="T2" fmla="*/ 259 w 496"/>
                <a:gd name="T3" fmla="*/ 304 h 404"/>
                <a:gd name="T4" fmla="*/ 100 w 496"/>
                <a:gd name="T5" fmla="*/ 304 h 404"/>
                <a:gd name="T6" fmla="*/ 82 w 496"/>
                <a:gd name="T7" fmla="*/ 354 h 404"/>
                <a:gd name="T8" fmla="*/ 63 w 496"/>
                <a:gd name="T9" fmla="*/ 394 h 404"/>
                <a:gd name="T10" fmla="*/ 38 w 496"/>
                <a:gd name="T11" fmla="*/ 404 h 404"/>
                <a:gd name="T12" fmla="*/ 11 w 496"/>
                <a:gd name="T13" fmla="*/ 393 h 404"/>
                <a:gd name="T14" fmla="*/ 0 w 496"/>
                <a:gd name="T15" fmla="*/ 368 h 404"/>
                <a:gd name="T16" fmla="*/ 3 w 496"/>
                <a:gd name="T17" fmla="*/ 352 h 404"/>
                <a:gd name="T18" fmla="*/ 11 w 496"/>
                <a:gd name="T19" fmla="*/ 328 h 404"/>
                <a:gd name="T20" fmla="*/ 111 w 496"/>
                <a:gd name="T21" fmla="*/ 75 h 404"/>
                <a:gd name="T22" fmla="*/ 122 w 496"/>
                <a:gd name="T23" fmla="*/ 48 h 404"/>
                <a:gd name="T24" fmla="*/ 134 w 496"/>
                <a:gd name="T25" fmla="*/ 23 h 404"/>
                <a:gd name="T26" fmla="*/ 152 w 496"/>
                <a:gd name="T27" fmla="*/ 7 h 404"/>
                <a:gd name="T28" fmla="*/ 179 w 496"/>
                <a:gd name="T29" fmla="*/ 0 h 404"/>
                <a:gd name="T30" fmla="*/ 207 w 496"/>
                <a:gd name="T31" fmla="*/ 7 h 404"/>
                <a:gd name="T32" fmla="*/ 225 w 496"/>
                <a:gd name="T33" fmla="*/ 23 h 404"/>
                <a:gd name="T34" fmla="*/ 236 w 496"/>
                <a:gd name="T35" fmla="*/ 44 h 404"/>
                <a:gd name="T36" fmla="*/ 248 w 496"/>
                <a:gd name="T37" fmla="*/ 74 h 404"/>
                <a:gd name="T38" fmla="*/ 350 w 496"/>
                <a:gd name="T39" fmla="*/ 326 h 404"/>
                <a:gd name="T40" fmla="*/ 362 w 496"/>
                <a:gd name="T41" fmla="*/ 368 h 404"/>
                <a:gd name="T42" fmla="*/ 351 w 496"/>
                <a:gd name="T43" fmla="*/ 393 h 404"/>
                <a:gd name="T44" fmla="*/ 323 w 496"/>
                <a:gd name="T45" fmla="*/ 404 h 404"/>
                <a:gd name="T46" fmla="*/ 307 w 496"/>
                <a:gd name="T47" fmla="*/ 401 h 404"/>
                <a:gd name="T48" fmla="*/ 296 w 496"/>
                <a:gd name="T49" fmla="*/ 392 h 404"/>
                <a:gd name="T50" fmla="*/ 287 w 496"/>
                <a:gd name="T51" fmla="*/ 374 h 404"/>
                <a:gd name="T52" fmla="*/ 278 w 496"/>
                <a:gd name="T53" fmla="*/ 353 h 404"/>
                <a:gd name="T54" fmla="*/ 121 w 496"/>
                <a:gd name="T55" fmla="*/ 245 h 404"/>
                <a:gd name="T56" fmla="*/ 238 w 496"/>
                <a:gd name="T57" fmla="*/ 245 h 404"/>
                <a:gd name="T58" fmla="*/ 179 w 496"/>
                <a:gd name="T59" fmla="*/ 84 h 404"/>
                <a:gd name="T60" fmla="*/ 121 w 496"/>
                <a:gd name="T61" fmla="*/ 245 h 404"/>
                <a:gd name="T62" fmla="*/ 487 w 496"/>
                <a:gd name="T63" fmla="*/ 344 h 404"/>
                <a:gd name="T64" fmla="*/ 409 w 496"/>
                <a:gd name="T65" fmla="*/ 153 h 404"/>
                <a:gd name="T66" fmla="*/ 400 w 496"/>
                <a:gd name="T67" fmla="*/ 130 h 404"/>
                <a:gd name="T68" fmla="*/ 391 w 496"/>
                <a:gd name="T69" fmla="*/ 114 h 404"/>
                <a:gd name="T70" fmla="*/ 378 w 496"/>
                <a:gd name="T71" fmla="*/ 102 h 404"/>
                <a:gd name="T72" fmla="*/ 357 w 496"/>
                <a:gd name="T73" fmla="*/ 97 h 404"/>
                <a:gd name="T74" fmla="*/ 336 w 496"/>
                <a:gd name="T75" fmla="*/ 102 h 404"/>
                <a:gd name="T76" fmla="*/ 322 w 496"/>
                <a:gd name="T77" fmla="*/ 115 h 404"/>
                <a:gd name="T78" fmla="*/ 313 w 496"/>
                <a:gd name="T79" fmla="*/ 134 h 404"/>
                <a:gd name="T80" fmla="*/ 308 w 496"/>
                <a:gd name="T81" fmla="*/ 147 h 404"/>
                <a:gd name="T82" fmla="*/ 336 w 496"/>
                <a:gd name="T83" fmla="*/ 218 h 404"/>
                <a:gd name="T84" fmla="*/ 356 w 496"/>
                <a:gd name="T85" fmla="*/ 161 h 404"/>
                <a:gd name="T86" fmla="*/ 402 w 496"/>
                <a:gd name="T87" fmla="*/ 283 h 404"/>
                <a:gd name="T88" fmla="*/ 362 w 496"/>
                <a:gd name="T89" fmla="*/ 283 h 404"/>
                <a:gd name="T90" fmla="*/ 380 w 496"/>
                <a:gd name="T91" fmla="*/ 326 h 404"/>
                <a:gd name="T92" fmla="*/ 381 w 496"/>
                <a:gd name="T93" fmla="*/ 328 h 404"/>
                <a:gd name="T94" fmla="*/ 418 w 496"/>
                <a:gd name="T95" fmla="*/ 328 h 404"/>
                <a:gd name="T96" fmla="*/ 432 w 496"/>
                <a:gd name="T97" fmla="*/ 365 h 404"/>
                <a:gd name="T98" fmla="*/ 439 w 496"/>
                <a:gd name="T99" fmla="*/ 381 h 404"/>
                <a:gd name="T100" fmla="*/ 446 w 496"/>
                <a:gd name="T101" fmla="*/ 394 h 404"/>
                <a:gd name="T102" fmla="*/ 455 w 496"/>
                <a:gd name="T103" fmla="*/ 401 h 404"/>
                <a:gd name="T104" fmla="*/ 467 w 496"/>
                <a:gd name="T105" fmla="*/ 404 h 404"/>
                <a:gd name="T106" fmla="*/ 488 w 496"/>
                <a:gd name="T107" fmla="*/ 395 h 404"/>
                <a:gd name="T108" fmla="*/ 496 w 496"/>
                <a:gd name="T109" fmla="*/ 376 h 404"/>
                <a:gd name="T110" fmla="*/ 487 w 496"/>
                <a:gd name="T111" fmla="*/ 34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404">
                  <a:moveTo>
                    <a:pt x="278" y="353"/>
                  </a:moveTo>
                  <a:lnTo>
                    <a:pt x="259" y="304"/>
                  </a:lnTo>
                  <a:lnTo>
                    <a:pt x="100" y="304"/>
                  </a:lnTo>
                  <a:lnTo>
                    <a:pt x="82" y="354"/>
                  </a:lnTo>
                  <a:cubicBezTo>
                    <a:pt x="74" y="374"/>
                    <a:pt x="68" y="387"/>
                    <a:pt x="63" y="394"/>
                  </a:cubicBezTo>
                  <a:cubicBezTo>
                    <a:pt x="58" y="401"/>
                    <a:pt x="50" y="404"/>
                    <a:pt x="38" y="404"/>
                  </a:cubicBezTo>
                  <a:cubicBezTo>
                    <a:pt x="28" y="404"/>
                    <a:pt x="19" y="400"/>
                    <a:pt x="11" y="393"/>
                  </a:cubicBezTo>
                  <a:cubicBezTo>
                    <a:pt x="4" y="386"/>
                    <a:pt x="0" y="378"/>
                    <a:pt x="0" y="368"/>
                  </a:cubicBezTo>
                  <a:cubicBezTo>
                    <a:pt x="0" y="363"/>
                    <a:pt x="1" y="357"/>
                    <a:pt x="3" y="352"/>
                  </a:cubicBezTo>
                  <a:cubicBezTo>
                    <a:pt x="4" y="346"/>
                    <a:pt x="7" y="338"/>
                    <a:pt x="11" y="328"/>
                  </a:cubicBezTo>
                  <a:lnTo>
                    <a:pt x="111" y="75"/>
                  </a:lnTo>
                  <a:cubicBezTo>
                    <a:pt x="114" y="67"/>
                    <a:pt x="118" y="59"/>
                    <a:pt x="122" y="48"/>
                  </a:cubicBezTo>
                  <a:cubicBezTo>
                    <a:pt x="126" y="38"/>
                    <a:pt x="130" y="30"/>
                    <a:pt x="134" y="23"/>
                  </a:cubicBezTo>
                  <a:cubicBezTo>
                    <a:pt x="139" y="16"/>
                    <a:pt x="145" y="11"/>
                    <a:pt x="152" y="7"/>
                  </a:cubicBezTo>
                  <a:cubicBezTo>
                    <a:pt x="160" y="2"/>
                    <a:pt x="169" y="0"/>
                    <a:pt x="179" y="0"/>
                  </a:cubicBezTo>
                  <a:cubicBezTo>
                    <a:pt x="190" y="0"/>
                    <a:pt x="200" y="2"/>
                    <a:pt x="207" y="7"/>
                  </a:cubicBezTo>
                  <a:cubicBezTo>
                    <a:pt x="214" y="11"/>
                    <a:pt x="220" y="16"/>
                    <a:pt x="225" y="23"/>
                  </a:cubicBezTo>
                  <a:cubicBezTo>
                    <a:pt x="229" y="29"/>
                    <a:pt x="233" y="36"/>
                    <a:pt x="236" y="44"/>
                  </a:cubicBezTo>
                  <a:cubicBezTo>
                    <a:pt x="239" y="51"/>
                    <a:pt x="243" y="61"/>
                    <a:pt x="248" y="74"/>
                  </a:cubicBezTo>
                  <a:lnTo>
                    <a:pt x="350" y="326"/>
                  </a:lnTo>
                  <a:cubicBezTo>
                    <a:pt x="358" y="345"/>
                    <a:pt x="362" y="359"/>
                    <a:pt x="362" y="368"/>
                  </a:cubicBezTo>
                  <a:cubicBezTo>
                    <a:pt x="362" y="377"/>
                    <a:pt x="358" y="385"/>
                    <a:pt x="351" y="393"/>
                  </a:cubicBezTo>
                  <a:cubicBezTo>
                    <a:pt x="343" y="400"/>
                    <a:pt x="334" y="404"/>
                    <a:pt x="323" y="404"/>
                  </a:cubicBezTo>
                  <a:cubicBezTo>
                    <a:pt x="317" y="404"/>
                    <a:pt x="312" y="403"/>
                    <a:pt x="307" y="401"/>
                  </a:cubicBezTo>
                  <a:cubicBezTo>
                    <a:pt x="303" y="398"/>
                    <a:pt x="299" y="395"/>
                    <a:pt x="296" y="392"/>
                  </a:cubicBezTo>
                  <a:cubicBezTo>
                    <a:pt x="293" y="388"/>
                    <a:pt x="290" y="382"/>
                    <a:pt x="287" y="374"/>
                  </a:cubicBezTo>
                  <a:cubicBezTo>
                    <a:pt x="283" y="366"/>
                    <a:pt x="280" y="359"/>
                    <a:pt x="278" y="353"/>
                  </a:cubicBezTo>
                  <a:close/>
                  <a:moveTo>
                    <a:pt x="121" y="245"/>
                  </a:moveTo>
                  <a:lnTo>
                    <a:pt x="238" y="245"/>
                  </a:lnTo>
                  <a:lnTo>
                    <a:pt x="179" y="84"/>
                  </a:lnTo>
                  <a:lnTo>
                    <a:pt x="121" y="245"/>
                  </a:lnTo>
                  <a:close/>
                  <a:moveTo>
                    <a:pt x="487" y="344"/>
                  </a:moveTo>
                  <a:lnTo>
                    <a:pt x="409" y="153"/>
                  </a:lnTo>
                  <a:cubicBezTo>
                    <a:pt x="405" y="144"/>
                    <a:pt x="402" y="136"/>
                    <a:pt x="400" y="130"/>
                  </a:cubicBezTo>
                  <a:cubicBezTo>
                    <a:pt x="398" y="125"/>
                    <a:pt x="395" y="119"/>
                    <a:pt x="391" y="114"/>
                  </a:cubicBezTo>
                  <a:cubicBezTo>
                    <a:pt x="388" y="109"/>
                    <a:pt x="383" y="105"/>
                    <a:pt x="378" y="102"/>
                  </a:cubicBezTo>
                  <a:cubicBezTo>
                    <a:pt x="372" y="99"/>
                    <a:pt x="365" y="97"/>
                    <a:pt x="357" y="97"/>
                  </a:cubicBezTo>
                  <a:cubicBezTo>
                    <a:pt x="348" y="97"/>
                    <a:pt x="342" y="99"/>
                    <a:pt x="336" y="102"/>
                  </a:cubicBezTo>
                  <a:cubicBezTo>
                    <a:pt x="330" y="105"/>
                    <a:pt x="326" y="110"/>
                    <a:pt x="322" y="115"/>
                  </a:cubicBezTo>
                  <a:cubicBezTo>
                    <a:pt x="319" y="120"/>
                    <a:pt x="316" y="126"/>
                    <a:pt x="313" y="134"/>
                  </a:cubicBezTo>
                  <a:cubicBezTo>
                    <a:pt x="311" y="139"/>
                    <a:pt x="309" y="143"/>
                    <a:pt x="308" y="147"/>
                  </a:cubicBezTo>
                  <a:lnTo>
                    <a:pt x="336" y="218"/>
                  </a:lnTo>
                  <a:lnTo>
                    <a:pt x="356" y="161"/>
                  </a:lnTo>
                  <a:lnTo>
                    <a:pt x="402" y="283"/>
                  </a:lnTo>
                  <a:lnTo>
                    <a:pt x="362" y="283"/>
                  </a:lnTo>
                  <a:lnTo>
                    <a:pt x="380" y="326"/>
                  </a:lnTo>
                  <a:cubicBezTo>
                    <a:pt x="380" y="327"/>
                    <a:pt x="380" y="327"/>
                    <a:pt x="381" y="328"/>
                  </a:cubicBezTo>
                  <a:lnTo>
                    <a:pt x="418" y="328"/>
                  </a:lnTo>
                  <a:lnTo>
                    <a:pt x="432" y="365"/>
                  </a:lnTo>
                  <a:cubicBezTo>
                    <a:pt x="434" y="370"/>
                    <a:pt x="436" y="375"/>
                    <a:pt x="439" y="381"/>
                  </a:cubicBezTo>
                  <a:cubicBezTo>
                    <a:pt x="442" y="387"/>
                    <a:pt x="444" y="391"/>
                    <a:pt x="446" y="394"/>
                  </a:cubicBezTo>
                  <a:cubicBezTo>
                    <a:pt x="449" y="397"/>
                    <a:pt x="452" y="399"/>
                    <a:pt x="455" y="401"/>
                  </a:cubicBezTo>
                  <a:cubicBezTo>
                    <a:pt x="458" y="403"/>
                    <a:pt x="462" y="404"/>
                    <a:pt x="467" y="404"/>
                  </a:cubicBezTo>
                  <a:cubicBezTo>
                    <a:pt x="475" y="404"/>
                    <a:pt x="482" y="401"/>
                    <a:pt x="488" y="395"/>
                  </a:cubicBezTo>
                  <a:cubicBezTo>
                    <a:pt x="494" y="389"/>
                    <a:pt x="496" y="383"/>
                    <a:pt x="496" y="376"/>
                  </a:cubicBezTo>
                  <a:cubicBezTo>
                    <a:pt x="496" y="369"/>
                    <a:pt x="493" y="359"/>
                    <a:pt x="487" y="344"/>
                  </a:cubicBezTo>
                  <a:close/>
                </a:path>
              </a:pathLst>
            </a:custGeom>
            <a:solidFill>
              <a:srgbClr val="FFBD5B"/>
            </a:solidFill>
            <a:ln>
              <a:noFill/>
            </a:ln>
          </p:spPr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3F24DA7-6574-A117-39C5-4984865CFB91}"/>
                </a:ext>
              </a:extLst>
            </p:cNvPr>
            <p:cNvSpPr txBox="1"/>
            <p:nvPr/>
          </p:nvSpPr>
          <p:spPr>
            <a:xfrm>
              <a:off x="2232194" y="1355476"/>
              <a:ext cx="646355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    2. </a:t>
              </a:r>
              <a:r>
                <a:rPr lang="zh-CN" altLang="en-US" dirty="0"/>
                <a:t>在 </a:t>
              </a:r>
              <a:r>
                <a:rPr lang="en-US" altLang="zh-CN" dirty="0"/>
                <a:t>Dubbo </a:t>
              </a:r>
              <a:r>
                <a:rPr lang="zh-CN" altLang="en-US" dirty="0"/>
                <a:t>配置时扫描的包不正确导致不能将服务注册进 </a:t>
              </a:r>
              <a:r>
                <a:rPr lang="en-US" altLang="zh-CN" dirty="0" err="1"/>
                <a:t>ZooKeeper</a:t>
              </a:r>
              <a:r>
                <a:rPr lang="en-US" altLang="zh-CN" dirty="0"/>
                <a:t> </a:t>
              </a:r>
              <a:r>
                <a:rPr lang="zh-CN" altLang="en-US" dirty="0"/>
                <a:t>中，当时最疑惑的问题是扫描的是接口包 </a:t>
              </a:r>
              <a:r>
                <a:rPr lang="en-US" altLang="zh-CN" dirty="0" err="1"/>
                <a:t>cn.edu.whut.binary.health.api.service</a:t>
              </a:r>
              <a:r>
                <a:rPr lang="en-US" altLang="zh-CN" dirty="0"/>
                <a:t> </a:t>
              </a:r>
              <a:r>
                <a:rPr lang="zh-CN" altLang="en-US" dirty="0"/>
                <a:t>还是接口实现包 </a:t>
              </a:r>
              <a:r>
                <a:rPr lang="en-US" altLang="zh-CN" dirty="0" err="1"/>
                <a:t>cn.edu.whut.binary.health.provider.service.impl</a:t>
              </a:r>
              <a:r>
                <a:rPr lang="zh-CN" altLang="en-US" dirty="0"/>
                <a:t>？</a:t>
              </a:r>
              <a:endParaRPr lang="en-US" altLang="zh-CN" dirty="0"/>
            </a:p>
            <a:p>
              <a:r>
                <a:rPr lang="zh-CN" altLang="en-US" dirty="0"/>
                <a:t>后来利用项目中提供的 </a:t>
              </a:r>
              <a:r>
                <a:rPr lang="en-US" altLang="zh-CN" dirty="0"/>
                <a:t>duboo-admin.jar </a:t>
              </a:r>
              <a:r>
                <a:rPr lang="zh-CN" altLang="en-US" dirty="0"/>
                <a:t>包工具实时查看注册中心中的消费者和提供者得以解决问题。</a:t>
              </a:r>
              <a:endParaRPr lang="en-US" altLang="zh-CN" dirty="0"/>
            </a:p>
            <a:p>
              <a:r>
                <a:rPr lang="zh-CN" altLang="en-US" dirty="0"/>
                <a:t>再就是消费者 </a:t>
              </a:r>
              <a:r>
                <a:rPr lang="en-US" altLang="zh-CN" dirty="0" err="1"/>
                <a:t>Duboo</a:t>
              </a:r>
              <a:r>
                <a:rPr lang="en-US" altLang="zh-CN" dirty="0"/>
                <a:t> </a:t>
              </a:r>
              <a:r>
                <a:rPr lang="zh-CN" altLang="en-US" dirty="0"/>
                <a:t>的包扫描配置问题？在 </a:t>
              </a:r>
              <a:r>
                <a:rPr lang="en-US" altLang="zh-CN" dirty="0" err="1"/>
                <a:t>springMVC</a:t>
              </a:r>
              <a:r>
                <a:rPr lang="zh-CN" altLang="en-US" dirty="0"/>
                <a:t> 的核心配置文件中开启控制器组件扫描是让 </a:t>
              </a:r>
              <a:r>
                <a:rPr lang="en-US" altLang="zh-CN" dirty="0"/>
                <a:t>IOC </a:t>
              </a:r>
              <a:r>
                <a:rPr lang="zh-CN" altLang="en-US" dirty="0"/>
                <a:t>容器发现 </a:t>
              </a:r>
              <a:r>
                <a:rPr lang="en-US" altLang="zh-CN" dirty="0"/>
                <a:t>Controller </a:t>
              </a:r>
              <a:r>
                <a:rPr lang="zh-CN" altLang="en-US" dirty="0"/>
                <a:t>组件以处理请求，而在 </a:t>
              </a:r>
              <a:r>
                <a:rPr lang="en-US" altLang="zh-CN" dirty="0"/>
                <a:t>Dubbo </a:t>
              </a:r>
              <a:r>
                <a:rPr lang="zh-CN" altLang="en-US" dirty="0"/>
                <a:t>的配置文件中扫描控制器所在包的目的是将 </a:t>
              </a:r>
              <a:r>
                <a:rPr lang="en-US" altLang="zh-CN" dirty="0"/>
                <a:t>@Reference </a:t>
              </a:r>
              <a:r>
                <a:rPr lang="zh-CN" altLang="en-US" dirty="0"/>
                <a:t>注解标识的服务进行注册。</a:t>
              </a:r>
              <a:endParaRPr lang="en-US" altLang="zh-CN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EE3C30B-C197-EDD1-7563-DAE4C3602630}"/>
              </a:ext>
            </a:extLst>
          </p:cNvPr>
          <p:cNvGrpSpPr/>
          <p:nvPr/>
        </p:nvGrpSpPr>
        <p:grpSpPr>
          <a:xfrm>
            <a:off x="774065" y="4320915"/>
            <a:ext cx="11285039" cy="1676545"/>
            <a:chOff x="774065" y="4320915"/>
            <a:chExt cx="11285039" cy="1676545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F5CA116-02A5-6B9E-6F87-93597E33E37B}"/>
                </a:ext>
              </a:extLst>
            </p:cNvPr>
            <p:cNvGrpSpPr/>
            <p:nvPr/>
          </p:nvGrpSpPr>
          <p:grpSpPr>
            <a:xfrm>
              <a:off x="774065" y="4532139"/>
              <a:ext cx="7564167" cy="997491"/>
              <a:chOff x="1843080" y="1281315"/>
              <a:chExt cx="6852667" cy="997491"/>
            </a:xfrm>
          </p:grpSpPr>
          <p:sp>
            <p:nvSpPr>
              <p:cNvPr id="31" name="letter-type-interface-symbol_44553">
                <a:extLst>
                  <a:ext uri="{FF2B5EF4-FFF2-40B4-BE49-F238E27FC236}">
                    <a16:creationId xmlns:a16="http://schemas.microsoft.com/office/drawing/2014/main" id="{EF7770DE-FA4F-DC88-CD91-CC85CA17B7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43080" y="1281315"/>
                <a:ext cx="402779" cy="327616"/>
              </a:xfrm>
              <a:custGeom>
                <a:avLst/>
                <a:gdLst>
                  <a:gd name="T0" fmla="*/ 278 w 496"/>
                  <a:gd name="T1" fmla="*/ 353 h 404"/>
                  <a:gd name="T2" fmla="*/ 259 w 496"/>
                  <a:gd name="T3" fmla="*/ 304 h 404"/>
                  <a:gd name="T4" fmla="*/ 100 w 496"/>
                  <a:gd name="T5" fmla="*/ 304 h 404"/>
                  <a:gd name="T6" fmla="*/ 82 w 496"/>
                  <a:gd name="T7" fmla="*/ 354 h 404"/>
                  <a:gd name="T8" fmla="*/ 63 w 496"/>
                  <a:gd name="T9" fmla="*/ 394 h 404"/>
                  <a:gd name="T10" fmla="*/ 38 w 496"/>
                  <a:gd name="T11" fmla="*/ 404 h 404"/>
                  <a:gd name="T12" fmla="*/ 11 w 496"/>
                  <a:gd name="T13" fmla="*/ 393 h 404"/>
                  <a:gd name="T14" fmla="*/ 0 w 496"/>
                  <a:gd name="T15" fmla="*/ 368 h 404"/>
                  <a:gd name="T16" fmla="*/ 3 w 496"/>
                  <a:gd name="T17" fmla="*/ 352 h 404"/>
                  <a:gd name="T18" fmla="*/ 11 w 496"/>
                  <a:gd name="T19" fmla="*/ 328 h 404"/>
                  <a:gd name="T20" fmla="*/ 111 w 496"/>
                  <a:gd name="T21" fmla="*/ 75 h 404"/>
                  <a:gd name="T22" fmla="*/ 122 w 496"/>
                  <a:gd name="T23" fmla="*/ 48 h 404"/>
                  <a:gd name="T24" fmla="*/ 134 w 496"/>
                  <a:gd name="T25" fmla="*/ 23 h 404"/>
                  <a:gd name="T26" fmla="*/ 152 w 496"/>
                  <a:gd name="T27" fmla="*/ 7 h 404"/>
                  <a:gd name="T28" fmla="*/ 179 w 496"/>
                  <a:gd name="T29" fmla="*/ 0 h 404"/>
                  <a:gd name="T30" fmla="*/ 207 w 496"/>
                  <a:gd name="T31" fmla="*/ 7 h 404"/>
                  <a:gd name="T32" fmla="*/ 225 w 496"/>
                  <a:gd name="T33" fmla="*/ 23 h 404"/>
                  <a:gd name="T34" fmla="*/ 236 w 496"/>
                  <a:gd name="T35" fmla="*/ 44 h 404"/>
                  <a:gd name="T36" fmla="*/ 248 w 496"/>
                  <a:gd name="T37" fmla="*/ 74 h 404"/>
                  <a:gd name="T38" fmla="*/ 350 w 496"/>
                  <a:gd name="T39" fmla="*/ 326 h 404"/>
                  <a:gd name="T40" fmla="*/ 362 w 496"/>
                  <a:gd name="T41" fmla="*/ 368 h 404"/>
                  <a:gd name="T42" fmla="*/ 351 w 496"/>
                  <a:gd name="T43" fmla="*/ 393 h 404"/>
                  <a:gd name="T44" fmla="*/ 323 w 496"/>
                  <a:gd name="T45" fmla="*/ 404 h 404"/>
                  <a:gd name="T46" fmla="*/ 307 w 496"/>
                  <a:gd name="T47" fmla="*/ 401 h 404"/>
                  <a:gd name="T48" fmla="*/ 296 w 496"/>
                  <a:gd name="T49" fmla="*/ 392 h 404"/>
                  <a:gd name="T50" fmla="*/ 287 w 496"/>
                  <a:gd name="T51" fmla="*/ 374 h 404"/>
                  <a:gd name="T52" fmla="*/ 278 w 496"/>
                  <a:gd name="T53" fmla="*/ 353 h 404"/>
                  <a:gd name="T54" fmla="*/ 121 w 496"/>
                  <a:gd name="T55" fmla="*/ 245 h 404"/>
                  <a:gd name="T56" fmla="*/ 238 w 496"/>
                  <a:gd name="T57" fmla="*/ 245 h 404"/>
                  <a:gd name="T58" fmla="*/ 179 w 496"/>
                  <a:gd name="T59" fmla="*/ 84 h 404"/>
                  <a:gd name="T60" fmla="*/ 121 w 496"/>
                  <a:gd name="T61" fmla="*/ 245 h 404"/>
                  <a:gd name="T62" fmla="*/ 487 w 496"/>
                  <a:gd name="T63" fmla="*/ 344 h 404"/>
                  <a:gd name="T64" fmla="*/ 409 w 496"/>
                  <a:gd name="T65" fmla="*/ 153 h 404"/>
                  <a:gd name="T66" fmla="*/ 400 w 496"/>
                  <a:gd name="T67" fmla="*/ 130 h 404"/>
                  <a:gd name="T68" fmla="*/ 391 w 496"/>
                  <a:gd name="T69" fmla="*/ 114 h 404"/>
                  <a:gd name="T70" fmla="*/ 378 w 496"/>
                  <a:gd name="T71" fmla="*/ 102 h 404"/>
                  <a:gd name="T72" fmla="*/ 357 w 496"/>
                  <a:gd name="T73" fmla="*/ 97 h 404"/>
                  <a:gd name="T74" fmla="*/ 336 w 496"/>
                  <a:gd name="T75" fmla="*/ 102 h 404"/>
                  <a:gd name="T76" fmla="*/ 322 w 496"/>
                  <a:gd name="T77" fmla="*/ 115 h 404"/>
                  <a:gd name="T78" fmla="*/ 313 w 496"/>
                  <a:gd name="T79" fmla="*/ 134 h 404"/>
                  <a:gd name="T80" fmla="*/ 308 w 496"/>
                  <a:gd name="T81" fmla="*/ 147 h 404"/>
                  <a:gd name="T82" fmla="*/ 336 w 496"/>
                  <a:gd name="T83" fmla="*/ 218 h 404"/>
                  <a:gd name="T84" fmla="*/ 356 w 496"/>
                  <a:gd name="T85" fmla="*/ 161 h 404"/>
                  <a:gd name="T86" fmla="*/ 402 w 496"/>
                  <a:gd name="T87" fmla="*/ 283 h 404"/>
                  <a:gd name="T88" fmla="*/ 362 w 496"/>
                  <a:gd name="T89" fmla="*/ 283 h 404"/>
                  <a:gd name="T90" fmla="*/ 380 w 496"/>
                  <a:gd name="T91" fmla="*/ 326 h 404"/>
                  <a:gd name="T92" fmla="*/ 381 w 496"/>
                  <a:gd name="T93" fmla="*/ 328 h 404"/>
                  <a:gd name="T94" fmla="*/ 418 w 496"/>
                  <a:gd name="T95" fmla="*/ 328 h 404"/>
                  <a:gd name="T96" fmla="*/ 432 w 496"/>
                  <a:gd name="T97" fmla="*/ 365 h 404"/>
                  <a:gd name="T98" fmla="*/ 439 w 496"/>
                  <a:gd name="T99" fmla="*/ 381 h 404"/>
                  <a:gd name="T100" fmla="*/ 446 w 496"/>
                  <a:gd name="T101" fmla="*/ 394 h 404"/>
                  <a:gd name="T102" fmla="*/ 455 w 496"/>
                  <a:gd name="T103" fmla="*/ 401 h 404"/>
                  <a:gd name="T104" fmla="*/ 467 w 496"/>
                  <a:gd name="T105" fmla="*/ 404 h 404"/>
                  <a:gd name="T106" fmla="*/ 488 w 496"/>
                  <a:gd name="T107" fmla="*/ 395 h 404"/>
                  <a:gd name="T108" fmla="*/ 496 w 496"/>
                  <a:gd name="T109" fmla="*/ 376 h 404"/>
                  <a:gd name="T110" fmla="*/ 487 w 496"/>
                  <a:gd name="T111" fmla="*/ 344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6" h="404">
                    <a:moveTo>
                      <a:pt x="278" y="353"/>
                    </a:moveTo>
                    <a:lnTo>
                      <a:pt x="259" y="304"/>
                    </a:lnTo>
                    <a:lnTo>
                      <a:pt x="100" y="304"/>
                    </a:lnTo>
                    <a:lnTo>
                      <a:pt x="82" y="354"/>
                    </a:lnTo>
                    <a:cubicBezTo>
                      <a:pt x="74" y="374"/>
                      <a:pt x="68" y="387"/>
                      <a:pt x="63" y="394"/>
                    </a:cubicBezTo>
                    <a:cubicBezTo>
                      <a:pt x="58" y="401"/>
                      <a:pt x="50" y="404"/>
                      <a:pt x="38" y="404"/>
                    </a:cubicBezTo>
                    <a:cubicBezTo>
                      <a:pt x="28" y="404"/>
                      <a:pt x="19" y="400"/>
                      <a:pt x="11" y="393"/>
                    </a:cubicBezTo>
                    <a:cubicBezTo>
                      <a:pt x="4" y="386"/>
                      <a:pt x="0" y="378"/>
                      <a:pt x="0" y="368"/>
                    </a:cubicBezTo>
                    <a:cubicBezTo>
                      <a:pt x="0" y="363"/>
                      <a:pt x="1" y="357"/>
                      <a:pt x="3" y="352"/>
                    </a:cubicBezTo>
                    <a:cubicBezTo>
                      <a:pt x="4" y="346"/>
                      <a:pt x="7" y="338"/>
                      <a:pt x="11" y="328"/>
                    </a:cubicBezTo>
                    <a:lnTo>
                      <a:pt x="111" y="75"/>
                    </a:lnTo>
                    <a:cubicBezTo>
                      <a:pt x="114" y="67"/>
                      <a:pt x="118" y="59"/>
                      <a:pt x="122" y="48"/>
                    </a:cubicBezTo>
                    <a:cubicBezTo>
                      <a:pt x="126" y="38"/>
                      <a:pt x="130" y="30"/>
                      <a:pt x="134" y="23"/>
                    </a:cubicBezTo>
                    <a:cubicBezTo>
                      <a:pt x="139" y="16"/>
                      <a:pt x="145" y="11"/>
                      <a:pt x="152" y="7"/>
                    </a:cubicBezTo>
                    <a:cubicBezTo>
                      <a:pt x="160" y="2"/>
                      <a:pt x="169" y="0"/>
                      <a:pt x="179" y="0"/>
                    </a:cubicBezTo>
                    <a:cubicBezTo>
                      <a:pt x="190" y="0"/>
                      <a:pt x="200" y="2"/>
                      <a:pt x="207" y="7"/>
                    </a:cubicBezTo>
                    <a:cubicBezTo>
                      <a:pt x="214" y="11"/>
                      <a:pt x="220" y="16"/>
                      <a:pt x="225" y="23"/>
                    </a:cubicBezTo>
                    <a:cubicBezTo>
                      <a:pt x="229" y="29"/>
                      <a:pt x="233" y="36"/>
                      <a:pt x="236" y="44"/>
                    </a:cubicBezTo>
                    <a:cubicBezTo>
                      <a:pt x="239" y="51"/>
                      <a:pt x="243" y="61"/>
                      <a:pt x="248" y="74"/>
                    </a:cubicBezTo>
                    <a:lnTo>
                      <a:pt x="350" y="326"/>
                    </a:lnTo>
                    <a:cubicBezTo>
                      <a:pt x="358" y="345"/>
                      <a:pt x="362" y="359"/>
                      <a:pt x="362" y="368"/>
                    </a:cubicBezTo>
                    <a:cubicBezTo>
                      <a:pt x="362" y="377"/>
                      <a:pt x="358" y="385"/>
                      <a:pt x="351" y="393"/>
                    </a:cubicBezTo>
                    <a:cubicBezTo>
                      <a:pt x="343" y="400"/>
                      <a:pt x="334" y="404"/>
                      <a:pt x="323" y="404"/>
                    </a:cubicBezTo>
                    <a:cubicBezTo>
                      <a:pt x="317" y="404"/>
                      <a:pt x="312" y="403"/>
                      <a:pt x="307" y="401"/>
                    </a:cubicBezTo>
                    <a:cubicBezTo>
                      <a:pt x="303" y="398"/>
                      <a:pt x="299" y="395"/>
                      <a:pt x="296" y="392"/>
                    </a:cubicBezTo>
                    <a:cubicBezTo>
                      <a:pt x="293" y="388"/>
                      <a:pt x="290" y="382"/>
                      <a:pt x="287" y="374"/>
                    </a:cubicBezTo>
                    <a:cubicBezTo>
                      <a:pt x="283" y="366"/>
                      <a:pt x="280" y="359"/>
                      <a:pt x="278" y="353"/>
                    </a:cubicBezTo>
                    <a:close/>
                    <a:moveTo>
                      <a:pt x="121" y="245"/>
                    </a:moveTo>
                    <a:lnTo>
                      <a:pt x="238" y="245"/>
                    </a:lnTo>
                    <a:lnTo>
                      <a:pt x="179" y="84"/>
                    </a:lnTo>
                    <a:lnTo>
                      <a:pt x="121" y="245"/>
                    </a:lnTo>
                    <a:close/>
                    <a:moveTo>
                      <a:pt x="487" y="344"/>
                    </a:moveTo>
                    <a:lnTo>
                      <a:pt x="409" y="153"/>
                    </a:lnTo>
                    <a:cubicBezTo>
                      <a:pt x="405" y="144"/>
                      <a:pt x="402" y="136"/>
                      <a:pt x="400" y="130"/>
                    </a:cubicBezTo>
                    <a:cubicBezTo>
                      <a:pt x="398" y="125"/>
                      <a:pt x="395" y="119"/>
                      <a:pt x="391" y="114"/>
                    </a:cubicBezTo>
                    <a:cubicBezTo>
                      <a:pt x="388" y="109"/>
                      <a:pt x="383" y="105"/>
                      <a:pt x="378" y="102"/>
                    </a:cubicBezTo>
                    <a:cubicBezTo>
                      <a:pt x="372" y="99"/>
                      <a:pt x="365" y="97"/>
                      <a:pt x="357" y="97"/>
                    </a:cubicBezTo>
                    <a:cubicBezTo>
                      <a:pt x="348" y="97"/>
                      <a:pt x="342" y="99"/>
                      <a:pt x="336" y="102"/>
                    </a:cubicBezTo>
                    <a:cubicBezTo>
                      <a:pt x="330" y="105"/>
                      <a:pt x="326" y="110"/>
                      <a:pt x="322" y="115"/>
                    </a:cubicBezTo>
                    <a:cubicBezTo>
                      <a:pt x="319" y="120"/>
                      <a:pt x="316" y="126"/>
                      <a:pt x="313" y="134"/>
                    </a:cubicBezTo>
                    <a:cubicBezTo>
                      <a:pt x="311" y="139"/>
                      <a:pt x="309" y="143"/>
                      <a:pt x="308" y="147"/>
                    </a:cubicBezTo>
                    <a:lnTo>
                      <a:pt x="336" y="218"/>
                    </a:lnTo>
                    <a:lnTo>
                      <a:pt x="356" y="161"/>
                    </a:lnTo>
                    <a:lnTo>
                      <a:pt x="402" y="283"/>
                    </a:lnTo>
                    <a:lnTo>
                      <a:pt x="362" y="283"/>
                    </a:lnTo>
                    <a:lnTo>
                      <a:pt x="380" y="326"/>
                    </a:lnTo>
                    <a:cubicBezTo>
                      <a:pt x="380" y="327"/>
                      <a:pt x="380" y="327"/>
                      <a:pt x="381" y="328"/>
                    </a:cubicBezTo>
                    <a:lnTo>
                      <a:pt x="418" y="328"/>
                    </a:lnTo>
                    <a:lnTo>
                      <a:pt x="432" y="365"/>
                    </a:lnTo>
                    <a:cubicBezTo>
                      <a:pt x="434" y="370"/>
                      <a:pt x="436" y="375"/>
                      <a:pt x="439" y="381"/>
                    </a:cubicBezTo>
                    <a:cubicBezTo>
                      <a:pt x="442" y="387"/>
                      <a:pt x="444" y="391"/>
                      <a:pt x="446" y="394"/>
                    </a:cubicBezTo>
                    <a:cubicBezTo>
                      <a:pt x="449" y="397"/>
                      <a:pt x="452" y="399"/>
                      <a:pt x="455" y="401"/>
                    </a:cubicBezTo>
                    <a:cubicBezTo>
                      <a:pt x="458" y="403"/>
                      <a:pt x="462" y="404"/>
                      <a:pt x="467" y="404"/>
                    </a:cubicBezTo>
                    <a:cubicBezTo>
                      <a:pt x="475" y="404"/>
                      <a:pt x="482" y="401"/>
                      <a:pt x="488" y="395"/>
                    </a:cubicBezTo>
                    <a:cubicBezTo>
                      <a:pt x="494" y="389"/>
                      <a:pt x="496" y="383"/>
                      <a:pt x="496" y="376"/>
                    </a:cubicBezTo>
                    <a:cubicBezTo>
                      <a:pt x="496" y="369"/>
                      <a:pt x="493" y="359"/>
                      <a:pt x="487" y="344"/>
                    </a:cubicBezTo>
                    <a:close/>
                  </a:path>
                </a:pathLst>
              </a:custGeom>
              <a:solidFill>
                <a:srgbClr val="FFBD5B"/>
              </a:solidFill>
              <a:ln>
                <a:noFill/>
              </a:ln>
            </p:spPr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835595D-1A22-1D4E-2E24-5FEEB39FB784}"/>
                  </a:ext>
                </a:extLst>
              </p:cNvPr>
              <p:cNvSpPr txBox="1"/>
              <p:nvPr/>
            </p:nvSpPr>
            <p:spPr>
              <a:xfrm>
                <a:off x="2232194" y="1355476"/>
                <a:ext cx="646355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/>
                  <a:t>        </a:t>
                </a:r>
                <a:r>
                  <a:rPr lang="en-US" altLang="zh-CN" dirty="0"/>
                  <a:t>3. </a:t>
                </a:r>
                <a:r>
                  <a:rPr lang="zh-CN" altLang="en-US" dirty="0"/>
                  <a:t>前台 </a:t>
                </a:r>
                <a:r>
                  <a:rPr lang="en-US" altLang="zh-CN" dirty="0" err="1"/>
                  <a:t>axios</a:t>
                </a:r>
                <a:r>
                  <a:rPr lang="en-US" altLang="zh-CN" dirty="0"/>
                  <a:t> </a:t>
                </a:r>
                <a:r>
                  <a:rPr lang="zh-CN" altLang="en-US" dirty="0"/>
                  <a:t>中的 </a:t>
                </a:r>
                <a:r>
                  <a:rPr lang="en-US" altLang="zh-CN" dirty="0"/>
                  <a:t>POST </a:t>
                </a:r>
                <a:r>
                  <a:rPr lang="zh-CN" altLang="en-US" dirty="0"/>
                  <a:t>请求的 </a:t>
                </a:r>
                <a:r>
                  <a:rPr lang="en-US" altLang="zh-CN" dirty="0"/>
                  <a:t>params </a:t>
                </a:r>
                <a:r>
                  <a:rPr lang="zh-CN" altLang="en-US" dirty="0"/>
                  <a:t>和 </a:t>
                </a:r>
                <a:r>
                  <a:rPr lang="en-US" altLang="zh-CN" dirty="0"/>
                  <a:t>data </a:t>
                </a:r>
                <a:r>
                  <a:rPr lang="zh-CN" altLang="en-US" dirty="0"/>
                  <a:t>的区别？</a:t>
                </a:r>
                <a:r>
                  <a:rPr lang="en-US" altLang="zh-CN" dirty="0"/>
                  <a:t>params </a:t>
                </a:r>
                <a:r>
                  <a:rPr lang="zh-CN" altLang="en-US" dirty="0"/>
                  <a:t>会将请求参数以 </a:t>
                </a:r>
                <a:r>
                  <a:rPr lang="en-US" altLang="zh-CN" dirty="0"/>
                  <a:t>key=value </a:t>
                </a:r>
                <a:r>
                  <a:rPr lang="zh-CN" altLang="en-US" dirty="0"/>
                  <a:t>的形式拼接在请求路径后，而 </a:t>
                </a:r>
                <a:r>
                  <a:rPr lang="en-US" altLang="zh-CN" dirty="0"/>
                  <a:t>data </a:t>
                </a:r>
                <a:r>
                  <a:rPr lang="zh-CN" altLang="en-US" dirty="0"/>
                  <a:t>会将请求的数据放在请求体中，后台必须使用 </a:t>
                </a:r>
                <a:r>
                  <a:rPr lang="en-US" altLang="zh-CN" dirty="0"/>
                  <a:t>@RequestBody </a:t>
                </a:r>
                <a:r>
                  <a:rPr lang="zh-CN" altLang="en-US" dirty="0"/>
                  <a:t>注解获取</a:t>
                </a:r>
                <a:endParaRPr lang="en-US" altLang="zh-CN" dirty="0"/>
              </a:p>
            </p:txBody>
          </p: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D9FDD09-926A-C3CC-A8E0-2E911E27C5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84083" y="4320915"/>
              <a:ext cx="3475021" cy="16765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4170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6035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遇到的问题</a:t>
            </a: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4D948D6-0D2C-CAAD-A315-565BD2C37AE9}"/>
              </a:ext>
            </a:extLst>
          </p:cNvPr>
          <p:cNvGrpSpPr/>
          <p:nvPr/>
        </p:nvGrpSpPr>
        <p:grpSpPr>
          <a:xfrm>
            <a:off x="648653" y="785170"/>
            <a:ext cx="7564167" cy="720492"/>
            <a:chOff x="1843080" y="1281315"/>
            <a:chExt cx="6852667" cy="720492"/>
          </a:xfrm>
        </p:grpSpPr>
        <p:sp>
          <p:nvSpPr>
            <p:cNvPr id="10" name="letter-type-interface-symbol_44553">
              <a:extLst>
                <a:ext uri="{FF2B5EF4-FFF2-40B4-BE49-F238E27FC236}">
                  <a16:creationId xmlns:a16="http://schemas.microsoft.com/office/drawing/2014/main" id="{D0894234-930F-BFC1-4183-7E5C6FD0DFE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43080" y="1281315"/>
              <a:ext cx="402779" cy="327616"/>
            </a:xfrm>
            <a:custGeom>
              <a:avLst/>
              <a:gdLst>
                <a:gd name="T0" fmla="*/ 278 w 496"/>
                <a:gd name="T1" fmla="*/ 353 h 404"/>
                <a:gd name="T2" fmla="*/ 259 w 496"/>
                <a:gd name="T3" fmla="*/ 304 h 404"/>
                <a:gd name="T4" fmla="*/ 100 w 496"/>
                <a:gd name="T5" fmla="*/ 304 h 404"/>
                <a:gd name="T6" fmla="*/ 82 w 496"/>
                <a:gd name="T7" fmla="*/ 354 h 404"/>
                <a:gd name="T8" fmla="*/ 63 w 496"/>
                <a:gd name="T9" fmla="*/ 394 h 404"/>
                <a:gd name="T10" fmla="*/ 38 w 496"/>
                <a:gd name="T11" fmla="*/ 404 h 404"/>
                <a:gd name="T12" fmla="*/ 11 w 496"/>
                <a:gd name="T13" fmla="*/ 393 h 404"/>
                <a:gd name="T14" fmla="*/ 0 w 496"/>
                <a:gd name="T15" fmla="*/ 368 h 404"/>
                <a:gd name="T16" fmla="*/ 3 w 496"/>
                <a:gd name="T17" fmla="*/ 352 h 404"/>
                <a:gd name="T18" fmla="*/ 11 w 496"/>
                <a:gd name="T19" fmla="*/ 328 h 404"/>
                <a:gd name="T20" fmla="*/ 111 w 496"/>
                <a:gd name="T21" fmla="*/ 75 h 404"/>
                <a:gd name="T22" fmla="*/ 122 w 496"/>
                <a:gd name="T23" fmla="*/ 48 h 404"/>
                <a:gd name="T24" fmla="*/ 134 w 496"/>
                <a:gd name="T25" fmla="*/ 23 h 404"/>
                <a:gd name="T26" fmla="*/ 152 w 496"/>
                <a:gd name="T27" fmla="*/ 7 h 404"/>
                <a:gd name="T28" fmla="*/ 179 w 496"/>
                <a:gd name="T29" fmla="*/ 0 h 404"/>
                <a:gd name="T30" fmla="*/ 207 w 496"/>
                <a:gd name="T31" fmla="*/ 7 h 404"/>
                <a:gd name="T32" fmla="*/ 225 w 496"/>
                <a:gd name="T33" fmla="*/ 23 h 404"/>
                <a:gd name="T34" fmla="*/ 236 w 496"/>
                <a:gd name="T35" fmla="*/ 44 h 404"/>
                <a:gd name="T36" fmla="*/ 248 w 496"/>
                <a:gd name="T37" fmla="*/ 74 h 404"/>
                <a:gd name="T38" fmla="*/ 350 w 496"/>
                <a:gd name="T39" fmla="*/ 326 h 404"/>
                <a:gd name="T40" fmla="*/ 362 w 496"/>
                <a:gd name="T41" fmla="*/ 368 h 404"/>
                <a:gd name="T42" fmla="*/ 351 w 496"/>
                <a:gd name="T43" fmla="*/ 393 h 404"/>
                <a:gd name="T44" fmla="*/ 323 w 496"/>
                <a:gd name="T45" fmla="*/ 404 h 404"/>
                <a:gd name="T46" fmla="*/ 307 w 496"/>
                <a:gd name="T47" fmla="*/ 401 h 404"/>
                <a:gd name="T48" fmla="*/ 296 w 496"/>
                <a:gd name="T49" fmla="*/ 392 h 404"/>
                <a:gd name="T50" fmla="*/ 287 w 496"/>
                <a:gd name="T51" fmla="*/ 374 h 404"/>
                <a:gd name="T52" fmla="*/ 278 w 496"/>
                <a:gd name="T53" fmla="*/ 353 h 404"/>
                <a:gd name="T54" fmla="*/ 121 w 496"/>
                <a:gd name="T55" fmla="*/ 245 h 404"/>
                <a:gd name="T56" fmla="*/ 238 w 496"/>
                <a:gd name="T57" fmla="*/ 245 h 404"/>
                <a:gd name="T58" fmla="*/ 179 w 496"/>
                <a:gd name="T59" fmla="*/ 84 h 404"/>
                <a:gd name="T60" fmla="*/ 121 w 496"/>
                <a:gd name="T61" fmla="*/ 245 h 404"/>
                <a:gd name="T62" fmla="*/ 487 w 496"/>
                <a:gd name="T63" fmla="*/ 344 h 404"/>
                <a:gd name="T64" fmla="*/ 409 w 496"/>
                <a:gd name="T65" fmla="*/ 153 h 404"/>
                <a:gd name="T66" fmla="*/ 400 w 496"/>
                <a:gd name="T67" fmla="*/ 130 h 404"/>
                <a:gd name="T68" fmla="*/ 391 w 496"/>
                <a:gd name="T69" fmla="*/ 114 h 404"/>
                <a:gd name="T70" fmla="*/ 378 w 496"/>
                <a:gd name="T71" fmla="*/ 102 h 404"/>
                <a:gd name="T72" fmla="*/ 357 w 496"/>
                <a:gd name="T73" fmla="*/ 97 h 404"/>
                <a:gd name="T74" fmla="*/ 336 w 496"/>
                <a:gd name="T75" fmla="*/ 102 h 404"/>
                <a:gd name="T76" fmla="*/ 322 w 496"/>
                <a:gd name="T77" fmla="*/ 115 h 404"/>
                <a:gd name="T78" fmla="*/ 313 w 496"/>
                <a:gd name="T79" fmla="*/ 134 h 404"/>
                <a:gd name="T80" fmla="*/ 308 w 496"/>
                <a:gd name="T81" fmla="*/ 147 h 404"/>
                <a:gd name="T82" fmla="*/ 336 w 496"/>
                <a:gd name="T83" fmla="*/ 218 h 404"/>
                <a:gd name="T84" fmla="*/ 356 w 496"/>
                <a:gd name="T85" fmla="*/ 161 h 404"/>
                <a:gd name="T86" fmla="*/ 402 w 496"/>
                <a:gd name="T87" fmla="*/ 283 h 404"/>
                <a:gd name="T88" fmla="*/ 362 w 496"/>
                <a:gd name="T89" fmla="*/ 283 h 404"/>
                <a:gd name="T90" fmla="*/ 380 w 496"/>
                <a:gd name="T91" fmla="*/ 326 h 404"/>
                <a:gd name="T92" fmla="*/ 381 w 496"/>
                <a:gd name="T93" fmla="*/ 328 h 404"/>
                <a:gd name="T94" fmla="*/ 418 w 496"/>
                <a:gd name="T95" fmla="*/ 328 h 404"/>
                <a:gd name="T96" fmla="*/ 432 w 496"/>
                <a:gd name="T97" fmla="*/ 365 h 404"/>
                <a:gd name="T98" fmla="*/ 439 w 496"/>
                <a:gd name="T99" fmla="*/ 381 h 404"/>
                <a:gd name="T100" fmla="*/ 446 w 496"/>
                <a:gd name="T101" fmla="*/ 394 h 404"/>
                <a:gd name="T102" fmla="*/ 455 w 496"/>
                <a:gd name="T103" fmla="*/ 401 h 404"/>
                <a:gd name="T104" fmla="*/ 467 w 496"/>
                <a:gd name="T105" fmla="*/ 404 h 404"/>
                <a:gd name="T106" fmla="*/ 488 w 496"/>
                <a:gd name="T107" fmla="*/ 395 h 404"/>
                <a:gd name="T108" fmla="*/ 496 w 496"/>
                <a:gd name="T109" fmla="*/ 376 h 404"/>
                <a:gd name="T110" fmla="*/ 487 w 496"/>
                <a:gd name="T111" fmla="*/ 34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404">
                  <a:moveTo>
                    <a:pt x="278" y="353"/>
                  </a:moveTo>
                  <a:lnTo>
                    <a:pt x="259" y="304"/>
                  </a:lnTo>
                  <a:lnTo>
                    <a:pt x="100" y="304"/>
                  </a:lnTo>
                  <a:lnTo>
                    <a:pt x="82" y="354"/>
                  </a:lnTo>
                  <a:cubicBezTo>
                    <a:pt x="74" y="374"/>
                    <a:pt x="68" y="387"/>
                    <a:pt x="63" y="394"/>
                  </a:cubicBezTo>
                  <a:cubicBezTo>
                    <a:pt x="58" y="401"/>
                    <a:pt x="50" y="404"/>
                    <a:pt x="38" y="404"/>
                  </a:cubicBezTo>
                  <a:cubicBezTo>
                    <a:pt x="28" y="404"/>
                    <a:pt x="19" y="400"/>
                    <a:pt x="11" y="393"/>
                  </a:cubicBezTo>
                  <a:cubicBezTo>
                    <a:pt x="4" y="386"/>
                    <a:pt x="0" y="378"/>
                    <a:pt x="0" y="368"/>
                  </a:cubicBezTo>
                  <a:cubicBezTo>
                    <a:pt x="0" y="363"/>
                    <a:pt x="1" y="357"/>
                    <a:pt x="3" y="352"/>
                  </a:cubicBezTo>
                  <a:cubicBezTo>
                    <a:pt x="4" y="346"/>
                    <a:pt x="7" y="338"/>
                    <a:pt x="11" y="328"/>
                  </a:cubicBezTo>
                  <a:lnTo>
                    <a:pt x="111" y="75"/>
                  </a:lnTo>
                  <a:cubicBezTo>
                    <a:pt x="114" y="67"/>
                    <a:pt x="118" y="59"/>
                    <a:pt x="122" y="48"/>
                  </a:cubicBezTo>
                  <a:cubicBezTo>
                    <a:pt x="126" y="38"/>
                    <a:pt x="130" y="30"/>
                    <a:pt x="134" y="23"/>
                  </a:cubicBezTo>
                  <a:cubicBezTo>
                    <a:pt x="139" y="16"/>
                    <a:pt x="145" y="11"/>
                    <a:pt x="152" y="7"/>
                  </a:cubicBezTo>
                  <a:cubicBezTo>
                    <a:pt x="160" y="2"/>
                    <a:pt x="169" y="0"/>
                    <a:pt x="179" y="0"/>
                  </a:cubicBezTo>
                  <a:cubicBezTo>
                    <a:pt x="190" y="0"/>
                    <a:pt x="200" y="2"/>
                    <a:pt x="207" y="7"/>
                  </a:cubicBezTo>
                  <a:cubicBezTo>
                    <a:pt x="214" y="11"/>
                    <a:pt x="220" y="16"/>
                    <a:pt x="225" y="23"/>
                  </a:cubicBezTo>
                  <a:cubicBezTo>
                    <a:pt x="229" y="29"/>
                    <a:pt x="233" y="36"/>
                    <a:pt x="236" y="44"/>
                  </a:cubicBezTo>
                  <a:cubicBezTo>
                    <a:pt x="239" y="51"/>
                    <a:pt x="243" y="61"/>
                    <a:pt x="248" y="74"/>
                  </a:cubicBezTo>
                  <a:lnTo>
                    <a:pt x="350" y="326"/>
                  </a:lnTo>
                  <a:cubicBezTo>
                    <a:pt x="358" y="345"/>
                    <a:pt x="362" y="359"/>
                    <a:pt x="362" y="368"/>
                  </a:cubicBezTo>
                  <a:cubicBezTo>
                    <a:pt x="362" y="377"/>
                    <a:pt x="358" y="385"/>
                    <a:pt x="351" y="393"/>
                  </a:cubicBezTo>
                  <a:cubicBezTo>
                    <a:pt x="343" y="400"/>
                    <a:pt x="334" y="404"/>
                    <a:pt x="323" y="404"/>
                  </a:cubicBezTo>
                  <a:cubicBezTo>
                    <a:pt x="317" y="404"/>
                    <a:pt x="312" y="403"/>
                    <a:pt x="307" y="401"/>
                  </a:cubicBezTo>
                  <a:cubicBezTo>
                    <a:pt x="303" y="398"/>
                    <a:pt x="299" y="395"/>
                    <a:pt x="296" y="392"/>
                  </a:cubicBezTo>
                  <a:cubicBezTo>
                    <a:pt x="293" y="388"/>
                    <a:pt x="290" y="382"/>
                    <a:pt x="287" y="374"/>
                  </a:cubicBezTo>
                  <a:cubicBezTo>
                    <a:pt x="283" y="366"/>
                    <a:pt x="280" y="359"/>
                    <a:pt x="278" y="353"/>
                  </a:cubicBezTo>
                  <a:close/>
                  <a:moveTo>
                    <a:pt x="121" y="245"/>
                  </a:moveTo>
                  <a:lnTo>
                    <a:pt x="238" y="245"/>
                  </a:lnTo>
                  <a:lnTo>
                    <a:pt x="179" y="84"/>
                  </a:lnTo>
                  <a:lnTo>
                    <a:pt x="121" y="245"/>
                  </a:lnTo>
                  <a:close/>
                  <a:moveTo>
                    <a:pt x="487" y="344"/>
                  </a:moveTo>
                  <a:lnTo>
                    <a:pt x="409" y="153"/>
                  </a:lnTo>
                  <a:cubicBezTo>
                    <a:pt x="405" y="144"/>
                    <a:pt x="402" y="136"/>
                    <a:pt x="400" y="130"/>
                  </a:cubicBezTo>
                  <a:cubicBezTo>
                    <a:pt x="398" y="125"/>
                    <a:pt x="395" y="119"/>
                    <a:pt x="391" y="114"/>
                  </a:cubicBezTo>
                  <a:cubicBezTo>
                    <a:pt x="388" y="109"/>
                    <a:pt x="383" y="105"/>
                    <a:pt x="378" y="102"/>
                  </a:cubicBezTo>
                  <a:cubicBezTo>
                    <a:pt x="372" y="99"/>
                    <a:pt x="365" y="97"/>
                    <a:pt x="357" y="97"/>
                  </a:cubicBezTo>
                  <a:cubicBezTo>
                    <a:pt x="348" y="97"/>
                    <a:pt x="342" y="99"/>
                    <a:pt x="336" y="102"/>
                  </a:cubicBezTo>
                  <a:cubicBezTo>
                    <a:pt x="330" y="105"/>
                    <a:pt x="326" y="110"/>
                    <a:pt x="322" y="115"/>
                  </a:cubicBezTo>
                  <a:cubicBezTo>
                    <a:pt x="319" y="120"/>
                    <a:pt x="316" y="126"/>
                    <a:pt x="313" y="134"/>
                  </a:cubicBezTo>
                  <a:cubicBezTo>
                    <a:pt x="311" y="139"/>
                    <a:pt x="309" y="143"/>
                    <a:pt x="308" y="147"/>
                  </a:cubicBezTo>
                  <a:lnTo>
                    <a:pt x="336" y="218"/>
                  </a:lnTo>
                  <a:lnTo>
                    <a:pt x="356" y="161"/>
                  </a:lnTo>
                  <a:lnTo>
                    <a:pt x="402" y="283"/>
                  </a:lnTo>
                  <a:lnTo>
                    <a:pt x="362" y="283"/>
                  </a:lnTo>
                  <a:lnTo>
                    <a:pt x="380" y="326"/>
                  </a:lnTo>
                  <a:cubicBezTo>
                    <a:pt x="380" y="327"/>
                    <a:pt x="380" y="327"/>
                    <a:pt x="381" y="328"/>
                  </a:cubicBezTo>
                  <a:lnTo>
                    <a:pt x="418" y="328"/>
                  </a:lnTo>
                  <a:lnTo>
                    <a:pt x="432" y="365"/>
                  </a:lnTo>
                  <a:cubicBezTo>
                    <a:pt x="434" y="370"/>
                    <a:pt x="436" y="375"/>
                    <a:pt x="439" y="381"/>
                  </a:cubicBezTo>
                  <a:cubicBezTo>
                    <a:pt x="442" y="387"/>
                    <a:pt x="444" y="391"/>
                    <a:pt x="446" y="394"/>
                  </a:cubicBezTo>
                  <a:cubicBezTo>
                    <a:pt x="449" y="397"/>
                    <a:pt x="452" y="399"/>
                    <a:pt x="455" y="401"/>
                  </a:cubicBezTo>
                  <a:cubicBezTo>
                    <a:pt x="458" y="403"/>
                    <a:pt x="462" y="404"/>
                    <a:pt x="467" y="404"/>
                  </a:cubicBezTo>
                  <a:cubicBezTo>
                    <a:pt x="475" y="404"/>
                    <a:pt x="482" y="401"/>
                    <a:pt x="488" y="395"/>
                  </a:cubicBezTo>
                  <a:cubicBezTo>
                    <a:pt x="494" y="389"/>
                    <a:pt x="496" y="383"/>
                    <a:pt x="496" y="376"/>
                  </a:cubicBezTo>
                  <a:cubicBezTo>
                    <a:pt x="496" y="369"/>
                    <a:pt x="493" y="359"/>
                    <a:pt x="487" y="344"/>
                  </a:cubicBezTo>
                  <a:close/>
                </a:path>
              </a:pathLst>
            </a:custGeom>
            <a:solidFill>
              <a:srgbClr val="FFBD5B"/>
            </a:solidFill>
            <a:ln>
              <a:noFill/>
            </a:ln>
          </p:spPr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A243DB4-B42A-62F1-1CB8-4F860EFCCAB5}"/>
                </a:ext>
              </a:extLst>
            </p:cNvPr>
            <p:cNvSpPr txBox="1"/>
            <p:nvPr/>
          </p:nvSpPr>
          <p:spPr>
            <a:xfrm>
              <a:off x="2232194" y="1355476"/>
              <a:ext cx="6463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        </a:t>
              </a:r>
              <a:r>
                <a:rPr lang="en-US" altLang="zh-CN" dirty="0"/>
                <a:t>4. </a:t>
              </a:r>
              <a:r>
                <a:rPr lang="zh-CN" altLang="en-US" dirty="0"/>
                <a:t>在 </a:t>
              </a:r>
              <a:r>
                <a:rPr lang="en-US" altLang="zh-CN" dirty="0"/>
                <a:t>IDEA </a:t>
              </a:r>
              <a:r>
                <a:rPr lang="zh-CN" altLang="en-US" dirty="0"/>
                <a:t>中部署 </a:t>
              </a:r>
              <a:r>
                <a:rPr lang="en-US" altLang="zh-CN" dirty="0"/>
                <a:t>Tomcat </a:t>
              </a:r>
              <a:r>
                <a:rPr lang="zh-CN" altLang="en-US" dirty="0"/>
                <a:t>访问项目时，</a:t>
              </a:r>
              <a:r>
                <a:rPr lang="en-US" altLang="zh-CN" dirty="0"/>
                <a:t>provider </a:t>
              </a:r>
              <a:r>
                <a:rPr lang="zh-CN" altLang="en-US" dirty="0"/>
                <a:t>和 </a:t>
              </a:r>
              <a:r>
                <a:rPr lang="en-US" altLang="zh-CN" dirty="0"/>
                <a:t>backend </a:t>
              </a:r>
              <a:r>
                <a:rPr lang="zh-CN" altLang="en-US" dirty="0"/>
                <a:t>使用了同一个 </a:t>
              </a:r>
              <a:r>
                <a:rPr lang="en-US" altLang="zh-CN" dirty="0"/>
                <a:t>war </a:t>
              </a:r>
              <a:r>
                <a:rPr lang="zh-CN" altLang="en-US" dirty="0"/>
                <a:t>包导致端口已被占用？</a:t>
              </a:r>
              <a:endParaRPr lang="en-US" altLang="zh-CN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37E8C91-EE26-974E-DDB3-E963E96C5086}"/>
              </a:ext>
            </a:extLst>
          </p:cNvPr>
          <p:cNvGrpSpPr/>
          <p:nvPr/>
        </p:nvGrpSpPr>
        <p:grpSpPr>
          <a:xfrm>
            <a:off x="566469" y="2061874"/>
            <a:ext cx="11059062" cy="1837844"/>
            <a:chOff x="648653" y="2045437"/>
            <a:chExt cx="11059062" cy="1837844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1F89D60-709B-A967-4219-8EB50202BC18}"/>
                </a:ext>
              </a:extLst>
            </p:cNvPr>
            <p:cNvGrpSpPr/>
            <p:nvPr/>
          </p:nvGrpSpPr>
          <p:grpSpPr>
            <a:xfrm>
              <a:off x="648653" y="2045437"/>
              <a:ext cx="7564167" cy="443493"/>
              <a:chOff x="1843080" y="1281315"/>
              <a:chExt cx="6852667" cy="443493"/>
            </a:xfrm>
          </p:grpSpPr>
          <p:sp>
            <p:nvSpPr>
              <p:cNvPr id="18" name="letter-type-interface-symbol_44553">
                <a:extLst>
                  <a:ext uri="{FF2B5EF4-FFF2-40B4-BE49-F238E27FC236}">
                    <a16:creationId xmlns:a16="http://schemas.microsoft.com/office/drawing/2014/main" id="{5142C724-CF36-B210-C9C5-D68E0B898C2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43080" y="1281315"/>
                <a:ext cx="402779" cy="327616"/>
              </a:xfrm>
              <a:custGeom>
                <a:avLst/>
                <a:gdLst>
                  <a:gd name="T0" fmla="*/ 278 w 496"/>
                  <a:gd name="T1" fmla="*/ 353 h 404"/>
                  <a:gd name="T2" fmla="*/ 259 w 496"/>
                  <a:gd name="T3" fmla="*/ 304 h 404"/>
                  <a:gd name="T4" fmla="*/ 100 w 496"/>
                  <a:gd name="T5" fmla="*/ 304 h 404"/>
                  <a:gd name="T6" fmla="*/ 82 w 496"/>
                  <a:gd name="T7" fmla="*/ 354 h 404"/>
                  <a:gd name="T8" fmla="*/ 63 w 496"/>
                  <a:gd name="T9" fmla="*/ 394 h 404"/>
                  <a:gd name="T10" fmla="*/ 38 w 496"/>
                  <a:gd name="T11" fmla="*/ 404 h 404"/>
                  <a:gd name="T12" fmla="*/ 11 w 496"/>
                  <a:gd name="T13" fmla="*/ 393 h 404"/>
                  <a:gd name="T14" fmla="*/ 0 w 496"/>
                  <a:gd name="T15" fmla="*/ 368 h 404"/>
                  <a:gd name="T16" fmla="*/ 3 w 496"/>
                  <a:gd name="T17" fmla="*/ 352 h 404"/>
                  <a:gd name="T18" fmla="*/ 11 w 496"/>
                  <a:gd name="T19" fmla="*/ 328 h 404"/>
                  <a:gd name="T20" fmla="*/ 111 w 496"/>
                  <a:gd name="T21" fmla="*/ 75 h 404"/>
                  <a:gd name="T22" fmla="*/ 122 w 496"/>
                  <a:gd name="T23" fmla="*/ 48 h 404"/>
                  <a:gd name="T24" fmla="*/ 134 w 496"/>
                  <a:gd name="T25" fmla="*/ 23 h 404"/>
                  <a:gd name="T26" fmla="*/ 152 w 496"/>
                  <a:gd name="T27" fmla="*/ 7 h 404"/>
                  <a:gd name="T28" fmla="*/ 179 w 496"/>
                  <a:gd name="T29" fmla="*/ 0 h 404"/>
                  <a:gd name="T30" fmla="*/ 207 w 496"/>
                  <a:gd name="T31" fmla="*/ 7 h 404"/>
                  <a:gd name="T32" fmla="*/ 225 w 496"/>
                  <a:gd name="T33" fmla="*/ 23 h 404"/>
                  <a:gd name="T34" fmla="*/ 236 w 496"/>
                  <a:gd name="T35" fmla="*/ 44 h 404"/>
                  <a:gd name="T36" fmla="*/ 248 w 496"/>
                  <a:gd name="T37" fmla="*/ 74 h 404"/>
                  <a:gd name="T38" fmla="*/ 350 w 496"/>
                  <a:gd name="T39" fmla="*/ 326 h 404"/>
                  <a:gd name="T40" fmla="*/ 362 w 496"/>
                  <a:gd name="T41" fmla="*/ 368 h 404"/>
                  <a:gd name="T42" fmla="*/ 351 w 496"/>
                  <a:gd name="T43" fmla="*/ 393 h 404"/>
                  <a:gd name="T44" fmla="*/ 323 w 496"/>
                  <a:gd name="T45" fmla="*/ 404 h 404"/>
                  <a:gd name="T46" fmla="*/ 307 w 496"/>
                  <a:gd name="T47" fmla="*/ 401 h 404"/>
                  <a:gd name="T48" fmla="*/ 296 w 496"/>
                  <a:gd name="T49" fmla="*/ 392 h 404"/>
                  <a:gd name="T50" fmla="*/ 287 w 496"/>
                  <a:gd name="T51" fmla="*/ 374 h 404"/>
                  <a:gd name="T52" fmla="*/ 278 w 496"/>
                  <a:gd name="T53" fmla="*/ 353 h 404"/>
                  <a:gd name="T54" fmla="*/ 121 w 496"/>
                  <a:gd name="T55" fmla="*/ 245 h 404"/>
                  <a:gd name="T56" fmla="*/ 238 w 496"/>
                  <a:gd name="T57" fmla="*/ 245 h 404"/>
                  <a:gd name="T58" fmla="*/ 179 w 496"/>
                  <a:gd name="T59" fmla="*/ 84 h 404"/>
                  <a:gd name="T60" fmla="*/ 121 w 496"/>
                  <a:gd name="T61" fmla="*/ 245 h 404"/>
                  <a:gd name="T62" fmla="*/ 487 w 496"/>
                  <a:gd name="T63" fmla="*/ 344 h 404"/>
                  <a:gd name="T64" fmla="*/ 409 w 496"/>
                  <a:gd name="T65" fmla="*/ 153 h 404"/>
                  <a:gd name="T66" fmla="*/ 400 w 496"/>
                  <a:gd name="T67" fmla="*/ 130 h 404"/>
                  <a:gd name="T68" fmla="*/ 391 w 496"/>
                  <a:gd name="T69" fmla="*/ 114 h 404"/>
                  <a:gd name="T70" fmla="*/ 378 w 496"/>
                  <a:gd name="T71" fmla="*/ 102 h 404"/>
                  <a:gd name="T72" fmla="*/ 357 w 496"/>
                  <a:gd name="T73" fmla="*/ 97 h 404"/>
                  <a:gd name="T74" fmla="*/ 336 w 496"/>
                  <a:gd name="T75" fmla="*/ 102 h 404"/>
                  <a:gd name="T76" fmla="*/ 322 w 496"/>
                  <a:gd name="T77" fmla="*/ 115 h 404"/>
                  <a:gd name="T78" fmla="*/ 313 w 496"/>
                  <a:gd name="T79" fmla="*/ 134 h 404"/>
                  <a:gd name="T80" fmla="*/ 308 w 496"/>
                  <a:gd name="T81" fmla="*/ 147 h 404"/>
                  <a:gd name="T82" fmla="*/ 336 w 496"/>
                  <a:gd name="T83" fmla="*/ 218 h 404"/>
                  <a:gd name="T84" fmla="*/ 356 w 496"/>
                  <a:gd name="T85" fmla="*/ 161 h 404"/>
                  <a:gd name="T86" fmla="*/ 402 w 496"/>
                  <a:gd name="T87" fmla="*/ 283 h 404"/>
                  <a:gd name="T88" fmla="*/ 362 w 496"/>
                  <a:gd name="T89" fmla="*/ 283 h 404"/>
                  <a:gd name="T90" fmla="*/ 380 w 496"/>
                  <a:gd name="T91" fmla="*/ 326 h 404"/>
                  <a:gd name="T92" fmla="*/ 381 w 496"/>
                  <a:gd name="T93" fmla="*/ 328 h 404"/>
                  <a:gd name="T94" fmla="*/ 418 w 496"/>
                  <a:gd name="T95" fmla="*/ 328 h 404"/>
                  <a:gd name="T96" fmla="*/ 432 w 496"/>
                  <a:gd name="T97" fmla="*/ 365 h 404"/>
                  <a:gd name="T98" fmla="*/ 439 w 496"/>
                  <a:gd name="T99" fmla="*/ 381 h 404"/>
                  <a:gd name="T100" fmla="*/ 446 w 496"/>
                  <a:gd name="T101" fmla="*/ 394 h 404"/>
                  <a:gd name="T102" fmla="*/ 455 w 496"/>
                  <a:gd name="T103" fmla="*/ 401 h 404"/>
                  <a:gd name="T104" fmla="*/ 467 w 496"/>
                  <a:gd name="T105" fmla="*/ 404 h 404"/>
                  <a:gd name="T106" fmla="*/ 488 w 496"/>
                  <a:gd name="T107" fmla="*/ 395 h 404"/>
                  <a:gd name="T108" fmla="*/ 496 w 496"/>
                  <a:gd name="T109" fmla="*/ 376 h 404"/>
                  <a:gd name="T110" fmla="*/ 487 w 496"/>
                  <a:gd name="T111" fmla="*/ 344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6" h="404">
                    <a:moveTo>
                      <a:pt x="278" y="353"/>
                    </a:moveTo>
                    <a:lnTo>
                      <a:pt x="259" y="304"/>
                    </a:lnTo>
                    <a:lnTo>
                      <a:pt x="100" y="304"/>
                    </a:lnTo>
                    <a:lnTo>
                      <a:pt x="82" y="354"/>
                    </a:lnTo>
                    <a:cubicBezTo>
                      <a:pt x="74" y="374"/>
                      <a:pt x="68" y="387"/>
                      <a:pt x="63" y="394"/>
                    </a:cubicBezTo>
                    <a:cubicBezTo>
                      <a:pt x="58" y="401"/>
                      <a:pt x="50" y="404"/>
                      <a:pt x="38" y="404"/>
                    </a:cubicBezTo>
                    <a:cubicBezTo>
                      <a:pt x="28" y="404"/>
                      <a:pt x="19" y="400"/>
                      <a:pt x="11" y="393"/>
                    </a:cubicBezTo>
                    <a:cubicBezTo>
                      <a:pt x="4" y="386"/>
                      <a:pt x="0" y="378"/>
                      <a:pt x="0" y="368"/>
                    </a:cubicBezTo>
                    <a:cubicBezTo>
                      <a:pt x="0" y="363"/>
                      <a:pt x="1" y="357"/>
                      <a:pt x="3" y="352"/>
                    </a:cubicBezTo>
                    <a:cubicBezTo>
                      <a:pt x="4" y="346"/>
                      <a:pt x="7" y="338"/>
                      <a:pt x="11" y="328"/>
                    </a:cubicBezTo>
                    <a:lnTo>
                      <a:pt x="111" y="75"/>
                    </a:lnTo>
                    <a:cubicBezTo>
                      <a:pt x="114" y="67"/>
                      <a:pt x="118" y="59"/>
                      <a:pt x="122" y="48"/>
                    </a:cubicBezTo>
                    <a:cubicBezTo>
                      <a:pt x="126" y="38"/>
                      <a:pt x="130" y="30"/>
                      <a:pt x="134" y="23"/>
                    </a:cubicBezTo>
                    <a:cubicBezTo>
                      <a:pt x="139" y="16"/>
                      <a:pt x="145" y="11"/>
                      <a:pt x="152" y="7"/>
                    </a:cubicBezTo>
                    <a:cubicBezTo>
                      <a:pt x="160" y="2"/>
                      <a:pt x="169" y="0"/>
                      <a:pt x="179" y="0"/>
                    </a:cubicBezTo>
                    <a:cubicBezTo>
                      <a:pt x="190" y="0"/>
                      <a:pt x="200" y="2"/>
                      <a:pt x="207" y="7"/>
                    </a:cubicBezTo>
                    <a:cubicBezTo>
                      <a:pt x="214" y="11"/>
                      <a:pt x="220" y="16"/>
                      <a:pt x="225" y="23"/>
                    </a:cubicBezTo>
                    <a:cubicBezTo>
                      <a:pt x="229" y="29"/>
                      <a:pt x="233" y="36"/>
                      <a:pt x="236" y="44"/>
                    </a:cubicBezTo>
                    <a:cubicBezTo>
                      <a:pt x="239" y="51"/>
                      <a:pt x="243" y="61"/>
                      <a:pt x="248" y="74"/>
                    </a:cubicBezTo>
                    <a:lnTo>
                      <a:pt x="350" y="326"/>
                    </a:lnTo>
                    <a:cubicBezTo>
                      <a:pt x="358" y="345"/>
                      <a:pt x="362" y="359"/>
                      <a:pt x="362" y="368"/>
                    </a:cubicBezTo>
                    <a:cubicBezTo>
                      <a:pt x="362" y="377"/>
                      <a:pt x="358" y="385"/>
                      <a:pt x="351" y="393"/>
                    </a:cubicBezTo>
                    <a:cubicBezTo>
                      <a:pt x="343" y="400"/>
                      <a:pt x="334" y="404"/>
                      <a:pt x="323" y="404"/>
                    </a:cubicBezTo>
                    <a:cubicBezTo>
                      <a:pt x="317" y="404"/>
                      <a:pt x="312" y="403"/>
                      <a:pt x="307" y="401"/>
                    </a:cubicBezTo>
                    <a:cubicBezTo>
                      <a:pt x="303" y="398"/>
                      <a:pt x="299" y="395"/>
                      <a:pt x="296" y="392"/>
                    </a:cubicBezTo>
                    <a:cubicBezTo>
                      <a:pt x="293" y="388"/>
                      <a:pt x="290" y="382"/>
                      <a:pt x="287" y="374"/>
                    </a:cubicBezTo>
                    <a:cubicBezTo>
                      <a:pt x="283" y="366"/>
                      <a:pt x="280" y="359"/>
                      <a:pt x="278" y="353"/>
                    </a:cubicBezTo>
                    <a:close/>
                    <a:moveTo>
                      <a:pt x="121" y="245"/>
                    </a:moveTo>
                    <a:lnTo>
                      <a:pt x="238" y="245"/>
                    </a:lnTo>
                    <a:lnTo>
                      <a:pt x="179" y="84"/>
                    </a:lnTo>
                    <a:lnTo>
                      <a:pt x="121" y="245"/>
                    </a:lnTo>
                    <a:close/>
                    <a:moveTo>
                      <a:pt x="487" y="344"/>
                    </a:moveTo>
                    <a:lnTo>
                      <a:pt x="409" y="153"/>
                    </a:lnTo>
                    <a:cubicBezTo>
                      <a:pt x="405" y="144"/>
                      <a:pt x="402" y="136"/>
                      <a:pt x="400" y="130"/>
                    </a:cubicBezTo>
                    <a:cubicBezTo>
                      <a:pt x="398" y="125"/>
                      <a:pt x="395" y="119"/>
                      <a:pt x="391" y="114"/>
                    </a:cubicBezTo>
                    <a:cubicBezTo>
                      <a:pt x="388" y="109"/>
                      <a:pt x="383" y="105"/>
                      <a:pt x="378" y="102"/>
                    </a:cubicBezTo>
                    <a:cubicBezTo>
                      <a:pt x="372" y="99"/>
                      <a:pt x="365" y="97"/>
                      <a:pt x="357" y="97"/>
                    </a:cubicBezTo>
                    <a:cubicBezTo>
                      <a:pt x="348" y="97"/>
                      <a:pt x="342" y="99"/>
                      <a:pt x="336" y="102"/>
                    </a:cubicBezTo>
                    <a:cubicBezTo>
                      <a:pt x="330" y="105"/>
                      <a:pt x="326" y="110"/>
                      <a:pt x="322" y="115"/>
                    </a:cubicBezTo>
                    <a:cubicBezTo>
                      <a:pt x="319" y="120"/>
                      <a:pt x="316" y="126"/>
                      <a:pt x="313" y="134"/>
                    </a:cubicBezTo>
                    <a:cubicBezTo>
                      <a:pt x="311" y="139"/>
                      <a:pt x="309" y="143"/>
                      <a:pt x="308" y="147"/>
                    </a:cubicBezTo>
                    <a:lnTo>
                      <a:pt x="336" y="218"/>
                    </a:lnTo>
                    <a:lnTo>
                      <a:pt x="356" y="161"/>
                    </a:lnTo>
                    <a:lnTo>
                      <a:pt x="402" y="283"/>
                    </a:lnTo>
                    <a:lnTo>
                      <a:pt x="362" y="283"/>
                    </a:lnTo>
                    <a:lnTo>
                      <a:pt x="380" y="326"/>
                    </a:lnTo>
                    <a:cubicBezTo>
                      <a:pt x="380" y="327"/>
                      <a:pt x="380" y="327"/>
                      <a:pt x="381" y="328"/>
                    </a:cubicBezTo>
                    <a:lnTo>
                      <a:pt x="418" y="328"/>
                    </a:lnTo>
                    <a:lnTo>
                      <a:pt x="432" y="365"/>
                    </a:lnTo>
                    <a:cubicBezTo>
                      <a:pt x="434" y="370"/>
                      <a:pt x="436" y="375"/>
                      <a:pt x="439" y="381"/>
                    </a:cubicBezTo>
                    <a:cubicBezTo>
                      <a:pt x="442" y="387"/>
                      <a:pt x="444" y="391"/>
                      <a:pt x="446" y="394"/>
                    </a:cubicBezTo>
                    <a:cubicBezTo>
                      <a:pt x="449" y="397"/>
                      <a:pt x="452" y="399"/>
                      <a:pt x="455" y="401"/>
                    </a:cubicBezTo>
                    <a:cubicBezTo>
                      <a:pt x="458" y="403"/>
                      <a:pt x="462" y="404"/>
                      <a:pt x="467" y="404"/>
                    </a:cubicBezTo>
                    <a:cubicBezTo>
                      <a:pt x="475" y="404"/>
                      <a:pt x="482" y="401"/>
                      <a:pt x="488" y="395"/>
                    </a:cubicBezTo>
                    <a:cubicBezTo>
                      <a:pt x="494" y="389"/>
                      <a:pt x="496" y="383"/>
                      <a:pt x="496" y="376"/>
                    </a:cubicBezTo>
                    <a:cubicBezTo>
                      <a:pt x="496" y="369"/>
                      <a:pt x="493" y="359"/>
                      <a:pt x="487" y="344"/>
                    </a:cubicBezTo>
                    <a:close/>
                  </a:path>
                </a:pathLst>
              </a:custGeom>
              <a:solidFill>
                <a:srgbClr val="FFBD5B"/>
              </a:solidFill>
              <a:ln>
                <a:noFill/>
              </a:ln>
            </p:spPr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D67DFAD-40FC-E611-D9E1-8AFB319EAAFA}"/>
                  </a:ext>
                </a:extLst>
              </p:cNvPr>
              <p:cNvSpPr txBox="1"/>
              <p:nvPr/>
            </p:nvSpPr>
            <p:spPr>
              <a:xfrm>
                <a:off x="2232194" y="1355476"/>
                <a:ext cx="64635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/>
                  <a:t>        </a:t>
                </a:r>
                <a:r>
                  <a:rPr lang="en-US" altLang="zh-CN" dirty="0"/>
                  <a:t>5. SQL </a:t>
                </a:r>
                <a:r>
                  <a:rPr lang="zh-CN" altLang="en-US" dirty="0"/>
                  <a:t>语句中比较两个日期是否相同？</a:t>
                </a:r>
                <a:endParaRPr lang="en-US" altLang="zh-CN" dirty="0"/>
              </a:p>
            </p:txBody>
          </p:sp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A30C328-0735-6566-1560-9107ABF81C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277" y="2833045"/>
              <a:ext cx="10050438" cy="1050236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0CF123A-BF12-06BF-D5F1-3660E230BF23}"/>
              </a:ext>
            </a:extLst>
          </p:cNvPr>
          <p:cNvGrpSpPr/>
          <p:nvPr/>
        </p:nvGrpSpPr>
        <p:grpSpPr>
          <a:xfrm>
            <a:off x="648653" y="4218433"/>
            <a:ext cx="7808431" cy="2198900"/>
            <a:chOff x="648653" y="4218433"/>
            <a:chExt cx="7808431" cy="219890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A0BB7D5-1A03-504F-47CF-9696698C7F32}"/>
                </a:ext>
              </a:extLst>
            </p:cNvPr>
            <p:cNvGrpSpPr/>
            <p:nvPr/>
          </p:nvGrpSpPr>
          <p:grpSpPr>
            <a:xfrm>
              <a:off x="648653" y="4218433"/>
              <a:ext cx="7808431" cy="720492"/>
              <a:chOff x="1843080" y="1281315"/>
              <a:chExt cx="6852667" cy="720492"/>
            </a:xfrm>
          </p:grpSpPr>
          <p:sp>
            <p:nvSpPr>
              <p:cNvPr id="24" name="letter-type-interface-symbol_44553">
                <a:extLst>
                  <a:ext uri="{FF2B5EF4-FFF2-40B4-BE49-F238E27FC236}">
                    <a16:creationId xmlns:a16="http://schemas.microsoft.com/office/drawing/2014/main" id="{2F2F4857-F8BA-F0CF-4C31-07984B7A56F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43080" y="1281315"/>
                <a:ext cx="402779" cy="327616"/>
              </a:xfrm>
              <a:custGeom>
                <a:avLst/>
                <a:gdLst>
                  <a:gd name="T0" fmla="*/ 278 w 496"/>
                  <a:gd name="T1" fmla="*/ 353 h 404"/>
                  <a:gd name="T2" fmla="*/ 259 w 496"/>
                  <a:gd name="T3" fmla="*/ 304 h 404"/>
                  <a:gd name="T4" fmla="*/ 100 w 496"/>
                  <a:gd name="T5" fmla="*/ 304 h 404"/>
                  <a:gd name="T6" fmla="*/ 82 w 496"/>
                  <a:gd name="T7" fmla="*/ 354 h 404"/>
                  <a:gd name="T8" fmla="*/ 63 w 496"/>
                  <a:gd name="T9" fmla="*/ 394 h 404"/>
                  <a:gd name="T10" fmla="*/ 38 w 496"/>
                  <a:gd name="T11" fmla="*/ 404 h 404"/>
                  <a:gd name="T12" fmla="*/ 11 w 496"/>
                  <a:gd name="T13" fmla="*/ 393 h 404"/>
                  <a:gd name="T14" fmla="*/ 0 w 496"/>
                  <a:gd name="T15" fmla="*/ 368 h 404"/>
                  <a:gd name="T16" fmla="*/ 3 w 496"/>
                  <a:gd name="T17" fmla="*/ 352 h 404"/>
                  <a:gd name="T18" fmla="*/ 11 w 496"/>
                  <a:gd name="T19" fmla="*/ 328 h 404"/>
                  <a:gd name="T20" fmla="*/ 111 w 496"/>
                  <a:gd name="T21" fmla="*/ 75 h 404"/>
                  <a:gd name="T22" fmla="*/ 122 w 496"/>
                  <a:gd name="T23" fmla="*/ 48 h 404"/>
                  <a:gd name="T24" fmla="*/ 134 w 496"/>
                  <a:gd name="T25" fmla="*/ 23 h 404"/>
                  <a:gd name="T26" fmla="*/ 152 w 496"/>
                  <a:gd name="T27" fmla="*/ 7 h 404"/>
                  <a:gd name="T28" fmla="*/ 179 w 496"/>
                  <a:gd name="T29" fmla="*/ 0 h 404"/>
                  <a:gd name="T30" fmla="*/ 207 w 496"/>
                  <a:gd name="T31" fmla="*/ 7 h 404"/>
                  <a:gd name="T32" fmla="*/ 225 w 496"/>
                  <a:gd name="T33" fmla="*/ 23 h 404"/>
                  <a:gd name="T34" fmla="*/ 236 w 496"/>
                  <a:gd name="T35" fmla="*/ 44 h 404"/>
                  <a:gd name="T36" fmla="*/ 248 w 496"/>
                  <a:gd name="T37" fmla="*/ 74 h 404"/>
                  <a:gd name="T38" fmla="*/ 350 w 496"/>
                  <a:gd name="T39" fmla="*/ 326 h 404"/>
                  <a:gd name="T40" fmla="*/ 362 w 496"/>
                  <a:gd name="T41" fmla="*/ 368 h 404"/>
                  <a:gd name="T42" fmla="*/ 351 w 496"/>
                  <a:gd name="T43" fmla="*/ 393 h 404"/>
                  <a:gd name="T44" fmla="*/ 323 w 496"/>
                  <a:gd name="T45" fmla="*/ 404 h 404"/>
                  <a:gd name="T46" fmla="*/ 307 w 496"/>
                  <a:gd name="T47" fmla="*/ 401 h 404"/>
                  <a:gd name="T48" fmla="*/ 296 w 496"/>
                  <a:gd name="T49" fmla="*/ 392 h 404"/>
                  <a:gd name="T50" fmla="*/ 287 w 496"/>
                  <a:gd name="T51" fmla="*/ 374 h 404"/>
                  <a:gd name="T52" fmla="*/ 278 w 496"/>
                  <a:gd name="T53" fmla="*/ 353 h 404"/>
                  <a:gd name="T54" fmla="*/ 121 w 496"/>
                  <a:gd name="T55" fmla="*/ 245 h 404"/>
                  <a:gd name="T56" fmla="*/ 238 w 496"/>
                  <a:gd name="T57" fmla="*/ 245 h 404"/>
                  <a:gd name="T58" fmla="*/ 179 w 496"/>
                  <a:gd name="T59" fmla="*/ 84 h 404"/>
                  <a:gd name="T60" fmla="*/ 121 w 496"/>
                  <a:gd name="T61" fmla="*/ 245 h 404"/>
                  <a:gd name="T62" fmla="*/ 487 w 496"/>
                  <a:gd name="T63" fmla="*/ 344 h 404"/>
                  <a:gd name="T64" fmla="*/ 409 w 496"/>
                  <a:gd name="T65" fmla="*/ 153 h 404"/>
                  <a:gd name="T66" fmla="*/ 400 w 496"/>
                  <a:gd name="T67" fmla="*/ 130 h 404"/>
                  <a:gd name="T68" fmla="*/ 391 w 496"/>
                  <a:gd name="T69" fmla="*/ 114 h 404"/>
                  <a:gd name="T70" fmla="*/ 378 w 496"/>
                  <a:gd name="T71" fmla="*/ 102 h 404"/>
                  <a:gd name="T72" fmla="*/ 357 w 496"/>
                  <a:gd name="T73" fmla="*/ 97 h 404"/>
                  <a:gd name="T74" fmla="*/ 336 w 496"/>
                  <a:gd name="T75" fmla="*/ 102 h 404"/>
                  <a:gd name="T76" fmla="*/ 322 w 496"/>
                  <a:gd name="T77" fmla="*/ 115 h 404"/>
                  <a:gd name="T78" fmla="*/ 313 w 496"/>
                  <a:gd name="T79" fmla="*/ 134 h 404"/>
                  <a:gd name="T80" fmla="*/ 308 w 496"/>
                  <a:gd name="T81" fmla="*/ 147 h 404"/>
                  <a:gd name="T82" fmla="*/ 336 w 496"/>
                  <a:gd name="T83" fmla="*/ 218 h 404"/>
                  <a:gd name="T84" fmla="*/ 356 w 496"/>
                  <a:gd name="T85" fmla="*/ 161 h 404"/>
                  <a:gd name="T86" fmla="*/ 402 w 496"/>
                  <a:gd name="T87" fmla="*/ 283 h 404"/>
                  <a:gd name="T88" fmla="*/ 362 w 496"/>
                  <a:gd name="T89" fmla="*/ 283 h 404"/>
                  <a:gd name="T90" fmla="*/ 380 w 496"/>
                  <a:gd name="T91" fmla="*/ 326 h 404"/>
                  <a:gd name="T92" fmla="*/ 381 w 496"/>
                  <a:gd name="T93" fmla="*/ 328 h 404"/>
                  <a:gd name="T94" fmla="*/ 418 w 496"/>
                  <a:gd name="T95" fmla="*/ 328 h 404"/>
                  <a:gd name="T96" fmla="*/ 432 w 496"/>
                  <a:gd name="T97" fmla="*/ 365 h 404"/>
                  <a:gd name="T98" fmla="*/ 439 w 496"/>
                  <a:gd name="T99" fmla="*/ 381 h 404"/>
                  <a:gd name="T100" fmla="*/ 446 w 496"/>
                  <a:gd name="T101" fmla="*/ 394 h 404"/>
                  <a:gd name="T102" fmla="*/ 455 w 496"/>
                  <a:gd name="T103" fmla="*/ 401 h 404"/>
                  <a:gd name="T104" fmla="*/ 467 w 496"/>
                  <a:gd name="T105" fmla="*/ 404 h 404"/>
                  <a:gd name="T106" fmla="*/ 488 w 496"/>
                  <a:gd name="T107" fmla="*/ 395 h 404"/>
                  <a:gd name="T108" fmla="*/ 496 w 496"/>
                  <a:gd name="T109" fmla="*/ 376 h 404"/>
                  <a:gd name="T110" fmla="*/ 487 w 496"/>
                  <a:gd name="T111" fmla="*/ 344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6" h="404">
                    <a:moveTo>
                      <a:pt x="278" y="353"/>
                    </a:moveTo>
                    <a:lnTo>
                      <a:pt x="259" y="304"/>
                    </a:lnTo>
                    <a:lnTo>
                      <a:pt x="100" y="304"/>
                    </a:lnTo>
                    <a:lnTo>
                      <a:pt x="82" y="354"/>
                    </a:lnTo>
                    <a:cubicBezTo>
                      <a:pt x="74" y="374"/>
                      <a:pt x="68" y="387"/>
                      <a:pt x="63" y="394"/>
                    </a:cubicBezTo>
                    <a:cubicBezTo>
                      <a:pt x="58" y="401"/>
                      <a:pt x="50" y="404"/>
                      <a:pt x="38" y="404"/>
                    </a:cubicBezTo>
                    <a:cubicBezTo>
                      <a:pt x="28" y="404"/>
                      <a:pt x="19" y="400"/>
                      <a:pt x="11" y="393"/>
                    </a:cubicBezTo>
                    <a:cubicBezTo>
                      <a:pt x="4" y="386"/>
                      <a:pt x="0" y="378"/>
                      <a:pt x="0" y="368"/>
                    </a:cubicBezTo>
                    <a:cubicBezTo>
                      <a:pt x="0" y="363"/>
                      <a:pt x="1" y="357"/>
                      <a:pt x="3" y="352"/>
                    </a:cubicBezTo>
                    <a:cubicBezTo>
                      <a:pt x="4" y="346"/>
                      <a:pt x="7" y="338"/>
                      <a:pt x="11" y="328"/>
                    </a:cubicBezTo>
                    <a:lnTo>
                      <a:pt x="111" y="75"/>
                    </a:lnTo>
                    <a:cubicBezTo>
                      <a:pt x="114" y="67"/>
                      <a:pt x="118" y="59"/>
                      <a:pt x="122" y="48"/>
                    </a:cubicBezTo>
                    <a:cubicBezTo>
                      <a:pt x="126" y="38"/>
                      <a:pt x="130" y="30"/>
                      <a:pt x="134" y="23"/>
                    </a:cubicBezTo>
                    <a:cubicBezTo>
                      <a:pt x="139" y="16"/>
                      <a:pt x="145" y="11"/>
                      <a:pt x="152" y="7"/>
                    </a:cubicBezTo>
                    <a:cubicBezTo>
                      <a:pt x="160" y="2"/>
                      <a:pt x="169" y="0"/>
                      <a:pt x="179" y="0"/>
                    </a:cubicBezTo>
                    <a:cubicBezTo>
                      <a:pt x="190" y="0"/>
                      <a:pt x="200" y="2"/>
                      <a:pt x="207" y="7"/>
                    </a:cubicBezTo>
                    <a:cubicBezTo>
                      <a:pt x="214" y="11"/>
                      <a:pt x="220" y="16"/>
                      <a:pt x="225" y="23"/>
                    </a:cubicBezTo>
                    <a:cubicBezTo>
                      <a:pt x="229" y="29"/>
                      <a:pt x="233" y="36"/>
                      <a:pt x="236" y="44"/>
                    </a:cubicBezTo>
                    <a:cubicBezTo>
                      <a:pt x="239" y="51"/>
                      <a:pt x="243" y="61"/>
                      <a:pt x="248" y="74"/>
                    </a:cubicBezTo>
                    <a:lnTo>
                      <a:pt x="350" y="326"/>
                    </a:lnTo>
                    <a:cubicBezTo>
                      <a:pt x="358" y="345"/>
                      <a:pt x="362" y="359"/>
                      <a:pt x="362" y="368"/>
                    </a:cubicBezTo>
                    <a:cubicBezTo>
                      <a:pt x="362" y="377"/>
                      <a:pt x="358" y="385"/>
                      <a:pt x="351" y="393"/>
                    </a:cubicBezTo>
                    <a:cubicBezTo>
                      <a:pt x="343" y="400"/>
                      <a:pt x="334" y="404"/>
                      <a:pt x="323" y="404"/>
                    </a:cubicBezTo>
                    <a:cubicBezTo>
                      <a:pt x="317" y="404"/>
                      <a:pt x="312" y="403"/>
                      <a:pt x="307" y="401"/>
                    </a:cubicBezTo>
                    <a:cubicBezTo>
                      <a:pt x="303" y="398"/>
                      <a:pt x="299" y="395"/>
                      <a:pt x="296" y="392"/>
                    </a:cubicBezTo>
                    <a:cubicBezTo>
                      <a:pt x="293" y="388"/>
                      <a:pt x="290" y="382"/>
                      <a:pt x="287" y="374"/>
                    </a:cubicBezTo>
                    <a:cubicBezTo>
                      <a:pt x="283" y="366"/>
                      <a:pt x="280" y="359"/>
                      <a:pt x="278" y="353"/>
                    </a:cubicBezTo>
                    <a:close/>
                    <a:moveTo>
                      <a:pt x="121" y="245"/>
                    </a:moveTo>
                    <a:lnTo>
                      <a:pt x="238" y="245"/>
                    </a:lnTo>
                    <a:lnTo>
                      <a:pt x="179" y="84"/>
                    </a:lnTo>
                    <a:lnTo>
                      <a:pt x="121" y="245"/>
                    </a:lnTo>
                    <a:close/>
                    <a:moveTo>
                      <a:pt x="487" y="344"/>
                    </a:moveTo>
                    <a:lnTo>
                      <a:pt x="409" y="153"/>
                    </a:lnTo>
                    <a:cubicBezTo>
                      <a:pt x="405" y="144"/>
                      <a:pt x="402" y="136"/>
                      <a:pt x="400" y="130"/>
                    </a:cubicBezTo>
                    <a:cubicBezTo>
                      <a:pt x="398" y="125"/>
                      <a:pt x="395" y="119"/>
                      <a:pt x="391" y="114"/>
                    </a:cubicBezTo>
                    <a:cubicBezTo>
                      <a:pt x="388" y="109"/>
                      <a:pt x="383" y="105"/>
                      <a:pt x="378" y="102"/>
                    </a:cubicBezTo>
                    <a:cubicBezTo>
                      <a:pt x="372" y="99"/>
                      <a:pt x="365" y="97"/>
                      <a:pt x="357" y="97"/>
                    </a:cubicBezTo>
                    <a:cubicBezTo>
                      <a:pt x="348" y="97"/>
                      <a:pt x="342" y="99"/>
                      <a:pt x="336" y="102"/>
                    </a:cubicBezTo>
                    <a:cubicBezTo>
                      <a:pt x="330" y="105"/>
                      <a:pt x="326" y="110"/>
                      <a:pt x="322" y="115"/>
                    </a:cubicBezTo>
                    <a:cubicBezTo>
                      <a:pt x="319" y="120"/>
                      <a:pt x="316" y="126"/>
                      <a:pt x="313" y="134"/>
                    </a:cubicBezTo>
                    <a:cubicBezTo>
                      <a:pt x="311" y="139"/>
                      <a:pt x="309" y="143"/>
                      <a:pt x="308" y="147"/>
                    </a:cubicBezTo>
                    <a:lnTo>
                      <a:pt x="336" y="218"/>
                    </a:lnTo>
                    <a:lnTo>
                      <a:pt x="356" y="161"/>
                    </a:lnTo>
                    <a:lnTo>
                      <a:pt x="402" y="283"/>
                    </a:lnTo>
                    <a:lnTo>
                      <a:pt x="362" y="283"/>
                    </a:lnTo>
                    <a:lnTo>
                      <a:pt x="380" y="326"/>
                    </a:lnTo>
                    <a:cubicBezTo>
                      <a:pt x="380" y="327"/>
                      <a:pt x="380" y="327"/>
                      <a:pt x="381" y="328"/>
                    </a:cubicBezTo>
                    <a:lnTo>
                      <a:pt x="418" y="328"/>
                    </a:lnTo>
                    <a:lnTo>
                      <a:pt x="432" y="365"/>
                    </a:lnTo>
                    <a:cubicBezTo>
                      <a:pt x="434" y="370"/>
                      <a:pt x="436" y="375"/>
                      <a:pt x="439" y="381"/>
                    </a:cubicBezTo>
                    <a:cubicBezTo>
                      <a:pt x="442" y="387"/>
                      <a:pt x="444" y="391"/>
                      <a:pt x="446" y="394"/>
                    </a:cubicBezTo>
                    <a:cubicBezTo>
                      <a:pt x="449" y="397"/>
                      <a:pt x="452" y="399"/>
                      <a:pt x="455" y="401"/>
                    </a:cubicBezTo>
                    <a:cubicBezTo>
                      <a:pt x="458" y="403"/>
                      <a:pt x="462" y="404"/>
                      <a:pt x="467" y="404"/>
                    </a:cubicBezTo>
                    <a:cubicBezTo>
                      <a:pt x="475" y="404"/>
                      <a:pt x="482" y="401"/>
                      <a:pt x="488" y="395"/>
                    </a:cubicBezTo>
                    <a:cubicBezTo>
                      <a:pt x="494" y="389"/>
                      <a:pt x="496" y="383"/>
                      <a:pt x="496" y="376"/>
                    </a:cubicBezTo>
                    <a:cubicBezTo>
                      <a:pt x="496" y="369"/>
                      <a:pt x="493" y="359"/>
                      <a:pt x="487" y="344"/>
                    </a:cubicBezTo>
                    <a:close/>
                  </a:path>
                </a:pathLst>
              </a:custGeom>
              <a:solidFill>
                <a:srgbClr val="FFBD5B"/>
              </a:solidFill>
              <a:ln>
                <a:noFill/>
              </a:ln>
            </p:spPr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3D2E107-3DC0-0265-6CE8-1A24D24D2527}"/>
                  </a:ext>
                </a:extLst>
              </p:cNvPr>
              <p:cNvSpPr txBox="1"/>
              <p:nvPr/>
            </p:nvSpPr>
            <p:spPr>
              <a:xfrm>
                <a:off x="2232194" y="1355476"/>
                <a:ext cx="646355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/>
                  <a:t>        </a:t>
                </a:r>
                <a:r>
                  <a:rPr lang="en-US" altLang="zh-CN" dirty="0"/>
                  <a:t>6. </a:t>
                </a:r>
                <a:r>
                  <a:rPr lang="zh-CN" altLang="en-US" dirty="0"/>
                  <a:t>最后一页数据全部删除后仍然发起最后一页的请求导致查询无果？</a:t>
                </a:r>
                <a:endParaRPr lang="en-US" altLang="zh-CN" dirty="0"/>
              </a:p>
            </p:txBody>
          </p: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A003FB9-663A-DC06-7BE8-7821E174DD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20560" y="4938925"/>
              <a:ext cx="6157494" cy="14784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893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4065" y="2603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收获感想</a:t>
            </a:r>
          </a:p>
        </p:txBody>
      </p:sp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4D948D6-0D2C-CAAD-A315-565BD2C37AE9}"/>
              </a:ext>
            </a:extLst>
          </p:cNvPr>
          <p:cNvGrpSpPr/>
          <p:nvPr/>
        </p:nvGrpSpPr>
        <p:grpSpPr>
          <a:xfrm>
            <a:off x="774065" y="2945702"/>
            <a:ext cx="7564167" cy="443493"/>
            <a:chOff x="1843080" y="1281315"/>
            <a:chExt cx="6852667" cy="443493"/>
          </a:xfrm>
        </p:grpSpPr>
        <p:sp>
          <p:nvSpPr>
            <p:cNvPr id="10" name="letter-type-interface-symbol_44553">
              <a:extLst>
                <a:ext uri="{FF2B5EF4-FFF2-40B4-BE49-F238E27FC236}">
                  <a16:creationId xmlns:a16="http://schemas.microsoft.com/office/drawing/2014/main" id="{D0894234-930F-BFC1-4183-7E5C6FD0DFE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43080" y="1281315"/>
              <a:ext cx="402779" cy="327616"/>
            </a:xfrm>
            <a:custGeom>
              <a:avLst/>
              <a:gdLst>
                <a:gd name="T0" fmla="*/ 278 w 496"/>
                <a:gd name="T1" fmla="*/ 353 h 404"/>
                <a:gd name="T2" fmla="*/ 259 w 496"/>
                <a:gd name="T3" fmla="*/ 304 h 404"/>
                <a:gd name="T4" fmla="*/ 100 w 496"/>
                <a:gd name="T5" fmla="*/ 304 h 404"/>
                <a:gd name="T6" fmla="*/ 82 w 496"/>
                <a:gd name="T7" fmla="*/ 354 h 404"/>
                <a:gd name="T8" fmla="*/ 63 w 496"/>
                <a:gd name="T9" fmla="*/ 394 h 404"/>
                <a:gd name="T10" fmla="*/ 38 w 496"/>
                <a:gd name="T11" fmla="*/ 404 h 404"/>
                <a:gd name="T12" fmla="*/ 11 w 496"/>
                <a:gd name="T13" fmla="*/ 393 h 404"/>
                <a:gd name="T14" fmla="*/ 0 w 496"/>
                <a:gd name="T15" fmla="*/ 368 h 404"/>
                <a:gd name="T16" fmla="*/ 3 w 496"/>
                <a:gd name="T17" fmla="*/ 352 h 404"/>
                <a:gd name="T18" fmla="*/ 11 w 496"/>
                <a:gd name="T19" fmla="*/ 328 h 404"/>
                <a:gd name="T20" fmla="*/ 111 w 496"/>
                <a:gd name="T21" fmla="*/ 75 h 404"/>
                <a:gd name="T22" fmla="*/ 122 w 496"/>
                <a:gd name="T23" fmla="*/ 48 h 404"/>
                <a:gd name="T24" fmla="*/ 134 w 496"/>
                <a:gd name="T25" fmla="*/ 23 h 404"/>
                <a:gd name="T26" fmla="*/ 152 w 496"/>
                <a:gd name="T27" fmla="*/ 7 h 404"/>
                <a:gd name="T28" fmla="*/ 179 w 496"/>
                <a:gd name="T29" fmla="*/ 0 h 404"/>
                <a:gd name="T30" fmla="*/ 207 w 496"/>
                <a:gd name="T31" fmla="*/ 7 h 404"/>
                <a:gd name="T32" fmla="*/ 225 w 496"/>
                <a:gd name="T33" fmla="*/ 23 h 404"/>
                <a:gd name="T34" fmla="*/ 236 w 496"/>
                <a:gd name="T35" fmla="*/ 44 h 404"/>
                <a:gd name="T36" fmla="*/ 248 w 496"/>
                <a:gd name="T37" fmla="*/ 74 h 404"/>
                <a:gd name="T38" fmla="*/ 350 w 496"/>
                <a:gd name="T39" fmla="*/ 326 h 404"/>
                <a:gd name="T40" fmla="*/ 362 w 496"/>
                <a:gd name="T41" fmla="*/ 368 h 404"/>
                <a:gd name="T42" fmla="*/ 351 w 496"/>
                <a:gd name="T43" fmla="*/ 393 h 404"/>
                <a:gd name="T44" fmla="*/ 323 w 496"/>
                <a:gd name="T45" fmla="*/ 404 h 404"/>
                <a:gd name="T46" fmla="*/ 307 w 496"/>
                <a:gd name="T47" fmla="*/ 401 h 404"/>
                <a:gd name="T48" fmla="*/ 296 w 496"/>
                <a:gd name="T49" fmla="*/ 392 h 404"/>
                <a:gd name="T50" fmla="*/ 287 w 496"/>
                <a:gd name="T51" fmla="*/ 374 h 404"/>
                <a:gd name="T52" fmla="*/ 278 w 496"/>
                <a:gd name="T53" fmla="*/ 353 h 404"/>
                <a:gd name="T54" fmla="*/ 121 w 496"/>
                <a:gd name="T55" fmla="*/ 245 h 404"/>
                <a:gd name="T56" fmla="*/ 238 w 496"/>
                <a:gd name="T57" fmla="*/ 245 h 404"/>
                <a:gd name="T58" fmla="*/ 179 w 496"/>
                <a:gd name="T59" fmla="*/ 84 h 404"/>
                <a:gd name="T60" fmla="*/ 121 w 496"/>
                <a:gd name="T61" fmla="*/ 245 h 404"/>
                <a:gd name="T62" fmla="*/ 487 w 496"/>
                <a:gd name="T63" fmla="*/ 344 h 404"/>
                <a:gd name="T64" fmla="*/ 409 w 496"/>
                <a:gd name="T65" fmla="*/ 153 h 404"/>
                <a:gd name="T66" fmla="*/ 400 w 496"/>
                <a:gd name="T67" fmla="*/ 130 h 404"/>
                <a:gd name="T68" fmla="*/ 391 w 496"/>
                <a:gd name="T69" fmla="*/ 114 h 404"/>
                <a:gd name="T70" fmla="*/ 378 w 496"/>
                <a:gd name="T71" fmla="*/ 102 h 404"/>
                <a:gd name="T72" fmla="*/ 357 w 496"/>
                <a:gd name="T73" fmla="*/ 97 h 404"/>
                <a:gd name="T74" fmla="*/ 336 w 496"/>
                <a:gd name="T75" fmla="*/ 102 h 404"/>
                <a:gd name="T76" fmla="*/ 322 w 496"/>
                <a:gd name="T77" fmla="*/ 115 h 404"/>
                <a:gd name="T78" fmla="*/ 313 w 496"/>
                <a:gd name="T79" fmla="*/ 134 h 404"/>
                <a:gd name="T80" fmla="*/ 308 w 496"/>
                <a:gd name="T81" fmla="*/ 147 h 404"/>
                <a:gd name="T82" fmla="*/ 336 w 496"/>
                <a:gd name="T83" fmla="*/ 218 h 404"/>
                <a:gd name="T84" fmla="*/ 356 w 496"/>
                <a:gd name="T85" fmla="*/ 161 h 404"/>
                <a:gd name="T86" fmla="*/ 402 w 496"/>
                <a:gd name="T87" fmla="*/ 283 h 404"/>
                <a:gd name="T88" fmla="*/ 362 w 496"/>
                <a:gd name="T89" fmla="*/ 283 h 404"/>
                <a:gd name="T90" fmla="*/ 380 w 496"/>
                <a:gd name="T91" fmla="*/ 326 h 404"/>
                <a:gd name="T92" fmla="*/ 381 w 496"/>
                <a:gd name="T93" fmla="*/ 328 h 404"/>
                <a:gd name="T94" fmla="*/ 418 w 496"/>
                <a:gd name="T95" fmla="*/ 328 h 404"/>
                <a:gd name="T96" fmla="*/ 432 w 496"/>
                <a:gd name="T97" fmla="*/ 365 h 404"/>
                <a:gd name="T98" fmla="*/ 439 w 496"/>
                <a:gd name="T99" fmla="*/ 381 h 404"/>
                <a:gd name="T100" fmla="*/ 446 w 496"/>
                <a:gd name="T101" fmla="*/ 394 h 404"/>
                <a:gd name="T102" fmla="*/ 455 w 496"/>
                <a:gd name="T103" fmla="*/ 401 h 404"/>
                <a:gd name="T104" fmla="*/ 467 w 496"/>
                <a:gd name="T105" fmla="*/ 404 h 404"/>
                <a:gd name="T106" fmla="*/ 488 w 496"/>
                <a:gd name="T107" fmla="*/ 395 h 404"/>
                <a:gd name="T108" fmla="*/ 496 w 496"/>
                <a:gd name="T109" fmla="*/ 376 h 404"/>
                <a:gd name="T110" fmla="*/ 487 w 496"/>
                <a:gd name="T111" fmla="*/ 34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404">
                  <a:moveTo>
                    <a:pt x="278" y="353"/>
                  </a:moveTo>
                  <a:lnTo>
                    <a:pt x="259" y="304"/>
                  </a:lnTo>
                  <a:lnTo>
                    <a:pt x="100" y="304"/>
                  </a:lnTo>
                  <a:lnTo>
                    <a:pt x="82" y="354"/>
                  </a:lnTo>
                  <a:cubicBezTo>
                    <a:pt x="74" y="374"/>
                    <a:pt x="68" y="387"/>
                    <a:pt x="63" y="394"/>
                  </a:cubicBezTo>
                  <a:cubicBezTo>
                    <a:pt x="58" y="401"/>
                    <a:pt x="50" y="404"/>
                    <a:pt x="38" y="404"/>
                  </a:cubicBezTo>
                  <a:cubicBezTo>
                    <a:pt x="28" y="404"/>
                    <a:pt x="19" y="400"/>
                    <a:pt x="11" y="393"/>
                  </a:cubicBezTo>
                  <a:cubicBezTo>
                    <a:pt x="4" y="386"/>
                    <a:pt x="0" y="378"/>
                    <a:pt x="0" y="368"/>
                  </a:cubicBezTo>
                  <a:cubicBezTo>
                    <a:pt x="0" y="363"/>
                    <a:pt x="1" y="357"/>
                    <a:pt x="3" y="352"/>
                  </a:cubicBezTo>
                  <a:cubicBezTo>
                    <a:pt x="4" y="346"/>
                    <a:pt x="7" y="338"/>
                    <a:pt x="11" y="328"/>
                  </a:cubicBezTo>
                  <a:lnTo>
                    <a:pt x="111" y="75"/>
                  </a:lnTo>
                  <a:cubicBezTo>
                    <a:pt x="114" y="67"/>
                    <a:pt x="118" y="59"/>
                    <a:pt x="122" y="48"/>
                  </a:cubicBezTo>
                  <a:cubicBezTo>
                    <a:pt x="126" y="38"/>
                    <a:pt x="130" y="30"/>
                    <a:pt x="134" y="23"/>
                  </a:cubicBezTo>
                  <a:cubicBezTo>
                    <a:pt x="139" y="16"/>
                    <a:pt x="145" y="11"/>
                    <a:pt x="152" y="7"/>
                  </a:cubicBezTo>
                  <a:cubicBezTo>
                    <a:pt x="160" y="2"/>
                    <a:pt x="169" y="0"/>
                    <a:pt x="179" y="0"/>
                  </a:cubicBezTo>
                  <a:cubicBezTo>
                    <a:pt x="190" y="0"/>
                    <a:pt x="200" y="2"/>
                    <a:pt x="207" y="7"/>
                  </a:cubicBezTo>
                  <a:cubicBezTo>
                    <a:pt x="214" y="11"/>
                    <a:pt x="220" y="16"/>
                    <a:pt x="225" y="23"/>
                  </a:cubicBezTo>
                  <a:cubicBezTo>
                    <a:pt x="229" y="29"/>
                    <a:pt x="233" y="36"/>
                    <a:pt x="236" y="44"/>
                  </a:cubicBezTo>
                  <a:cubicBezTo>
                    <a:pt x="239" y="51"/>
                    <a:pt x="243" y="61"/>
                    <a:pt x="248" y="74"/>
                  </a:cubicBezTo>
                  <a:lnTo>
                    <a:pt x="350" y="326"/>
                  </a:lnTo>
                  <a:cubicBezTo>
                    <a:pt x="358" y="345"/>
                    <a:pt x="362" y="359"/>
                    <a:pt x="362" y="368"/>
                  </a:cubicBezTo>
                  <a:cubicBezTo>
                    <a:pt x="362" y="377"/>
                    <a:pt x="358" y="385"/>
                    <a:pt x="351" y="393"/>
                  </a:cubicBezTo>
                  <a:cubicBezTo>
                    <a:pt x="343" y="400"/>
                    <a:pt x="334" y="404"/>
                    <a:pt x="323" y="404"/>
                  </a:cubicBezTo>
                  <a:cubicBezTo>
                    <a:pt x="317" y="404"/>
                    <a:pt x="312" y="403"/>
                    <a:pt x="307" y="401"/>
                  </a:cubicBezTo>
                  <a:cubicBezTo>
                    <a:pt x="303" y="398"/>
                    <a:pt x="299" y="395"/>
                    <a:pt x="296" y="392"/>
                  </a:cubicBezTo>
                  <a:cubicBezTo>
                    <a:pt x="293" y="388"/>
                    <a:pt x="290" y="382"/>
                    <a:pt x="287" y="374"/>
                  </a:cubicBezTo>
                  <a:cubicBezTo>
                    <a:pt x="283" y="366"/>
                    <a:pt x="280" y="359"/>
                    <a:pt x="278" y="353"/>
                  </a:cubicBezTo>
                  <a:close/>
                  <a:moveTo>
                    <a:pt x="121" y="245"/>
                  </a:moveTo>
                  <a:lnTo>
                    <a:pt x="238" y="245"/>
                  </a:lnTo>
                  <a:lnTo>
                    <a:pt x="179" y="84"/>
                  </a:lnTo>
                  <a:lnTo>
                    <a:pt x="121" y="245"/>
                  </a:lnTo>
                  <a:close/>
                  <a:moveTo>
                    <a:pt x="487" y="344"/>
                  </a:moveTo>
                  <a:lnTo>
                    <a:pt x="409" y="153"/>
                  </a:lnTo>
                  <a:cubicBezTo>
                    <a:pt x="405" y="144"/>
                    <a:pt x="402" y="136"/>
                    <a:pt x="400" y="130"/>
                  </a:cubicBezTo>
                  <a:cubicBezTo>
                    <a:pt x="398" y="125"/>
                    <a:pt x="395" y="119"/>
                    <a:pt x="391" y="114"/>
                  </a:cubicBezTo>
                  <a:cubicBezTo>
                    <a:pt x="388" y="109"/>
                    <a:pt x="383" y="105"/>
                    <a:pt x="378" y="102"/>
                  </a:cubicBezTo>
                  <a:cubicBezTo>
                    <a:pt x="372" y="99"/>
                    <a:pt x="365" y="97"/>
                    <a:pt x="357" y="97"/>
                  </a:cubicBezTo>
                  <a:cubicBezTo>
                    <a:pt x="348" y="97"/>
                    <a:pt x="342" y="99"/>
                    <a:pt x="336" y="102"/>
                  </a:cubicBezTo>
                  <a:cubicBezTo>
                    <a:pt x="330" y="105"/>
                    <a:pt x="326" y="110"/>
                    <a:pt x="322" y="115"/>
                  </a:cubicBezTo>
                  <a:cubicBezTo>
                    <a:pt x="319" y="120"/>
                    <a:pt x="316" y="126"/>
                    <a:pt x="313" y="134"/>
                  </a:cubicBezTo>
                  <a:cubicBezTo>
                    <a:pt x="311" y="139"/>
                    <a:pt x="309" y="143"/>
                    <a:pt x="308" y="147"/>
                  </a:cubicBezTo>
                  <a:lnTo>
                    <a:pt x="336" y="218"/>
                  </a:lnTo>
                  <a:lnTo>
                    <a:pt x="356" y="161"/>
                  </a:lnTo>
                  <a:lnTo>
                    <a:pt x="402" y="283"/>
                  </a:lnTo>
                  <a:lnTo>
                    <a:pt x="362" y="283"/>
                  </a:lnTo>
                  <a:lnTo>
                    <a:pt x="380" y="326"/>
                  </a:lnTo>
                  <a:cubicBezTo>
                    <a:pt x="380" y="327"/>
                    <a:pt x="380" y="327"/>
                    <a:pt x="381" y="328"/>
                  </a:cubicBezTo>
                  <a:lnTo>
                    <a:pt x="418" y="328"/>
                  </a:lnTo>
                  <a:lnTo>
                    <a:pt x="432" y="365"/>
                  </a:lnTo>
                  <a:cubicBezTo>
                    <a:pt x="434" y="370"/>
                    <a:pt x="436" y="375"/>
                    <a:pt x="439" y="381"/>
                  </a:cubicBezTo>
                  <a:cubicBezTo>
                    <a:pt x="442" y="387"/>
                    <a:pt x="444" y="391"/>
                    <a:pt x="446" y="394"/>
                  </a:cubicBezTo>
                  <a:cubicBezTo>
                    <a:pt x="449" y="397"/>
                    <a:pt x="452" y="399"/>
                    <a:pt x="455" y="401"/>
                  </a:cubicBezTo>
                  <a:cubicBezTo>
                    <a:pt x="458" y="403"/>
                    <a:pt x="462" y="404"/>
                    <a:pt x="467" y="404"/>
                  </a:cubicBezTo>
                  <a:cubicBezTo>
                    <a:pt x="475" y="404"/>
                    <a:pt x="482" y="401"/>
                    <a:pt x="488" y="395"/>
                  </a:cubicBezTo>
                  <a:cubicBezTo>
                    <a:pt x="494" y="389"/>
                    <a:pt x="496" y="383"/>
                    <a:pt x="496" y="376"/>
                  </a:cubicBezTo>
                  <a:cubicBezTo>
                    <a:pt x="496" y="369"/>
                    <a:pt x="493" y="359"/>
                    <a:pt x="487" y="344"/>
                  </a:cubicBezTo>
                  <a:close/>
                </a:path>
              </a:pathLst>
            </a:custGeom>
            <a:solidFill>
              <a:srgbClr val="FFBD5B"/>
            </a:solidFill>
            <a:ln>
              <a:noFill/>
            </a:ln>
          </p:spPr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A243DB4-B42A-62F1-1CB8-4F860EFCCAB5}"/>
                </a:ext>
              </a:extLst>
            </p:cNvPr>
            <p:cNvSpPr txBox="1"/>
            <p:nvPr/>
          </p:nvSpPr>
          <p:spPr>
            <a:xfrm>
              <a:off x="2232194" y="1355476"/>
              <a:ext cx="64635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        分布式思想：</a:t>
              </a:r>
              <a:r>
                <a:rPr lang="en-US" altLang="zh-CN" dirty="0"/>
                <a:t>Dubbo</a:t>
              </a:r>
              <a:r>
                <a:rPr lang="zh-CN" altLang="en-US" dirty="0"/>
                <a:t>、</a:t>
              </a:r>
              <a:r>
                <a:rPr lang="en-US" altLang="zh-CN" dirty="0" err="1"/>
                <a:t>ZooKeeper</a:t>
              </a:r>
              <a:r>
                <a:rPr lang="zh-CN" altLang="en-US" dirty="0"/>
                <a:t>、项目拆分为模块开发</a:t>
              </a:r>
              <a:endParaRPr lang="en-US" altLang="zh-CN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D1B6402-1B66-8A1A-E23C-FA8070B16D7F}"/>
              </a:ext>
            </a:extLst>
          </p:cNvPr>
          <p:cNvGrpSpPr/>
          <p:nvPr/>
        </p:nvGrpSpPr>
        <p:grpSpPr>
          <a:xfrm>
            <a:off x="774065" y="1685716"/>
            <a:ext cx="7564167" cy="443493"/>
            <a:chOff x="1843080" y="1281315"/>
            <a:chExt cx="6852667" cy="443493"/>
          </a:xfrm>
        </p:grpSpPr>
        <p:sp>
          <p:nvSpPr>
            <p:cNvPr id="13" name="letter-type-interface-symbol_44553">
              <a:extLst>
                <a:ext uri="{FF2B5EF4-FFF2-40B4-BE49-F238E27FC236}">
                  <a16:creationId xmlns:a16="http://schemas.microsoft.com/office/drawing/2014/main" id="{DB53A239-8AC8-1D6E-EA50-FC666B28F3D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43080" y="1281315"/>
              <a:ext cx="402779" cy="327616"/>
            </a:xfrm>
            <a:custGeom>
              <a:avLst/>
              <a:gdLst>
                <a:gd name="T0" fmla="*/ 278 w 496"/>
                <a:gd name="T1" fmla="*/ 353 h 404"/>
                <a:gd name="T2" fmla="*/ 259 w 496"/>
                <a:gd name="T3" fmla="*/ 304 h 404"/>
                <a:gd name="T4" fmla="*/ 100 w 496"/>
                <a:gd name="T5" fmla="*/ 304 h 404"/>
                <a:gd name="T6" fmla="*/ 82 w 496"/>
                <a:gd name="T7" fmla="*/ 354 h 404"/>
                <a:gd name="T8" fmla="*/ 63 w 496"/>
                <a:gd name="T9" fmla="*/ 394 h 404"/>
                <a:gd name="T10" fmla="*/ 38 w 496"/>
                <a:gd name="T11" fmla="*/ 404 h 404"/>
                <a:gd name="T12" fmla="*/ 11 w 496"/>
                <a:gd name="T13" fmla="*/ 393 h 404"/>
                <a:gd name="T14" fmla="*/ 0 w 496"/>
                <a:gd name="T15" fmla="*/ 368 h 404"/>
                <a:gd name="T16" fmla="*/ 3 w 496"/>
                <a:gd name="T17" fmla="*/ 352 h 404"/>
                <a:gd name="T18" fmla="*/ 11 w 496"/>
                <a:gd name="T19" fmla="*/ 328 h 404"/>
                <a:gd name="T20" fmla="*/ 111 w 496"/>
                <a:gd name="T21" fmla="*/ 75 h 404"/>
                <a:gd name="T22" fmla="*/ 122 w 496"/>
                <a:gd name="T23" fmla="*/ 48 h 404"/>
                <a:gd name="T24" fmla="*/ 134 w 496"/>
                <a:gd name="T25" fmla="*/ 23 h 404"/>
                <a:gd name="T26" fmla="*/ 152 w 496"/>
                <a:gd name="T27" fmla="*/ 7 h 404"/>
                <a:gd name="T28" fmla="*/ 179 w 496"/>
                <a:gd name="T29" fmla="*/ 0 h 404"/>
                <a:gd name="T30" fmla="*/ 207 w 496"/>
                <a:gd name="T31" fmla="*/ 7 h 404"/>
                <a:gd name="T32" fmla="*/ 225 w 496"/>
                <a:gd name="T33" fmla="*/ 23 h 404"/>
                <a:gd name="T34" fmla="*/ 236 w 496"/>
                <a:gd name="T35" fmla="*/ 44 h 404"/>
                <a:gd name="T36" fmla="*/ 248 w 496"/>
                <a:gd name="T37" fmla="*/ 74 h 404"/>
                <a:gd name="T38" fmla="*/ 350 w 496"/>
                <a:gd name="T39" fmla="*/ 326 h 404"/>
                <a:gd name="T40" fmla="*/ 362 w 496"/>
                <a:gd name="T41" fmla="*/ 368 h 404"/>
                <a:gd name="T42" fmla="*/ 351 w 496"/>
                <a:gd name="T43" fmla="*/ 393 h 404"/>
                <a:gd name="T44" fmla="*/ 323 w 496"/>
                <a:gd name="T45" fmla="*/ 404 h 404"/>
                <a:gd name="T46" fmla="*/ 307 w 496"/>
                <a:gd name="T47" fmla="*/ 401 h 404"/>
                <a:gd name="T48" fmla="*/ 296 w 496"/>
                <a:gd name="T49" fmla="*/ 392 h 404"/>
                <a:gd name="T50" fmla="*/ 287 w 496"/>
                <a:gd name="T51" fmla="*/ 374 h 404"/>
                <a:gd name="T52" fmla="*/ 278 w 496"/>
                <a:gd name="T53" fmla="*/ 353 h 404"/>
                <a:gd name="T54" fmla="*/ 121 w 496"/>
                <a:gd name="T55" fmla="*/ 245 h 404"/>
                <a:gd name="T56" fmla="*/ 238 w 496"/>
                <a:gd name="T57" fmla="*/ 245 h 404"/>
                <a:gd name="T58" fmla="*/ 179 w 496"/>
                <a:gd name="T59" fmla="*/ 84 h 404"/>
                <a:gd name="T60" fmla="*/ 121 w 496"/>
                <a:gd name="T61" fmla="*/ 245 h 404"/>
                <a:gd name="T62" fmla="*/ 487 w 496"/>
                <a:gd name="T63" fmla="*/ 344 h 404"/>
                <a:gd name="T64" fmla="*/ 409 w 496"/>
                <a:gd name="T65" fmla="*/ 153 h 404"/>
                <a:gd name="T66" fmla="*/ 400 w 496"/>
                <a:gd name="T67" fmla="*/ 130 h 404"/>
                <a:gd name="T68" fmla="*/ 391 w 496"/>
                <a:gd name="T69" fmla="*/ 114 h 404"/>
                <a:gd name="T70" fmla="*/ 378 w 496"/>
                <a:gd name="T71" fmla="*/ 102 h 404"/>
                <a:gd name="T72" fmla="*/ 357 w 496"/>
                <a:gd name="T73" fmla="*/ 97 h 404"/>
                <a:gd name="T74" fmla="*/ 336 w 496"/>
                <a:gd name="T75" fmla="*/ 102 h 404"/>
                <a:gd name="T76" fmla="*/ 322 w 496"/>
                <a:gd name="T77" fmla="*/ 115 h 404"/>
                <a:gd name="T78" fmla="*/ 313 w 496"/>
                <a:gd name="T79" fmla="*/ 134 h 404"/>
                <a:gd name="T80" fmla="*/ 308 w 496"/>
                <a:gd name="T81" fmla="*/ 147 h 404"/>
                <a:gd name="T82" fmla="*/ 336 w 496"/>
                <a:gd name="T83" fmla="*/ 218 h 404"/>
                <a:gd name="T84" fmla="*/ 356 w 496"/>
                <a:gd name="T85" fmla="*/ 161 h 404"/>
                <a:gd name="T86" fmla="*/ 402 w 496"/>
                <a:gd name="T87" fmla="*/ 283 h 404"/>
                <a:gd name="T88" fmla="*/ 362 w 496"/>
                <a:gd name="T89" fmla="*/ 283 h 404"/>
                <a:gd name="T90" fmla="*/ 380 w 496"/>
                <a:gd name="T91" fmla="*/ 326 h 404"/>
                <a:gd name="T92" fmla="*/ 381 w 496"/>
                <a:gd name="T93" fmla="*/ 328 h 404"/>
                <a:gd name="T94" fmla="*/ 418 w 496"/>
                <a:gd name="T95" fmla="*/ 328 h 404"/>
                <a:gd name="T96" fmla="*/ 432 w 496"/>
                <a:gd name="T97" fmla="*/ 365 h 404"/>
                <a:gd name="T98" fmla="*/ 439 w 496"/>
                <a:gd name="T99" fmla="*/ 381 h 404"/>
                <a:gd name="T100" fmla="*/ 446 w 496"/>
                <a:gd name="T101" fmla="*/ 394 h 404"/>
                <a:gd name="T102" fmla="*/ 455 w 496"/>
                <a:gd name="T103" fmla="*/ 401 h 404"/>
                <a:gd name="T104" fmla="*/ 467 w 496"/>
                <a:gd name="T105" fmla="*/ 404 h 404"/>
                <a:gd name="T106" fmla="*/ 488 w 496"/>
                <a:gd name="T107" fmla="*/ 395 h 404"/>
                <a:gd name="T108" fmla="*/ 496 w 496"/>
                <a:gd name="T109" fmla="*/ 376 h 404"/>
                <a:gd name="T110" fmla="*/ 487 w 496"/>
                <a:gd name="T111" fmla="*/ 34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404">
                  <a:moveTo>
                    <a:pt x="278" y="353"/>
                  </a:moveTo>
                  <a:lnTo>
                    <a:pt x="259" y="304"/>
                  </a:lnTo>
                  <a:lnTo>
                    <a:pt x="100" y="304"/>
                  </a:lnTo>
                  <a:lnTo>
                    <a:pt x="82" y="354"/>
                  </a:lnTo>
                  <a:cubicBezTo>
                    <a:pt x="74" y="374"/>
                    <a:pt x="68" y="387"/>
                    <a:pt x="63" y="394"/>
                  </a:cubicBezTo>
                  <a:cubicBezTo>
                    <a:pt x="58" y="401"/>
                    <a:pt x="50" y="404"/>
                    <a:pt x="38" y="404"/>
                  </a:cubicBezTo>
                  <a:cubicBezTo>
                    <a:pt x="28" y="404"/>
                    <a:pt x="19" y="400"/>
                    <a:pt x="11" y="393"/>
                  </a:cubicBezTo>
                  <a:cubicBezTo>
                    <a:pt x="4" y="386"/>
                    <a:pt x="0" y="378"/>
                    <a:pt x="0" y="368"/>
                  </a:cubicBezTo>
                  <a:cubicBezTo>
                    <a:pt x="0" y="363"/>
                    <a:pt x="1" y="357"/>
                    <a:pt x="3" y="352"/>
                  </a:cubicBezTo>
                  <a:cubicBezTo>
                    <a:pt x="4" y="346"/>
                    <a:pt x="7" y="338"/>
                    <a:pt x="11" y="328"/>
                  </a:cubicBezTo>
                  <a:lnTo>
                    <a:pt x="111" y="75"/>
                  </a:lnTo>
                  <a:cubicBezTo>
                    <a:pt x="114" y="67"/>
                    <a:pt x="118" y="59"/>
                    <a:pt x="122" y="48"/>
                  </a:cubicBezTo>
                  <a:cubicBezTo>
                    <a:pt x="126" y="38"/>
                    <a:pt x="130" y="30"/>
                    <a:pt x="134" y="23"/>
                  </a:cubicBezTo>
                  <a:cubicBezTo>
                    <a:pt x="139" y="16"/>
                    <a:pt x="145" y="11"/>
                    <a:pt x="152" y="7"/>
                  </a:cubicBezTo>
                  <a:cubicBezTo>
                    <a:pt x="160" y="2"/>
                    <a:pt x="169" y="0"/>
                    <a:pt x="179" y="0"/>
                  </a:cubicBezTo>
                  <a:cubicBezTo>
                    <a:pt x="190" y="0"/>
                    <a:pt x="200" y="2"/>
                    <a:pt x="207" y="7"/>
                  </a:cubicBezTo>
                  <a:cubicBezTo>
                    <a:pt x="214" y="11"/>
                    <a:pt x="220" y="16"/>
                    <a:pt x="225" y="23"/>
                  </a:cubicBezTo>
                  <a:cubicBezTo>
                    <a:pt x="229" y="29"/>
                    <a:pt x="233" y="36"/>
                    <a:pt x="236" y="44"/>
                  </a:cubicBezTo>
                  <a:cubicBezTo>
                    <a:pt x="239" y="51"/>
                    <a:pt x="243" y="61"/>
                    <a:pt x="248" y="74"/>
                  </a:cubicBezTo>
                  <a:lnTo>
                    <a:pt x="350" y="326"/>
                  </a:lnTo>
                  <a:cubicBezTo>
                    <a:pt x="358" y="345"/>
                    <a:pt x="362" y="359"/>
                    <a:pt x="362" y="368"/>
                  </a:cubicBezTo>
                  <a:cubicBezTo>
                    <a:pt x="362" y="377"/>
                    <a:pt x="358" y="385"/>
                    <a:pt x="351" y="393"/>
                  </a:cubicBezTo>
                  <a:cubicBezTo>
                    <a:pt x="343" y="400"/>
                    <a:pt x="334" y="404"/>
                    <a:pt x="323" y="404"/>
                  </a:cubicBezTo>
                  <a:cubicBezTo>
                    <a:pt x="317" y="404"/>
                    <a:pt x="312" y="403"/>
                    <a:pt x="307" y="401"/>
                  </a:cubicBezTo>
                  <a:cubicBezTo>
                    <a:pt x="303" y="398"/>
                    <a:pt x="299" y="395"/>
                    <a:pt x="296" y="392"/>
                  </a:cubicBezTo>
                  <a:cubicBezTo>
                    <a:pt x="293" y="388"/>
                    <a:pt x="290" y="382"/>
                    <a:pt x="287" y="374"/>
                  </a:cubicBezTo>
                  <a:cubicBezTo>
                    <a:pt x="283" y="366"/>
                    <a:pt x="280" y="359"/>
                    <a:pt x="278" y="353"/>
                  </a:cubicBezTo>
                  <a:close/>
                  <a:moveTo>
                    <a:pt x="121" y="245"/>
                  </a:moveTo>
                  <a:lnTo>
                    <a:pt x="238" y="245"/>
                  </a:lnTo>
                  <a:lnTo>
                    <a:pt x="179" y="84"/>
                  </a:lnTo>
                  <a:lnTo>
                    <a:pt x="121" y="245"/>
                  </a:lnTo>
                  <a:close/>
                  <a:moveTo>
                    <a:pt x="487" y="344"/>
                  </a:moveTo>
                  <a:lnTo>
                    <a:pt x="409" y="153"/>
                  </a:lnTo>
                  <a:cubicBezTo>
                    <a:pt x="405" y="144"/>
                    <a:pt x="402" y="136"/>
                    <a:pt x="400" y="130"/>
                  </a:cubicBezTo>
                  <a:cubicBezTo>
                    <a:pt x="398" y="125"/>
                    <a:pt x="395" y="119"/>
                    <a:pt x="391" y="114"/>
                  </a:cubicBezTo>
                  <a:cubicBezTo>
                    <a:pt x="388" y="109"/>
                    <a:pt x="383" y="105"/>
                    <a:pt x="378" y="102"/>
                  </a:cubicBezTo>
                  <a:cubicBezTo>
                    <a:pt x="372" y="99"/>
                    <a:pt x="365" y="97"/>
                    <a:pt x="357" y="97"/>
                  </a:cubicBezTo>
                  <a:cubicBezTo>
                    <a:pt x="348" y="97"/>
                    <a:pt x="342" y="99"/>
                    <a:pt x="336" y="102"/>
                  </a:cubicBezTo>
                  <a:cubicBezTo>
                    <a:pt x="330" y="105"/>
                    <a:pt x="326" y="110"/>
                    <a:pt x="322" y="115"/>
                  </a:cubicBezTo>
                  <a:cubicBezTo>
                    <a:pt x="319" y="120"/>
                    <a:pt x="316" y="126"/>
                    <a:pt x="313" y="134"/>
                  </a:cubicBezTo>
                  <a:cubicBezTo>
                    <a:pt x="311" y="139"/>
                    <a:pt x="309" y="143"/>
                    <a:pt x="308" y="147"/>
                  </a:cubicBezTo>
                  <a:lnTo>
                    <a:pt x="336" y="218"/>
                  </a:lnTo>
                  <a:lnTo>
                    <a:pt x="356" y="161"/>
                  </a:lnTo>
                  <a:lnTo>
                    <a:pt x="402" y="283"/>
                  </a:lnTo>
                  <a:lnTo>
                    <a:pt x="362" y="283"/>
                  </a:lnTo>
                  <a:lnTo>
                    <a:pt x="380" y="326"/>
                  </a:lnTo>
                  <a:cubicBezTo>
                    <a:pt x="380" y="327"/>
                    <a:pt x="380" y="327"/>
                    <a:pt x="381" y="328"/>
                  </a:cubicBezTo>
                  <a:lnTo>
                    <a:pt x="418" y="328"/>
                  </a:lnTo>
                  <a:lnTo>
                    <a:pt x="432" y="365"/>
                  </a:lnTo>
                  <a:cubicBezTo>
                    <a:pt x="434" y="370"/>
                    <a:pt x="436" y="375"/>
                    <a:pt x="439" y="381"/>
                  </a:cubicBezTo>
                  <a:cubicBezTo>
                    <a:pt x="442" y="387"/>
                    <a:pt x="444" y="391"/>
                    <a:pt x="446" y="394"/>
                  </a:cubicBezTo>
                  <a:cubicBezTo>
                    <a:pt x="449" y="397"/>
                    <a:pt x="452" y="399"/>
                    <a:pt x="455" y="401"/>
                  </a:cubicBezTo>
                  <a:cubicBezTo>
                    <a:pt x="458" y="403"/>
                    <a:pt x="462" y="404"/>
                    <a:pt x="467" y="404"/>
                  </a:cubicBezTo>
                  <a:cubicBezTo>
                    <a:pt x="475" y="404"/>
                    <a:pt x="482" y="401"/>
                    <a:pt x="488" y="395"/>
                  </a:cubicBezTo>
                  <a:cubicBezTo>
                    <a:pt x="494" y="389"/>
                    <a:pt x="496" y="383"/>
                    <a:pt x="496" y="376"/>
                  </a:cubicBezTo>
                  <a:cubicBezTo>
                    <a:pt x="496" y="369"/>
                    <a:pt x="493" y="359"/>
                    <a:pt x="487" y="344"/>
                  </a:cubicBezTo>
                  <a:close/>
                </a:path>
              </a:pathLst>
            </a:custGeom>
            <a:solidFill>
              <a:srgbClr val="FFBD5B"/>
            </a:solidFill>
            <a:ln>
              <a:noFill/>
            </a:ln>
          </p:spPr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F4E2239-8497-8342-9B9E-D9206E0306F4}"/>
                </a:ext>
              </a:extLst>
            </p:cNvPr>
            <p:cNvSpPr txBox="1"/>
            <p:nvPr/>
          </p:nvSpPr>
          <p:spPr>
            <a:xfrm>
              <a:off x="2232194" y="1355476"/>
              <a:ext cx="64635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        前端知识：如 </a:t>
              </a:r>
              <a:r>
                <a:rPr lang="en-US" altLang="zh-CN" dirty="0"/>
                <a:t>HTML</a:t>
              </a:r>
              <a:r>
                <a:rPr lang="zh-CN" altLang="en-US" dirty="0"/>
                <a:t>、</a:t>
              </a:r>
              <a:r>
                <a:rPr lang="en-US" altLang="zh-CN" dirty="0"/>
                <a:t>CSS</a:t>
              </a:r>
              <a:r>
                <a:rPr lang="zh-CN" altLang="en-US" dirty="0"/>
                <a:t>、</a:t>
              </a:r>
              <a:r>
                <a:rPr lang="en-US" altLang="zh-CN" dirty="0"/>
                <a:t>JavaScript</a:t>
              </a:r>
              <a:r>
                <a:rPr lang="zh-CN" altLang="en-US" dirty="0"/>
                <a:t>、</a:t>
              </a:r>
              <a:r>
                <a:rPr lang="en-US" altLang="zh-CN" dirty="0" err="1"/>
                <a:t>ElemenUI</a:t>
              </a:r>
              <a:r>
                <a:rPr lang="zh-CN" altLang="en-US" dirty="0"/>
                <a:t>、</a:t>
              </a:r>
              <a:r>
                <a:rPr lang="en-US" altLang="zh-CN" dirty="0"/>
                <a:t>Vue</a:t>
              </a:r>
              <a:r>
                <a:rPr lang="zh-CN" altLang="en-US" dirty="0"/>
                <a:t>、</a:t>
              </a:r>
              <a:r>
                <a:rPr lang="en-US" altLang="zh-CN" dirty="0" err="1"/>
                <a:t>Axios</a:t>
              </a:r>
              <a:endParaRPr lang="en-US" altLang="zh-CN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6EB23B4-AC94-97F3-B807-DC084061BBD8}"/>
              </a:ext>
            </a:extLst>
          </p:cNvPr>
          <p:cNvGrpSpPr/>
          <p:nvPr/>
        </p:nvGrpSpPr>
        <p:grpSpPr>
          <a:xfrm>
            <a:off x="774065" y="4279849"/>
            <a:ext cx="7564167" cy="443493"/>
            <a:chOff x="1843080" y="1281315"/>
            <a:chExt cx="6852667" cy="443493"/>
          </a:xfrm>
        </p:grpSpPr>
        <p:sp>
          <p:nvSpPr>
            <p:cNvPr id="16" name="letter-type-interface-symbol_44553">
              <a:extLst>
                <a:ext uri="{FF2B5EF4-FFF2-40B4-BE49-F238E27FC236}">
                  <a16:creationId xmlns:a16="http://schemas.microsoft.com/office/drawing/2014/main" id="{FD04D574-5A30-9714-5DB0-1767950192E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43080" y="1281315"/>
              <a:ext cx="402779" cy="327616"/>
            </a:xfrm>
            <a:custGeom>
              <a:avLst/>
              <a:gdLst>
                <a:gd name="T0" fmla="*/ 278 w 496"/>
                <a:gd name="T1" fmla="*/ 353 h 404"/>
                <a:gd name="T2" fmla="*/ 259 w 496"/>
                <a:gd name="T3" fmla="*/ 304 h 404"/>
                <a:gd name="T4" fmla="*/ 100 w 496"/>
                <a:gd name="T5" fmla="*/ 304 h 404"/>
                <a:gd name="T6" fmla="*/ 82 w 496"/>
                <a:gd name="T7" fmla="*/ 354 h 404"/>
                <a:gd name="T8" fmla="*/ 63 w 496"/>
                <a:gd name="T9" fmla="*/ 394 h 404"/>
                <a:gd name="T10" fmla="*/ 38 w 496"/>
                <a:gd name="T11" fmla="*/ 404 h 404"/>
                <a:gd name="T12" fmla="*/ 11 w 496"/>
                <a:gd name="T13" fmla="*/ 393 h 404"/>
                <a:gd name="T14" fmla="*/ 0 w 496"/>
                <a:gd name="T15" fmla="*/ 368 h 404"/>
                <a:gd name="T16" fmla="*/ 3 w 496"/>
                <a:gd name="T17" fmla="*/ 352 h 404"/>
                <a:gd name="T18" fmla="*/ 11 w 496"/>
                <a:gd name="T19" fmla="*/ 328 h 404"/>
                <a:gd name="T20" fmla="*/ 111 w 496"/>
                <a:gd name="T21" fmla="*/ 75 h 404"/>
                <a:gd name="T22" fmla="*/ 122 w 496"/>
                <a:gd name="T23" fmla="*/ 48 h 404"/>
                <a:gd name="T24" fmla="*/ 134 w 496"/>
                <a:gd name="T25" fmla="*/ 23 h 404"/>
                <a:gd name="T26" fmla="*/ 152 w 496"/>
                <a:gd name="T27" fmla="*/ 7 h 404"/>
                <a:gd name="T28" fmla="*/ 179 w 496"/>
                <a:gd name="T29" fmla="*/ 0 h 404"/>
                <a:gd name="T30" fmla="*/ 207 w 496"/>
                <a:gd name="T31" fmla="*/ 7 h 404"/>
                <a:gd name="T32" fmla="*/ 225 w 496"/>
                <a:gd name="T33" fmla="*/ 23 h 404"/>
                <a:gd name="T34" fmla="*/ 236 w 496"/>
                <a:gd name="T35" fmla="*/ 44 h 404"/>
                <a:gd name="T36" fmla="*/ 248 w 496"/>
                <a:gd name="T37" fmla="*/ 74 h 404"/>
                <a:gd name="T38" fmla="*/ 350 w 496"/>
                <a:gd name="T39" fmla="*/ 326 h 404"/>
                <a:gd name="T40" fmla="*/ 362 w 496"/>
                <a:gd name="T41" fmla="*/ 368 h 404"/>
                <a:gd name="T42" fmla="*/ 351 w 496"/>
                <a:gd name="T43" fmla="*/ 393 h 404"/>
                <a:gd name="T44" fmla="*/ 323 w 496"/>
                <a:gd name="T45" fmla="*/ 404 h 404"/>
                <a:gd name="T46" fmla="*/ 307 w 496"/>
                <a:gd name="T47" fmla="*/ 401 h 404"/>
                <a:gd name="T48" fmla="*/ 296 w 496"/>
                <a:gd name="T49" fmla="*/ 392 h 404"/>
                <a:gd name="T50" fmla="*/ 287 w 496"/>
                <a:gd name="T51" fmla="*/ 374 h 404"/>
                <a:gd name="T52" fmla="*/ 278 w 496"/>
                <a:gd name="T53" fmla="*/ 353 h 404"/>
                <a:gd name="T54" fmla="*/ 121 w 496"/>
                <a:gd name="T55" fmla="*/ 245 h 404"/>
                <a:gd name="T56" fmla="*/ 238 w 496"/>
                <a:gd name="T57" fmla="*/ 245 h 404"/>
                <a:gd name="T58" fmla="*/ 179 w 496"/>
                <a:gd name="T59" fmla="*/ 84 h 404"/>
                <a:gd name="T60" fmla="*/ 121 w 496"/>
                <a:gd name="T61" fmla="*/ 245 h 404"/>
                <a:gd name="T62" fmla="*/ 487 w 496"/>
                <a:gd name="T63" fmla="*/ 344 h 404"/>
                <a:gd name="T64" fmla="*/ 409 w 496"/>
                <a:gd name="T65" fmla="*/ 153 h 404"/>
                <a:gd name="T66" fmla="*/ 400 w 496"/>
                <a:gd name="T67" fmla="*/ 130 h 404"/>
                <a:gd name="T68" fmla="*/ 391 w 496"/>
                <a:gd name="T69" fmla="*/ 114 h 404"/>
                <a:gd name="T70" fmla="*/ 378 w 496"/>
                <a:gd name="T71" fmla="*/ 102 h 404"/>
                <a:gd name="T72" fmla="*/ 357 w 496"/>
                <a:gd name="T73" fmla="*/ 97 h 404"/>
                <a:gd name="T74" fmla="*/ 336 w 496"/>
                <a:gd name="T75" fmla="*/ 102 h 404"/>
                <a:gd name="T76" fmla="*/ 322 w 496"/>
                <a:gd name="T77" fmla="*/ 115 h 404"/>
                <a:gd name="T78" fmla="*/ 313 w 496"/>
                <a:gd name="T79" fmla="*/ 134 h 404"/>
                <a:gd name="T80" fmla="*/ 308 w 496"/>
                <a:gd name="T81" fmla="*/ 147 h 404"/>
                <a:gd name="T82" fmla="*/ 336 w 496"/>
                <a:gd name="T83" fmla="*/ 218 h 404"/>
                <a:gd name="T84" fmla="*/ 356 w 496"/>
                <a:gd name="T85" fmla="*/ 161 h 404"/>
                <a:gd name="T86" fmla="*/ 402 w 496"/>
                <a:gd name="T87" fmla="*/ 283 h 404"/>
                <a:gd name="T88" fmla="*/ 362 w 496"/>
                <a:gd name="T89" fmla="*/ 283 h 404"/>
                <a:gd name="T90" fmla="*/ 380 w 496"/>
                <a:gd name="T91" fmla="*/ 326 h 404"/>
                <a:gd name="T92" fmla="*/ 381 w 496"/>
                <a:gd name="T93" fmla="*/ 328 h 404"/>
                <a:gd name="T94" fmla="*/ 418 w 496"/>
                <a:gd name="T95" fmla="*/ 328 h 404"/>
                <a:gd name="T96" fmla="*/ 432 w 496"/>
                <a:gd name="T97" fmla="*/ 365 h 404"/>
                <a:gd name="T98" fmla="*/ 439 w 496"/>
                <a:gd name="T99" fmla="*/ 381 h 404"/>
                <a:gd name="T100" fmla="*/ 446 w 496"/>
                <a:gd name="T101" fmla="*/ 394 h 404"/>
                <a:gd name="T102" fmla="*/ 455 w 496"/>
                <a:gd name="T103" fmla="*/ 401 h 404"/>
                <a:gd name="T104" fmla="*/ 467 w 496"/>
                <a:gd name="T105" fmla="*/ 404 h 404"/>
                <a:gd name="T106" fmla="*/ 488 w 496"/>
                <a:gd name="T107" fmla="*/ 395 h 404"/>
                <a:gd name="T108" fmla="*/ 496 w 496"/>
                <a:gd name="T109" fmla="*/ 376 h 404"/>
                <a:gd name="T110" fmla="*/ 487 w 496"/>
                <a:gd name="T111" fmla="*/ 34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404">
                  <a:moveTo>
                    <a:pt x="278" y="353"/>
                  </a:moveTo>
                  <a:lnTo>
                    <a:pt x="259" y="304"/>
                  </a:lnTo>
                  <a:lnTo>
                    <a:pt x="100" y="304"/>
                  </a:lnTo>
                  <a:lnTo>
                    <a:pt x="82" y="354"/>
                  </a:lnTo>
                  <a:cubicBezTo>
                    <a:pt x="74" y="374"/>
                    <a:pt x="68" y="387"/>
                    <a:pt x="63" y="394"/>
                  </a:cubicBezTo>
                  <a:cubicBezTo>
                    <a:pt x="58" y="401"/>
                    <a:pt x="50" y="404"/>
                    <a:pt x="38" y="404"/>
                  </a:cubicBezTo>
                  <a:cubicBezTo>
                    <a:pt x="28" y="404"/>
                    <a:pt x="19" y="400"/>
                    <a:pt x="11" y="393"/>
                  </a:cubicBezTo>
                  <a:cubicBezTo>
                    <a:pt x="4" y="386"/>
                    <a:pt x="0" y="378"/>
                    <a:pt x="0" y="368"/>
                  </a:cubicBezTo>
                  <a:cubicBezTo>
                    <a:pt x="0" y="363"/>
                    <a:pt x="1" y="357"/>
                    <a:pt x="3" y="352"/>
                  </a:cubicBezTo>
                  <a:cubicBezTo>
                    <a:pt x="4" y="346"/>
                    <a:pt x="7" y="338"/>
                    <a:pt x="11" y="328"/>
                  </a:cubicBezTo>
                  <a:lnTo>
                    <a:pt x="111" y="75"/>
                  </a:lnTo>
                  <a:cubicBezTo>
                    <a:pt x="114" y="67"/>
                    <a:pt x="118" y="59"/>
                    <a:pt x="122" y="48"/>
                  </a:cubicBezTo>
                  <a:cubicBezTo>
                    <a:pt x="126" y="38"/>
                    <a:pt x="130" y="30"/>
                    <a:pt x="134" y="23"/>
                  </a:cubicBezTo>
                  <a:cubicBezTo>
                    <a:pt x="139" y="16"/>
                    <a:pt x="145" y="11"/>
                    <a:pt x="152" y="7"/>
                  </a:cubicBezTo>
                  <a:cubicBezTo>
                    <a:pt x="160" y="2"/>
                    <a:pt x="169" y="0"/>
                    <a:pt x="179" y="0"/>
                  </a:cubicBezTo>
                  <a:cubicBezTo>
                    <a:pt x="190" y="0"/>
                    <a:pt x="200" y="2"/>
                    <a:pt x="207" y="7"/>
                  </a:cubicBezTo>
                  <a:cubicBezTo>
                    <a:pt x="214" y="11"/>
                    <a:pt x="220" y="16"/>
                    <a:pt x="225" y="23"/>
                  </a:cubicBezTo>
                  <a:cubicBezTo>
                    <a:pt x="229" y="29"/>
                    <a:pt x="233" y="36"/>
                    <a:pt x="236" y="44"/>
                  </a:cubicBezTo>
                  <a:cubicBezTo>
                    <a:pt x="239" y="51"/>
                    <a:pt x="243" y="61"/>
                    <a:pt x="248" y="74"/>
                  </a:cubicBezTo>
                  <a:lnTo>
                    <a:pt x="350" y="326"/>
                  </a:lnTo>
                  <a:cubicBezTo>
                    <a:pt x="358" y="345"/>
                    <a:pt x="362" y="359"/>
                    <a:pt x="362" y="368"/>
                  </a:cubicBezTo>
                  <a:cubicBezTo>
                    <a:pt x="362" y="377"/>
                    <a:pt x="358" y="385"/>
                    <a:pt x="351" y="393"/>
                  </a:cubicBezTo>
                  <a:cubicBezTo>
                    <a:pt x="343" y="400"/>
                    <a:pt x="334" y="404"/>
                    <a:pt x="323" y="404"/>
                  </a:cubicBezTo>
                  <a:cubicBezTo>
                    <a:pt x="317" y="404"/>
                    <a:pt x="312" y="403"/>
                    <a:pt x="307" y="401"/>
                  </a:cubicBezTo>
                  <a:cubicBezTo>
                    <a:pt x="303" y="398"/>
                    <a:pt x="299" y="395"/>
                    <a:pt x="296" y="392"/>
                  </a:cubicBezTo>
                  <a:cubicBezTo>
                    <a:pt x="293" y="388"/>
                    <a:pt x="290" y="382"/>
                    <a:pt x="287" y="374"/>
                  </a:cubicBezTo>
                  <a:cubicBezTo>
                    <a:pt x="283" y="366"/>
                    <a:pt x="280" y="359"/>
                    <a:pt x="278" y="353"/>
                  </a:cubicBezTo>
                  <a:close/>
                  <a:moveTo>
                    <a:pt x="121" y="245"/>
                  </a:moveTo>
                  <a:lnTo>
                    <a:pt x="238" y="245"/>
                  </a:lnTo>
                  <a:lnTo>
                    <a:pt x="179" y="84"/>
                  </a:lnTo>
                  <a:lnTo>
                    <a:pt x="121" y="245"/>
                  </a:lnTo>
                  <a:close/>
                  <a:moveTo>
                    <a:pt x="487" y="344"/>
                  </a:moveTo>
                  <a:lnTo>
                    <a:pt x="409" y="153"/>
                  </a:lnTo>
                  <a:cubicBezTo>
                    <a:pt x="405" y="144"/>
                    <a:pt x="402" y="136"/>
                    <a:pt x="400" y="130"/>
                  </a:cubicBezTo>
                  <a:cubicBezTo>
                    <a:pt x="398" y="125"/>
                    <a:pt x="395" y="119"/>
                    <a:pt x="391" y="114"/>
                  </a:cubicBezTo>
                  <a:cubicBezTo>
                    <a:pt x="388" y="109"/>
                    <a:pt x="383" y="105"/>
                    <a:pt x="378" y="102"/>
                  </a:cubicBezTo>
                  <a:cubicBezTo>
                    <a:pt x="372" y="99"/>
                    <a:pt x="365" y="97"/>
                    <a:pt x="357" y="97"/>
                  </a:cubicBezTo>
                  <a:cubicBezTo>
                    <a:pt x="348" y="97"/>
                    <a:pt x="342" y="99"/>
                    <a:pt x="336" y="102"/>
                  </a:cubicBezTo>
                  <a:cubicBezTo>
                    <a:pt x="330" y="105"/>
                    <a:pt x="326" y="110"/>
                    <a:pt x="322" y="115"/>
                  </a:cubicBezTo>
                  <a:cubicBezTo>
                    <a:pt x="319" y="120"/>
                    <a:pt x="316" y="126"/>
                    <a:pt x="313" y="134"/>
                  </a:cubicBezTo>
                  <a:cubicBezTo>
                    <a:pt x="311" y="139"/>
                    <a:pt x="309" y="143"/>
                    <a:pt x="308" y="147"/>
                  </a:cubicBezTo>
                  <a:lnTo>
                    <a:pt x="336" y="218"/>
                  </a:lnTo>
                  <a:lnTo>
                    <a:pt x="356" y="161"/>
                  </a:lnTo>
                  <a:lnTo>
                    <a:pt x="402" y="283"/>
                  </a:lnTo>
                  <a:lnTo>
                    <a:pt x="362" y="283"/>
                  </a:lnTo>
                  <a:lnTo>
                    <a:pt x="380" y="326"/>
                  </a:lnTo>
                  <a:cubicBezTo>
                    <a:pt x="380" y="327"/>
                    <a:pt x="380" y="327"/>
                    <a:pt x="381" y="328"/>
                  </a:cubicBezTo>
                  <a:lnTo>
                    <a:pt x="418" y="328"/>
                  </a:lnTo>
                  <a:lnTo>
                    <a:pt x="432" y="365"/>
                  </a:lnTo>
                  <a:cubicBezTo>
                    <a:pt x="434" y="370"/>
                    <a:pt x="436" y="375"/>
                    <a:pt x="439" y="381"/>
                  </a:cubicBezTo>
                  <a:cubicBezTo>
                    <a:pt x="442" y="387"/>
                    <a:pt x="444" y="391"/>
                    <a:pt x="446" y="394"/>
                  </a:cubicBezTo>
                  <a:cubicBezTo>
                    <a:pt x="449" y="397"/>
                    <a:pt x="452" y="399"/>
                    <a:pt x="455" y="401"/>
                  </a:cubicBezTo>
                  <a:cubicBezTo>
                    <a:pt x="458" y="403"/>
                    <a:pt x="462" y="404"/>
                    <a:pt x="467" y="404"/>
                  </a:cubicBezTo>
                  <a:cubicBezTo>
                    <a:pt x="475" y="404"/>
                    <a:pt x="482" y="401"/>
                    <a:pt x="488" y="395"/>
                  </a:cubicBezTo>
                  <a:cubicBezTo>
                    <a:pt x="494" y="389"/>
                    <a:pt x="496" y="383"/>
                    <a:pt x="496" y="376"/>
                  </a:cubicBezTo>
                  <a:cubicBezTo>
                    <a:pt x="496" y="369"/>
                    <a:pt x="493" y="359"/>
                    <a:pt x="487" y="344"/>
                  </a:cubicBezTo>
                  <a:close/>
                </a:path>
              </a:pathLst>
            </a:custGeom>
            <a:solidFill>
              <a:srgbClr val="FFBD5B"/>
            </a:solidFill>
            <a:ln>
              <a:noFill/>
            </a:ln>
          </p:spPr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7A73F29-548B-59CA-B150-D7D574CB01B2}"/>
                </a:ext>
              </a:extLst>
            </p:cNvPr>
            <p:cNvSpPr txBox="1"/>
            <p:nvPr/>
          </p:nvSpPr>
          <p:spPr>
            <a:xfrm>
              <a:off x="2232194" y="1355476"/>
              <a:ext cx="64635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        第三方服务：七牛云、</a:t>
              </a:r>
              <a:r>
                <a:rPr lang="en-US" altLang="zh-CN" dirty="0"/>
                <a:t>Apache POI</a:t>
              </a:r>
              <a:r>
                <a:rPr lang="zh-CN" altLang="en-US" dirty="0"/>
                <a:t>、底层框架源码</a:t>
              </a:r>
              <a:endParaRPr lang="en-US" altLang="zh-CN" dirty="0"/>
            </a:p>
          </p:txBody>
        </p:sp>
      </p:grpSp>
    </p:spTree>
    <p:extLst>
      <p:ext uri="{BB962C8B-B14F-4D97-AF65-F5344CB8AC3E}">
        <p14:creationId xmlns:p14="http://schemas.microsoft.com/office/powerpoint/2010/main" val="360026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sp>
        <p:nvSpPr>
          <p:cNvPr id="24" name="文本框 6">
            <a:extLst>
              <a:ext uri="{FF2B5EF4-FFF2-40B4-BE49-F238E27FC236}">
                <a16:creationId xmlns:a16="http://schemas.microsoft.com/office/drawing/2014/main" id="{ABD4ECDF-FC30-DF20-D575-1BA7C1E97F5F}"/>
              </a:ext>
            </a:extLst>
          </p:cNvPr>
          <p:cNvSpPr txBox="1"/>
          <p:nvPr/>
        </p:nvSpPr>
        <p:spPr>
          <a:xfrm>
            <a:off x="774065" y="25827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技术选型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05FD7D-1689-D8FC-908D-16F7067EEE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143" y="884003"/>
            <a:ext cx="7398380" cy="5089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39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0" t="15802" r="16672" b="1752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3260680" y="527334"/>
            <a:ext cx="5670638" cy="5670638"/>
          </a:xfrm>
          <a:prstGeom prst="ellipse">
            <a:avLst/>
          </a:prstGeom>
          <a:blipFill dpi="0" rotWithShape="1">
            <a:blip r:embed="rId3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772560" y="3013501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sp>
        <p:nvSpPr>
          <p:cNvPr id="24" name="文本框 6">
            <a:extLst>
              <a:ext uri="{FF2B5EF4-FFF2-40B4-BE49-F238E27FC236}">
                <a16:creationId xmlns:a16="http://schemas.microsoft.com/office/drawing/2014/main" id="{ABD4ECDF-FC30-DF20-D575-1BA7C1E97F5F}"/>
              </a:ext>
            </a:extLst>
          </p:cNvPr>
          <p:cNvSpPr txBox="1"/>
          <p:nvPr/>
        </p:nvSpPr>
        <p:spPr>
          <a:xfrm>
            <a:off x="774065" y="25827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功能概览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561520-678C-4F09-B8BB-FBC327C27A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063" y="851665"/>
            <a:ext cx="7258050" cy="581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493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等腰三角形 8"/>
          <p:cNvSpPr/>
          <p:nvPr/>
        </p:nvSpPr>
        <p:spPr>
          <a:xfrm rot="5400000">
            <a:off x="172720" y="213995"/>
            <a:ext cx="490220" cy="461645"/>
          </a:xfrm>
          <a:prstGeom prst="triangle">
            <a:avLst/>
          </a:prstGeom>
          <a:solidFill>
            <a:srgbClr val="FFBD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  <p:sp>
        <p:nvSpPr>
          <p:cNvPr id="24" name="文本框 6">
            <a:extLst>
              <a:ext uri="{FF2B5EF4-FFF2-40B4-BE49-F238E27FC236}">
                <a16:creationId xmlns:a16="http://schemas.microsoft.com/office/drawing/2014/main" id="{ABD4ECDF-FC30-DF20-D575-1BA7C1E97F5F}"/>
              </a:ext>
            </a:extLst>
          </p:cNvPr>
          <p:cNvSpPr txBox="1"/>
          <p:nvPr/>
        </p:nvSpPr>
        <p:spPr>
          <a:xfrm>
            <a:off x="774065" y="25827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项目结构</a:t>
            </a:r>
            <a:endParaRPr lang="zh-CN" altLang="en-US" sz="1800" dirty="0">
              <a:solidFill>
                <a:srgbClr val="262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A527BB-B40C-0913-F2BE-8FE071CB56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12" y="1363801"/>
            <a:ext cx="11720576" cy="413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91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0" t="15802" r="16672" b="17521"/>
          <a:stretch>
            <a:fillRect/>
          </a:stretch>
        </p:blipFill>
        <p:spPr>
          <a:xfrm>
            <a:off x="3160" y="0"/>
            <a:ext cx="12192000" cy="685800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182928" y="340401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rgbClr val="262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功能展示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587106" y="2438984"/>
            <a:ext cx="3017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556B76"/>
                </a:solidFill>
                <a:latin typeface="Agency FB" panose="020B0503020202020204" pitchFamily="34" charset="0"/>
                <a:ea typeface="宋体" panose="02010600030101010101" pitchFamily="2" charset="-122"/>
              </a:rPr>
              <a:t>Part 02</a:t>
            </a:r>
            <a:endParaRPr lang="zh-CN" altLang="en-US" sz="4800" dirty="0">
              <a:solidFill>
                <a:srgbClr val="556B76"/>
              </a:solidFill>
              <a:latin typeface="Agency FB" panose="020B0503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062" y="1054693"/>
            <a:ext cx="1261875" cy="126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516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0" t="15802" r="16672" b="1752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7173DC9-949D-28AF-1A88-5B5E4022047D}"/>
              </a:ext>
            </a:extLst>
          </p:cNvPr>
          <p:cNvGrpSpPr/>
          <p:nvPr/>
        </p:nvGrpSpPr>
        <p:grpSpPr>
          <a:xfrm>
            <a:off x="3120711" y="2895120"/>
            <a:ext cx="5950577" cy="1138181"/>
            <a:chOff x="892677" y="2935869"/>
            <a:chExt cx="5343502" cy="1138181"/>
          </a:xfrm>
        </p:grpSpPr>
        <p:sp>
          <p:nvSpPr>
            <p:cNvPr id="7" name="矩形 247"/>
            <p:cNvSpPr>
              <a:spLocks noChangeArrowheads="1"/>
            </p:cNvSpPr>
            <p:nvPr/>
          </p:nvSpPr>
          <p:spPr bwMode="auto">
            <a:xfrm>
              <a:off x="892677" y="3012221"/>
              <a:ext cx="200622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美年健康</a:t>
              </a:r>
            </a:p>
          </p:txBody>
        </p:sp>
        <p:sp>
          <p:nvSpPr>
            <p:cNvPr id="8" name="矩形 248"/>
            <p:cNvSpPr>
              <a:spLocks noChangeArrowheads="1"/>
            </p:cNvSpPr>
            <p:nvPr/>
          </p:nvSpPr>
          <p:spPr bwMode="auto">
            <a:xfrm>
              <a:off x="3359009" y="3366164"/>
              <a:ext cx="287717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PMingLiU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kumimoji="0" lang="zh-CN" altLang="en-US" sz="40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检查项管理</a:t>
              </a:r>
              <a:endParaRPr kumimoji="0"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2898903" y="2935869"/>
              <a:ext cx="834712" cy="985256"/>
            </a:xfrm>
            <a:prstGeom prst="line">
              <a:avLst/>
            </a:prstGeom>
            <a:ln>
              <a:solidFill>
                <a:srgbClr val="FFBD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8720087" y="240703"/>
            <a:ext cx="3178316" cy="744282"/>
            <a:chOff x="7665221" y="259876"/>
            <a:chExt cx="3702968" cy="86714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997" y="286568"/>
              <a:ext cx="3674192" cy="808322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221" y="259876"/>
              <a:ext cx="865889" cy="8671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3719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自定义 1">
      <a:dk1>
        <a:sysClr val="windowText" lastClr="000000"/>
      </a:dk1>
      <a:lt1>
        <a:sysClr val="window" lastClr="FFFFFF"/>
      </a:lt1>
      <a:dk2>
        <a:srgbClr val="B4B7B9"/>
      </a:dk2>
      <a:lt2>
        <a:srgbClr val="E7E6E6"/>
      </a:lt2>
      <a:accent1>
        <a:srgbClr val="2460A7"/>
      </a:accent1>
      <a:accent2>
        <a:srgbClr val="ED7D31"/>
      </a:accent2>
      <a:accent3>
        <a:srgbClr val="A5A5A5"/>
      </a:accent3>
      <a:accent4>
        <a:srgbClr val="FFBF3F"/>
      </a:accent4>
      <a:accent5>
        <a:srgbClr val="6690C1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1122</Words>
  <Application>Microsoft Office PowerPoint</Application>
  <PresentationFormat>Widescreen</PresentationFormat>
  <Paragraphs>96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微软雅黑</vt:lpstr>
      <vt:lpstr>等线</vt:lpstr>
      <vt:lpstr>等线 Light</vt:lpstr>
      <vt:lpstr>Agency FB</vt:lpstr>
      <vt:lpstr>Arial</vt:lpstr>
      <vt:lpstr>Times New Roman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答辩PPT5</dc:title>
  <dc:creator>武汉理工大学团委</dc:creator>
  <cp:lastModifiedBy>Li Chunxiong</cp:lastModifiedBy>
  <cp:revision>47</cp:revision>
  <dcterms:created xsi:type="dcterms:W3CDTF">2019-05-25T12:58:00Z</dcterms:created>
  <dcterms:modified xsi:type="dcterms:W3CDTF">2022-08-01T06:03:09Z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2052-11.1.0.8597</vt:lpwstr>
  </property>
</Properties>
</file>