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472C4"/>
    <a:srgbClr val="2F5597"/>
    <a:srgbClr val="8FAAD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6" autoAdjust="0"/>
    <p:restoredTop sz="94660"/>
  </p:normalViewPr>
  <p:slideViewPr>
    <p:cSldViewPr snapToGrid="0">
      <p:cViewPr>
        <p:scale>
          <a:sx n="200" d="100"/>
          <a:sy n="200" d="100"/>
        </p:scale>
        <p:origin x="-3942" y="-24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1109DF-66FE-409F-B2F1-ACAF910DF86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A38AE07-CC22-4645-8079-96E1AA8292F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de-C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FD0934-75EF-4F66-BB7E-4642FBDE0E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16915C-C65B-401D-980A-FE6EAE45AD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9D5781-2891-423A-8610-535D33501A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6378785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084EAC-B333-4909-89D5-B4AD2DB61B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C57CC7C-2A0F-474B-97FE-C437A580EA7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C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6D31180-1BD5-475A-AF0C-32222E6AC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A855718-F851-402F-B7C9-B895321BD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8C7581-1D21-4F1E-8BAC-53D3E75186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0196936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B739836-11F2-4B3F-953A-8E81E96B5F3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F148A81-04A2-41F0-A4D6-91B1552258C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C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BC1C46-9576-4FDA-93E6-1DAF972F4E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57BA8C-E63F-4A61-B800-7F49C47862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653919-9AD2-4EAF-8B92-53E968CC4F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4883328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97F830-04A3-4489-9120-BB69DB2B8E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4AD86B-0572-4043-8EE4-1463834792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C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E9F268-7D63-4D06-9291-3252FBAB23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6F0E80-805C-49D0-9DB0-21F10B6921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C269350-C45A-42A8-97FA-45B3E3CF4A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163997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DC41DF-3FA7-4156-958C-1BC2D043C7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191701B-A674-42FB-A358-CB8A4D6006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62DCB1-0437-4438-8366-D042E9D725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070F94-CCEA-4BD8-B95A-13621B3B1E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982D8C-D708-4A1C-A77E-7A1096E94E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5598586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2DCADD-7BBC-41B9-8EED-6359096B75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72584C9-1611-4AF2-8610-3494287CC17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CH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E1F847-0C12-4A4F-AA61-14F60220BB7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CH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FD13FE6-BADF-44E7-AE78-AEB88CAD43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ADE8AFC-7139-41C6-A245-62FD503A18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097679F-BB14-4ACE-8418-1EEBF6B3B0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573720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504BE9-F7EC-41D1-AD39-8B02CAD5DD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9025514-BFBB-4E34-9717-BACB434FEAD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5E4A12C-F9F1-49C0-BDC0-9980CD225B9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CH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F821279-6BC1-4E1D-8C50-A5E7AF158DF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C498D63-E354-4723-B1EC-92588CDD67E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CH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DC74645-816B-4365-8C38-7DE672101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FC02A8D-BB5C-4B53-ADA2-B3680663AD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CD9FDCE-6DA5-4EEF-B77B-A03ADF616B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5692264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3CC5D9-B806-415A-93ED-6CC0AB89CB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32BACD6-6E08-48FF-A204-8EABE66BE7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8A05F1B-BA9C-4FD3-A9B6-E7F8629AFD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5116769-6AAE-4CF9-B5DB-A072939CBF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47595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8E7F486-5C94-4755-925B-DEF95BCE40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D05C579-B61E-4659-A120-E8D7D09985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ED4A944-F98C-49D8-ABF5-F151017567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577565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03F40E-284F-4D21-A981-181A499105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FDBB7FB-86EF-4C19-A29B-E86DF940E1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CH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E0C6463-B652-4C53-A538-7DB0DFB4F0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9947107-1A77-435E-9236-CBF2371303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AC58496-772E-4593-8868-48136097E1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344F68-3A8E-40AE-BCFA-A859AABEDF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271794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DEB8AC-26E8-4EB3-8D5D-60DA60370E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422008-22CB-4340-98B8-9C0E7B274B6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7F9CBFF-26BE-4391-BE67-96F3B786C8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1F68DB2-2DDA-4CFD-8EF6-9F3283635D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0217E8F-1A21-4DDA-87FE-0882AF775D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7BE7BA-F89A-4C36-B872-CE5FE5B687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420678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179E90D-F675-46BB-A05E-A15DFBF013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de-C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F629BEF-DA62-4C51-8664-BDA19B7F04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C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F1070B-B470-465B-80FF-ADC26C7A9D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2EC1BB-4491-4433-B28E-1584D3366192}" type="datetimeFigureOut">
              <a:rPr lang="de-CH" smtClean="0"/>
              <a:t>19.04.2019</a:t>
            </a:fld>
            <a:endParaRPr lang="de-C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02331D-8538-4B68-AF55-6BB013DC21C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E6C997-CC29-4381-9981-76E284AA8F9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7E7E4C-57DC-4802-8A2C-11FCCED1AF51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4515390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202FE097-0196-455C-82CB-AFD0B6742801}"/>
              </a:ext>
            </a:extLst>
          </p:cNvPr>
          <p:cNvSpPr/>
          <p:nvPr/>
        </p:nvSpPr>
        <p:spPr>
          <a:xfrm>
            <a:off x="4111752" y="2034267"/>
            <a:ext cx="1485900" cy="14859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A0C09ABF-6D0D-44E1-BAD3-4F7AFF17A49A}"/>
              </a:ext>
            </a:extLst>
          </p:cNvPr>
          <p:cNvSpPr/>
          <p:nvPr/>
        </p:nvSpPr>
        <p:spPr>
          <a:xfrm>
            <a:off x="4111752" y="3580981"/>
            <a:ext cx="1485900" cy="14859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EF0A0C91-C262-46FA-A509-F82148BF8869}"/>
              </a:ext>
            </a:extLst>
          </p:cNvPr>
          <p:cNvSpPr/>
          <p:nvPr/>
        </p:nvSpPr>
        <p:spPr>
          <a:xfrm>
            <a:off x="5661152" y="3580981"/>
            <a:ext cx="1485900" cy="14859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F8414927-0896-46DD-9C32-E30E54ED6DA0}"/>
              </a:ext>
            </a:extLst>
          </p:cNvPr>
          <p:cNvGrpSpPr/>
          <p:nvPr/>
        </p:nvGrpSpPr>
        <p:grpSpPr>
          <a:xfrm rot="10800000">
            <a:off x="6143693" y="2901643"/>
            <a:ext cx="520817" cy="694895"/>
            <a:chOff x="2692341" y="2038838"/>
            <a:chExt cx="520817" cy="694895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247B2448-F66A-4A08-9FE7-6B744C41790A}"/>
                </a:ext>
              </a:extLst>
            </p:cNvPr>
            <p:cNvSpPr/>
            <p:nvPr/>
          </p:nvSpPr>
          <p:spPr>
            <a:xfrm rot="16200000">
              <a:off x="2844388" y="2041969"/>
              <a:ext cx="216725" cy="210464"/>
            </a:xfrm>
            <a:prstGeom prst="rect">
              <a:avLst/>
            </a:prstGeom>
            <a:solidFill>
              <a:srgbClr val="4472C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1320D3B0-3E1A-4879-8DAE-EFD56666DEAE}"/>
                </a:ext>
              </a:extLst>
            </p:cNvPr>
            <p:cNvSpPr/>
            <p:nvPr/>
          </p:nvSpPr>
          <p:spPr>
            <a:xfrm rot="16200000">
              <a:off x="2692342" y="2212916"/>
              <a:ext cx="520816" cy="520817"/>
            </a:xfrm>
            <a:prstGeom prst="ellipse">
              <a:avLst/>
            </a:prstGeom>
            <a:solidFill>
              <a:srgbClr val="4472C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</p:grpSp>
      <p:sp>
        <p:nvSpPr>
          <p:cNvPr id="33" name="Rectangle: Rounded Corners 32">
            <a:extLst>
              <a:ext uri="{FF2B5EF4-FFF2-40B4-BE49-F238E27FC236}">
                <a16:creationId xmlns:a16="http://schemas.microsoft.com/office/drawing/2014/main" id="{7FD2109B-BFC9-4C57-AC89-0E1987DF69E3}"/>
              </a:ext>
            </a:extLst>
          </p:cNvPr>
          <p:cNvSpPr/>
          <p:nvPr/>
        </p:nvSpPr>
        <p:spPr>
          <a:xfrm>
            <a:off x="5672659" y="2145338"/>
            <a:ext cx="2279573" cy="1263758"/>
          </a:xfrm>
          <a:prstGeom prst="round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235AA747-FE17-420B-A540-E3B9A519141D}"/>
              </a:ext>
            </a:extLst>
          </p:cNvPr>
          <p:cNvSpPr txBox="1"/>
          <p:nvPr/>
        </p:nvSpPr>
        <p:spPr>
          <a:xfrm>
            <a:off x="5789908" y="2203990"/>
            <a:ext cx="465754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b="1" dirty="0">
                <a:solidFill>
                  <a:schemeClr val="bg1"/>
                </a:solidFill>
                <a:latin typeface="Carlito" panose="020F0502020204030204" pitchFamily="34" charset="0"/>
                <a:cs typeface="Carlito" panose="020F0502020204030204" pitchFamily="34" charset="0"/>
              </a:rPr>
              <a:t>JarHC</a:t>
            </a:r>
            <a:endParaRPr lang="de-CH" sz="6600" b="1" dirty="0">
              <a:solidFill>
                <a:schemeClr val="bg1"/>
              </a:solidFill>
              <a:latin typeface="Carlito" panose="020F0502020204030204" pitchFamily="34" charset="0"/>
              <a:cs typeface="Carlito" panose="020F0502020204030204" pitchFamily="34" charset="0"/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20D4E062-279A-4D8D-AA26-4E3FB85A453C}"/>
              </a:ext>
            </a:extLst>
          </p:cNvPr>
          <p:cNvSpPr/>
          <p:nvPr/>
        </p:nvSpPr>
        <p:spPr>
          <a:xfrm>
            <a:off x="2206455" y="1823895"/>
            <a:ext cx="6881791" cy="3444240"/>
          </a:xfrm>
          <a:prstGeom prst="rect">
            <a:avLst/>
          </a:prstGeom>
          <a:noFill/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5E7E0F0-11C5-47FA-9203-5046C8ADA2E0}"/>
              </a:ext>
            </a:extLst>
          </p:cNvPr>
          <p:cNvGrpSpPr/>
          <p:nvPr/>
        </p:nvGrpSpPr>
        <p:grpSpPr>
          <a:xfrm>
            <a:off x="4576095" y="3520166"/>
            <a:ext cx="557213" cy="679978"/>
            <a:chOff x="4528894" y="3746064"/>
            <a:chExt cx="557213" cy="679978"/>
          </a:xfrm>
        </p:grpSpPr>
        <p:sp>
          <p:nvSpPr>
            <p:cNvPr id="27" name="Oval 26">
              <a:extLst>
                <a:ext uri="{FF2B5EF4-FFF2-40B4-BE49-F238E27FC236}">
                  <a16:creationId xmlns:a16="http://schemas.microsoft.com/office/drawing/2014/main" id="{E7D301A3-C051-4CF7-83E6-B9AB60F4CC9D}"/>
                </a:ext>
              </a:extLst>
            </p:cNvPr>
            <p:cNvSpPr/>
            <p:nvPr/>
          </p:nvSpPr>
          <p:spPr>
            <a:xfrm>
              <a:off x="4528894" y="3868829"/>
              <a:ext cx="557213" cy="557213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AF53523C-9FBF-4F5A-8C7A-E0BFAB94972A}"/>
                </a:ext>
              </a:extLst>
            </p:cNvPr>
            <p:cNvSpPr/>
            <p:nvPr/>
          </p:nvSpPr>
          <p:spPr>
            <a:xfrm>
              <a:off x="4597692" y="3937627"/>
              <a:ext cx="419616" cy="419616"/>
            </a:xfrm>
            <a:prstGeom prst="ellipse">
              <a:avLst/>
            </a:prstGeom>
            <a:solidFill>
              <a:srgbClr val="8FAAD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15E08B75-2B11-4428-8FAB-3CE1415111E5}"/>
                </a:ext>
              </a:extLst>
            </p:cNvPr>
            <p:cNvSpPr/>
            <p:nvPr/>
          </p:nvSpPr>
          <p:spPr>
            <a:xfrm rot="5400000">
              <a:off x="4711717" y="3691281"/>
              <a:ext cx="191563" cy="30113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D81E3586-26CB-46FC-A001-2DBF555D9A85}"/>
                </a:ext>
              </a:extLst>
            </p:cNvPr>
            <p:cNvSpPr/>
            <p:nvPr/>
          </p:nvSpPr>
          <p:spPr>
            <a:xfrm rot="5400000">
              <a:off x="4682659" y="3793229"/>
              <a:ext cx="249676" cy="155345"/>
            </a:xfrm>
            <a:prstGeom prst="rect">
              <a:avLst/>
            </a:prstGeom>
            <a:solidFill>
              <a:srgbClr val="8FAAD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AFC4945F-5977-43E1-A8D4-D6E9F6498BB1}"/>
              </a:ext>
            </a:extLst>
          </p:cNvPr>
          <p:cNvGrpSpPr/>
          <p:nvPr/>
        </p:nvGrpSpPr>
        <p:grpSpPr>
          <a:xfrm>
            <a:off x="5593575" y="4044316"/>
            <a:ext cx="686280" cy="557213"/>
            <a:chOff x="5822688" y="4053103"/>
            <a:chExt cx="686280" cy="557213"/>
          </a:xfrm>
        </p:grpSpPr>
        <p:sp>
          <p:nvSpPr>
            <p:cNvPr id="2" name="Oval 1">
              <a:extLst>
                <a:ext uri="{FF2B5EF4-FFF2-40B4-BE49-F238E27FC236}">
                  <a16:creationId xmlns:a16="http://schemas.microsoft.com/office/drawing/2014/main" id="{DCFDC264-9925-45FF-9A08-63248D8D89FA}"/>
                </a:ext>
              </a:extLst>
            </p:cNvPr>
            <p:cNvSpPr/>
            <p:nvPr/>
          </p:nvSpPr>
          <p:spPr>
            <a:xfrm>
              <a:off x="5951755" y="4053103"/>
              <a:ext cx="557213" cy="557213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21FBB34D-A1FA-489F-AB4A-04D3C3370B8B}"/>
                </a:ext>
              </a:extLst>
            </p:cNvPr>
            <p:cNvSpPr/>
            <p:nvPr/>
          </p:nvSpPr>
          <p:spPr>
            <a:xfrm>
              <a:off x="6020553" y="4121901"/>
              <a:ext cx="419616" cy="419616"/>
            </a:xfrm>
            <a:prstGeom prst="ellipse">
              <a:avLst/>
            </a:prstGeom>
            <a:solidFill>
              <a:srgbClr val="2F559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4CADD8D6-4294-4B40-959F-44914D1073F2}"/>
                </a:ext>
              </a:extLst>
            </p:cNvPr>
            <p:cNvSpPr/>
            <p:nvPr/>
          </p:nvSpPr>
          <p:spPr>
            <a:xfrm>
              <a:off x="5824538" y="4181144"/>
              <a:ext cx="191563" cy="30113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63749A1D-BC8B-496D-9F2E-FE38C849CFB2}"/>
                </a:ext>
              </a:extLst>
            </p:cNvPr>
            <p:cNvSpPr/>
            <p:nvPr/>
          </p:nvSpPr>
          <p:spPr>
            <a:xfrm rot="10800000">
              <a:off x="5822688" y="4254036"/>
              <a:ext cx="249676" cy="155345"/>
            </a:xfrm>
            <a:prstGeom prst="rect">
              <a:avLst/>
            </a:prstGeom>
            <a:solidFill>
              <a:srgbClr val="2F559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C4620AAB-0383-48A1-B4E0-091E8829E0C8}"/>
              </a:ext>
            </a:extLst>
          </p:cNvPr>
          <p:cNvGrpSpPr/>
          <p:nvPr/>
        </p:nvGrpSpPr>
        <p:grpSpPr>
          <a:xfrm>
            <a:off x="4990609" y="2498610"/>
            <a:ext cx="682050" cy="557213"/>
            <a:chOff x="4738701" y="2499691"/>
            <a:chExt cx="682050" cy="557213"/>
          </a:xfrm>
        </p:grpSpPr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059CB3AE-ACBE-4848-ABA5-A29EC1F02621}"/>
                </a:ext>
              </a:extLst>
            </p:cNvPr>
            <p:cNvSpPr/>
            <p:nvPr/>
          </p:nvSpPr>
          <p:spPr>
            <a:xfrm>
              <a:off x="4738701" y="2499691"/>
              <a:ext cx="557213" cy="557213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9FB0917A-307D-49CB-9E9D-6744E67D001F}"/>
                </a:ext>
              </a:extLst>
            </p:cNvPr>
            <p:cNvSpPr/>
            <p:nvPr/>
          </p:nvSpPr>
          <p:spPr>
            <a:xfrm>
              <a:off x="4807499" y="2568489"/>
              <a:ext cx="419616" cy="419616"/>
            </a:xfrm>
            <a:prstGeom prst="ellipse">
              <a:avLst/>
            </a:prstGeom>
            <a:solidFill>
              <a:srgbClr val="4472C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9F8E1401-9B30-4C3B-92A0-B756E2AAB9EE}"/>
                </a:ext>
              </a:extLst>
            </p:cNvPr>
            <p:cNvSpPr/>
            <p:nvPr/>
          </p:nvSpPr>
          <p:spPr>
            <a:xfrm>
              <a:off x="5225078" y="2627732"/>
              <a:ext cx="191563" cy="30113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D7B17AE5-DEC6-4748-BF5E-E2A4EE87ABAA}"/>
                </a:ext>
              </a:extLst>
            </p:cNvPr>
            <p:cNvSpPr/>
            <p:nvPr/>
          </p:nvSpPr>
          <p:spPr>
            <a:xfrm rot="10800000">
              <a:off x="5171075" y="2699544"/>
              <a:ext cx="249676" cy="155345"/>
            </a:xfrm>
            <a:prstGeom prst="rect">
              <a:avLst/>
            </a:prstGeom>
            <a:solidFill>
              <a:srgbClr val="4472C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</p:grpSp>
      <p:sp>
        <p:nvSpPr>
          <p:cNvPr id="12" name="TextBox 11">
            <a:extLst>
              <a:ext uri="{FF2B5EF4-FFF2-40B4-BE49-F238E27FC236}">
                <a16:creationId xmlns:a16="http://schemas.microsoft.com/office/drawing/2014/main" id="{8D6D4171-2B9D-47FF-85BB-4A368464C3A3}"/>
              </a:ext>
            </a:extLst>
          </p:cNvPr>
          <p:cNvSpPr txBox="1"/>
          <p:nvPr/>
        </p:nvSpPr>
        <p:spPr>
          <a:xfrm>
            <a:off x="4141196" y="3673243"/>
            <a:ext cx="148367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895350">
              <a:tabLst>
                <a:tab pos="1257300" algn="r"/>
              </a:tabLst>
            </a:pPr>
            <a:r>
              <a:rPr lang="en-US" sz="1600" b="1" dirty="0">
                <a:solidFill>
                  <a:schemeClr val="bg1"/>
                </a:solidFill>
              </a:rPr>
              <a:t>CA	BA</a:t>
            </a:r>
          </a:p>
          <a:p>
            <a:pPr defTabSz="895350">
              <a:tabLst>
                <a:tab pos="1257300" algn="r"/>
              </a:tabLst>
            </a:pPr>
            <a:r>
              <a:rPr lang="en-US" sz="1600" b="1" dirty="0">
                <a:solidFill>
                  <a:schemeClr val="bg1"/>
                </a:solidFill>
              </a:rPr>
              <a:t>FE	BE</a:t>
            </a:r>
          </a:p>
          <a:p>
            <a:pPr defTabSz="895350"/>
            <a:r>
              <a:rPr lang="en-US" sz="1600" b="1" dirty="0">
                <a:solidFill>
                  <a:schemeClr val="bg1"/>
                </a:solidFill>
              </a:rPr>
              <a:t>110101000101001010010111111011010001</a:t>
            </a:r>
            <a:endParaRPr lang="de-CH" sz="1600" b="1" dirty="0">
              <a:solidFill>
                <a:schemeClr val="bg1"/>
              </a:solidFill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87904F5D-4A2F-4AFB-A96A-A8B104A03E9F}"/>
              </a:ext>
            </a:extLst>
          </p:cNvPr>
          <p:cNvSpPr txBox="1"/>
          <p:nvPr/>
        </p:nvSpPr>
        <p:spPr>
          <a:xfrm>
            <a:off x="5666450" y="3673243"/>
            <a:ext cx="1485900" cy="13080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600" b="1" dirty="0">
                <a:solidFill>
                  <a:schemeClr val="bg1"/>
                </a:solidFill>
              </a:rPr>
              <a:t>xyz-api-1.0.jar</a:t>
            </a:r>
          </a:p>
          <a:p>
            <a:pPr algn="r"/>
            <a:r>
              <a:rPr lang="en-US" sz="1500" b="1" dirty="0">
                <a:solidFill>
                  <a:schemeClr val="bg1"/>
                </a:solidFill>
              </a:rPr>
              <a:t>META-INF</a:t>
            </a:r>
          </a:p>
          <a:p>
            <a:pPr algn="r"/>
            <a:r>
              <a:rPr lang="en-US" sz="1600" b="1" dirty="0">
                <a:solidFill>
                  <a:schemeClr val="bg1"/>
                </a:solidFill>
              </a:rPr>
              <a:t>exit(-1)</a:t>
            </a:r>
          </a:p>
          <a:p>
            <a:pPr algn="r"/>
            <a:r>
              <a:rPr lang="en-US" sz="1500" b="1" dirty="0">
                <a:solidFill>
                  <a:schemeClr val="bg1"/>
                </a:solidFill>
              </a:rPr>
              <a:t>-classpath</a:t>
            </a:r>
          </a:p>
          <a:p>
            <a:pPr algn="r"/>
            <a:r>
              <a:rPr lang="en-US" sz="1600" b="1" dirty="0">
                <a:solidFill>
                  <a:schemeClr val="bg1"/>
                </a:solidFill>
              </a:rPr>
              <a:t>Service.class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976A1D-8967-49EB-B0F7-2CF78E7E63DA}"/>
              </a:ext>
            </a:extLst>
          </p:cNvPr>
          <p:cNvSpPr txBox="1"/>
          <p:nvPr/>
        </p:nvSpPr>
        <p:spPr>
          <a:xfrm>
            <a:off x="4148831" y="2104126"/>
            <a:ext cx="14859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>
                <a:solidFill>
                  <a:schemeClr val="bg1"/>
                </a:solidFill>
              </a:rPr>
              <a:t>@API(ver=2)</a:t>
            </a:r>
          </a:p>
          <a:p>
            <a:r>
              <a:rPr lang="en-US" sz="1600" b="1" dirty="0">
                <a:solidFill>
                  <a:schemeClr val="bg1"/>
                </a:solidFill>
              </a:rPr>
              <a:t>private</a:t>
            </a:r>
          </a:p>
          <a:p>
            <a:r>
              <a:rPr lang="en-US" sz="1600" b="1" dirty="0">
                <a:solidFill>
                  <a:schemeClr val="bg1"/>
                </a:solidFill>
              </a:rPr>
              <a:t>javac</a:t>
            </a:r>
          </a:p>
          <a:p>
            <a:r>
              <a:rPr lang="en-US" sz="1600" b="1" dirty="0">
                <a:solidFill>
                  <a:schemeClr val="bg1"/>
                </a:solidFill>
              </a:rPr>
              <a:t>--debug</a:t>
            </a:r>
          </a:p>
          <a:p>
            <a:r>
              <a:rPr lang="en-US" sz="1600" b="1" dirty="0">
                <a:solidFill>
                  <a:schemeClr val="bg1"/>
                </a:solidFill>
              </a:rPr>
              <a:t>main(String[])</a:t>
            </a:r>
          </a:p>
        </p:txBody>
      </p:sp>
    </p:spTree>
    <p:extLst>
      <p:ext uri="{BB962C8B-B14F-4D97-AF65-F5344CB8AC3E}">
        <p14:creationId xmlns:p14="http://schemas.microsoft.com/office/powerpoint/2010/main" val="36606548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</Words>
  <Application>Microsoft Office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Carlito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Stephan Markwalder</dc:creator>
  <cp:lastModifiedBy>Stephan Markwalder</cp:lastModifiedBy>
  <cp:revision>8</cp:revision>
  <dcterms:created xsi:type="dcterms:W3CDTF">2019-04-18T20:59:31Z</dcterms:created>
  <dcterms:modified xsi:type="dcterms:W3CDTF">2019-04-19T19:54:28Z</dcterms:modified>
</cp:coreProperties>
</file>

<file path=docProps/thumbnail.jpeg>
</file>