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97B71-322E-A6EC-6A26-FA863482B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BF1A3-A8D5-F3D4-6824-3CD8BC933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10D2F-3BEA-5386-0AB5-F0706C2F9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75AD5-DBDE-3EA5-B49E-3B7219E3F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3E73C-5401-229E-E923-CD0091731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4722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A379A-EF51-6EF5-C60C-63A6703A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EA550-D4AF-2EA4-90F9-E0F7BE8A7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0553F-221C-6B2F-A2F4-2B97E05FE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94E9F-E3DA-FB08-9F4E-715CECBDA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F512A-AFED-BE0D-43E1-3C959E93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5299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E0EFF9-21E5-4D9C-470B-3DFD8A1902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94DCF7-1A0D-4164-49D8-39B24CF98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3F59A-544E-A64F-031C-CFD5B15A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1AC77-B161-1AA4-3F69-80AC171D1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89C97-CE2B-1301-B2E9-7931495A8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85682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D732D-36E7-A938-E749-59AA31143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D035A-310B-E9EB-9780-70771E675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58BF5-846C-E617-7666-18A5678E4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F876C-50C1-0423-846C-4C9D8F839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D1207-30AF-E88B-D247-09EB85E2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1878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55B83-A55F-FDC4-2290-84C612D96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44E95-C151-0B11-ABC4-D73F5E8BE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402AD-0D82-727C-2878-4E73C9E2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55FF2-1B10-3A37-744E-5E0F65304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9A9CD-A1A8-A85B-3A39-3BC9E7168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721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DF2B-BCD1-B6F5-2F8F-5D68BCD84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D5264-54BF-124B-60D4-A168F2E0D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2E4D0-FC5F-7918-9A8B-DA536C0CA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C51F8-C828-46B8-A3DB-CD1714ECF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5FB64-436D-FA80-841A-889BB10CC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0CCEB-7871-89B6-5883-794C51651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75202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1A111-E9B8-1F92-3E21-D4F609842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3C623-9487-1DB3-CA38-31C88A676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2A9FCF-8B45-3141-5832-956954F317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2FDBE3-0D02-DC75-9B5E-660720EAD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939FFE-E628-29B3-C5AF-3064893737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AA0C4-9D58-A721-7BD4-82A06EB3B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62B81F-0835-614A-D6C3-F7FA3E1BD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181178-AA39-D598-E1B2-655F3BCB5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81507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BD6E-4F63-1AD7-5109-A22AC908D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FA2FBB-A4A7-2CE7-DCCB-E9DA44C2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17A32B-1803-268B-ACD9-4FE3F232A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F431A-F456-2FF7-3967-46692281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70067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A11BBF-BAB4-D692-CA9E-BE4DF1B90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513F65-BC21-196E-6F90-75AD48151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7586F-D139-5321-AC35-23D0625F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1747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CC146-73DD-C992-0722-B972EB17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30374-02C2-8E12-2287-765B798BD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364F43-519C-C0AE-5A0D-ADAA07E4A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ED0C2-DB24-06FA-7B23-F6CC33B74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517B7-4311-F4D6-5638-F82408FB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3157A-48EB-92E4-49B3-A260EC00B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459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FB172-69DF-ED7B-A541-1FFC699A6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D70030-6683-B4D8-84DF-CEC2C9B8A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CF91F3-BA53-7B19-C4EF-A4549FC14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7D18B-9EFF-FAB0-C440-1D0B73A6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64562-6FE4-6861-CA20-C6492041B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8EA69-0FD7-3121-B3FD-7959B27B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92794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A84217-DEF1-ECB3-3F66-A2E1E22B8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179ED-A217-B1FF-2CB2-F7EB39750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6C64E-62AE-5F4E-26AD-E8A104450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92281-BF44-9F4E-A991-71286F40EA53}" type="datetimeFigureOut">
              <a:rPr lang="en-KR" smtClean="0"/>
              <a:t>2023/08/03</a:t>
            </a:fld>
            <a:endParaRPr lang="en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3959A-AFEB-B8A6-E82B-17701241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F92CD-7CCA-4F01-8C3E-B03F47D83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8B368-C946-674C-8B74-71BDBA0D22D4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0872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40C3D-1D98-8E4E-7E53-59DE1018E0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KR" dirty="0"/>
              <a:t>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DF1BA1-AF9F-2AFB-5566-2E2282F7CC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KR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550310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강현구</dc:creator>
  <cp:lastModifiedBy>강현구</cp:lastModifiedBy>
  <cp:revision>2</cp:revision>
  <dcterms:created xsi:type="dcterms:W3CDTF">2023-08-03T12:51:51Z</dcterms:created>
  <dcterms:modified xsi:type="dcterms:W3CDTF">2023-08-03T12:54:59Z</dcterms:modified>
</cp:coreProperties>
</file>