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handoutMasterIdLst>
    <p:handoutMasterId r:id="rId21"/>
  </p:handoutMasterIdLst>
  <p:sldIdLst>
    <p:sldId id="289" r:id="rId5"/>
    <p:sldId id="287" r:id="rId6"/>
    <p:sldId id="277" r:id="rId7"/>
    <p:sldId id="260" r:id="rId8"/>
    <p:sldId id="257" r:id="rId9"/>
    <p:sldId id="284" r:id="rId10"/>
    <p:sldId id="282" r:id="rId11"/>
    <p:sldId id="296" r:id="rId12"/>
    <p:sldId id="300" r:id="rId13"/>
    <p:sldId id="267" r:id="rId14"/>
    <p:sldId id="297" r:id="rId15"/>
    <p:sldId id="298" r:id="rId16"/>
    <p:sldId id="299" r:id="rId17"/>
    <p:sldId id="285" r:id="rId18"/>
    <p:sldId id="29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F2C1734-DDA5-4879-957C-073BD2EFFDFC}">
          <p14:sldIdLst>
            <p14:sldId id="289"/>
            <p14:sldId id="287"/>
            <p14:sldId id="277"/>
            <p14:sldId id="260"/>
            <p14:sldId id="257"/>
            <p14:sldId id="284"/>
            <p14:sldId id="282"/>
            <p14:sldId id="296"/>
            <p14:sldId id="300"/>
            <p14:sldId id="267"/>
            <p14:sldId id="297"/>
            <p14:sldId id="298"/>
            <p14:sldId id="299"/>
            <p14:sldId id="285"/>
            <p14:sldId id="295"/>
          </p14:sldIdLst>
        </p14:section>
      </p14:sectionLst>
    </p:ext>
    <p:ext uri="{EFAFB233-063F-42B5-8137-9DF3F51BA10A}">
      <p15:sldGuideLst xmlns:p15="http://schemas.microsoft.com/office/powerpoint/2012/main">
        <p15:guide id="1" orient="horz" pos="2160" userDrawn="1">
          <p15:clr>
            <a:srgbClr val="A4A3A4"/>
          </p15:clr>
        </p15:guide>
        <p15:guide id="2" pos="3864" userDrawn="1">
          <p15:clr>
            <a:srgbClr val="A4A3A4"/>
          </p15:clr>
        </p15:guide>
        <p15:guide id="3" pos="408" userDrawn="1">
          <p15:clr>
            <a:srgbClr val="A4A3A4"/>
          </p15:clr>
        </p15:guide>
        <p15:guide id="4" orient="horz" pos="432" userDrawn="1">
          <p15:clr>
            <a:srgbClr val="A4A3A4"/>
          </p15:clr>
        </p15:guide>
        <p15:guide id="5" pos="727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3047"/>
    <a:srgbClr val="0B2B41"/>
    <a:srgbClr val="114263"/>
    <a:srgbClr val="401918"/>
    <a:srgbClr val="731F1C"/>
    <a:srgbClr val="AB678E"/>
    <a:srgbClr val="B2606E"/>
    <a:srgbClr val="CA929B"/>
    <a:srgbClr val="248CD2"/>
    <a:srgbClr val="C88E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E8B1032C-EA38-4F05-BA0D-38AFFFC7BED3}">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703" autoAdjust="0"/>
  </p:normalViewPr>
  <p:slideViewPr>
    <p:cSldViewPr snapToGrid="0">
      <p:cViewPr varScale="1">
        <p:scale>
          <a:sx n="86" d="100"/>
          <a:sy n="86" d="100"/>
        </p:scale>
        <p:origin x="562" y="67"/>
      </p:cViewPr>
      <p:guideLst>
        <p:guide orient="horz" pos="2160"/>
        <p:guide pos="3864"/>
        <p:guide pos="408"/>
        <p:guide orient="horz" pos="432"/>
        <p:guide pos="7272"/>
      </p:guideLst>
    </p:cSldViewPr>
  </p:slid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3D1D01A-5516-4E1C-9A6D-D9EF8C203FB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0087A2D-9F8F-45E9-B127-C2407E79536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834338A-2C54-48B6-A869-F1523EB17642}" type="datetimeFigureOut">
              <a:rPr lang="en-US" smtClean="0"/>
              <a:t>10/2/2020</a:t>
            </a:fld>
            <a:endParaRPr lang="en-US" dirty="0"/>
          </a:p>
        </p:txBody>
      </p:sp>
      <p:sp>
        <p:nvSpPr>
          <p:cNvPr id="4" name="Footer Placeholder 3">
            <a:extLst>
              <a:ext uri="{FF2B5EF4-FFF2-40B4-BE49-F238E27FC236}">
                <a16:creationId xmlns:a16="http://schemas.microsoft.com/office/drawing/2014/main" id="{60515058-9F03-4AC5-A723-3D23E27720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986E583C-77B5-479A-A9CA-17DC816BC65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F3D57C9-54A6-4BAA-A5CD-C535F9370C4B}" type="slidenum">
              <a:rPr lang="en-US" smtClean="0"/>
              <a:t>‹#›</a:t>
            </a:fld>
            <a:endParaRPr lang="en-US" dirty="0"/>
          </a:p>
        </p:txBody>
      </p:sp>
    </p:spTree>
    <p:extLst>
      <p:ext uri="{BB962C8B-B14F-4D97-AF65-F5344CB8AC3E}">
        <p14:creationId xmlns:p14="http://schemas.microsoft.com/office/powerpoint/2010/main" val="21203655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7205A9-A302-429C-8AB8-C362C4362DF4}" type="datetimeFigureOut">
              <a:rPr lang="en-US" smtClean="0"/>
              <a:t>10/2/2020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F82289-BCFD-4053-9D06-A9140C63A457}" type="slidenum">
              <a:rPr lang="en-US" smtClean="0"/>
              <a:t>‹#›</a:t>
            </a:fld>
            <a:endParaRPr lang="en-US" dirty="0"/>
          </a:p>
        </p:txBody>
      </p:sp>
    </p:spTree>
    <p:extLst>
      <p:ext uri="{BB962C8B-B14F-4D97-AF65-F5344CB8AC3E}">
        <p14:creationId xmlns:p14="http://schemas.microsoft.com/office/powerpoint/2010/main" val="1449475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01">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B305EBB3-0F16-4B63-82ED-191AB224B8E2}"/>
              </a:ext>
            </a:extLst>
          </p:cNvPr>
          <p:cNvSpPr/>
          <p:nvPr userDrawn="1"/>
        </p:nvSpPr>
        <p:spPr>
          <a:xfrm>
            <a:off x="6676569" y="0"/>
            <a:ext cx="3522381" cy="6858000"/>
          </a:xfrm>
          <a:custGeom>
            <a:avLst/>
            <a:gdLst>
              <a:gd name="connsiteX0" fmla="*/ 0 w 3522381"/>
              <a:gd name="connsiteY0" fmla="*/ 0 h 6858000"/>
              <a:gd name="connsiteX1" fmla="*/ 3522381 w 3522381"/>
              <a:gd name="connsiteY1" fmla="*/ 0 h 6858000"/>
              <a:gd name="connsiteX2" fmla="*/ 51547 w 3522381"/>
              <a:gd name="connsiteY2" fmla="*/ 6858000 h 6858000"/>
              <a:gd name="connsiteX3" fmla="*/ 0 w 352238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22381" h="6858000">
                <a:moveTo>
                  <a:pt x="0" y="0"/>
                </a:moveTo>
                <a:lnTo>
                  <a:pt x="3522381" y="0"/>
                </a:lnTo>
                <a:lnTo>
                  <a:pt x="51547" y="6858000"/>
                </a:lnTo>
                <a:lnTo>
                  <a:pt x="0" y="6858000"/>
                </a:lnTo>
                <a:close/>
              </a:path>
            </a:pathLst>
          </a:cu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Picture Placeholder 11">
            <a:extLst>
              <a:ext uri="{FF2B5EF4-FFF2-40B4-BE49-F238E27FC236}">
                <a16:creationId xmlns:a16="http://schemas.microsoft.com/office/drawing/2014/main" id="{1A440F4A-C2AF-406D-B420-CCF52F447AC1}"/>
              </a:ext>
            </a:extLst>
          </p:cNvPr>
          <p:cNvSpPr>
            <a:spLocks noGrp="1"/>
          </p:cNvSpPr>
          <p:nvPr>
            <p:ph type="pic" sz="quarter" idx="10" hasCustomPrompt="1"/>
          </p:nvPr>
        </p:nvSpPr>
        <p:spPr>
          <a:xfrm>
            <a:off x="-1" y="0"/>
            <a:ext cx="6676568" cy="6858000"/>
          </a:xfrm>
        </p:spPr>
        <p:txBody>
          <a:bodyPr anchor="ctr" anchorCtr="1">
            <a:normAutofit/>
          </a:bodyPr>
          <a:lstStyle>
            <a:lvl1pPr marL="0" indent="0">
              <a:buNone/>
              <a:defRPr sz="2400">
                <a:solidFill>
                  <a:schemeClr val="bg1"/>
                </a:solidFill>
              </a:defRPr>
            </a:lvl1pPr>
          </a:lstStyle>
          <a:p>
            <a:r>
              <a:rPr lang="en-US" noProof="0" dirty="0"/>
              <a:t>Insert Image</a:t>
            </a:r>
          </a:p>
        </p:txBody>
      </p:sp>
      <p:sp>
        <p:nvSpPr>
          <p:cNvPr id="2" name="Title 1">
            <a:extLst>
              <a:ext uri="{FF2B5EF4-FFF2-40B4-BE49-F238E27FC236}">
                <a16:creationId xmlns:a16="http://schemas.microsoft.com/office/drawing/2014/main" id="{C1744DE2-A455-46F2-BE15-959050C87CE4}"/>
              </a:ext>
            </a:extLst>
          </p:cNvPr>
          <p:cNvSpPr>
            <a:spLocks noGrp="1"/>
          </p:cNvSpPr>
          <p:nvPr>
            <p:ph type="ctrTitle" hasCustomPrompt="1"/>
          </p:nvPr>
        </p:nvSpPr>
        <p:spPr>
          <a:xfrm>
            <a:off x="7274144" y="1291772"/>
            <a:ext cx="4379976" cy="3611880"/>
          </a:xfrm>
        </p:spPr>
        <p:txBody>
          <a:bodyPr vert="horz" lIns="91440" tIns="45720" rIns="91440" bIns="45720" rtlCol="0" anchor="b" anchorCtr="1">
            <a:noAutofit/>
          </a:bodyPr>
          <a:lstStyle>
            <a:lvl1pPr>
              <a:defRPr lang="en-GB" dirty="0"/>
            </a:lvl1pPr>
          </a:lstStyle>
          <a:p>
            <a:pPr marL="0" lvl="0" algn="ctr"/>
            <a:r>
              <a:rPr lang="en-US" noProof="0"/>
              <a:t>TITLE</a:t>
            </a:r>
          </a:p>
        </p:txBody>
      </p:sp>
      <p:sp>
        <p:nvSpPr>
          <p:cNvPr id="3" name="Subtitle 2">
            <a:extLst>
              <a:ext uri="{FF2B5EF4-FFF2-40B4-BE49-F238E27FC236}">
                <a16:creationId xmlns:a16="http://schemas.microsoft.com/office/drawing/2014/main" id="{AC9DE4F3-CE8F-41A0-BFDE-76D0DF1DF432}"/>
              </a:ext>
            </a:extLst>
          </p:cNvPr>
          <p:cNvSpPr>
            <a:spLocks noGrp="1"/>
          </p:cNvSpPr>
          <p:nvPr>
            <p:ph type="subTitle" idx="1" hasCustomPrompt="1"/>
          </p:nvPr>
        </p:nvSpPr>
        <p:spPr>
          <a:xfrm>
            <a:off x="7389079" y="5392401"/>
            <a:ext cx="4178808" cy="521208"/>
          </a:xfrm>
        </p:spPr>
        <p:txBody>
          <a:bodyPr vert="horz" lIns="91440" tIns="45720" rIns="91440" bIns="45720" rtlCol="0" anchor="t">
            <a:noAutofit/>
          </a:bodyPr>
          <a:lstStyle>
            <a:lvl1pPr marL="0" indent="0" algn="ctr">
              <a:buNone/>
              <a:defRPr lang="en-US" sz="1800" dirty="0">
                <a:solidFill>
                  <a:srgbClr val="B2606E"/>
                </a:solidFill>
              </a:defRPr>
            </a:lvl1pPr>
          </a:lstStyle>
          <a:p>
            <a:pPr lvl="0"/>
            <a:r>
              <a:rPr lang="en-US" noProof="0"/>
              <a:t>Subtitle</a:t>
            </a:r>
          </a:p>
        </p:txBody>
      </p:sp>
      <p:grpSp>
        <p:nvGrpSpPr>
          <p:cNvPr id="6" name="Group 5">
            <a:extLst>
              <a:ext uri="{FF2B5EF4-FFF2-40B4-BE49-F238E27FC236}">
                <a16:creationId xmlns:a16="http://schemas.microsoft.com/office/drawing/2014/main" id="{EFDB39AB-B644-434A-9D55-AF3455D468E5}"/>
              </a:ext>
            </a:extLst>
          </p:cNvPr>
          <p:cNvGrpSpPr/>
          <p:nvPr userDrawn="1"/>
        </p:nvGrpSpPr>
        <p:grpSpPr>
          <a:xfrm>
            <a:off x="9140346" y="5054600"/>
            <a:ext cx="676275" cy="114300"/>
            <a:chOff x="9330846" y="5054600"/>
            <a:chExt cx="676275" cy="114300"/>
          </a:xfrm>
        </p:grpSpPr>
        <p:sp>
          <p:nvSpPr>
            <p:cNvPr id="7" name="Oval 6">
              <a:extLst>
                <a:ext uri="{FF2B5EF4-FFF2-40B4-BE49-F238E27FC236}">
                  <a16:creationId xmlns:a16="http://schemas.microsoft.com/office/drawing/2014/main" id="{BF14E129-1970-4994-89E5-F7A67128AFE3}"/>
                </a:ext>
              </a:extLst>
            </p:cNvPr>
            <p:cNvSpPr/>
            <p:nvPr/>
          </p:nvSpPr>
          <p:spPr>
            <a:xfrm>
              <a:off x="933084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Oval 7">
              <a:extLst>
                <a:ext uri="{FF2B5EF4-FFF2-40B4-BE49-F238E27FC236}">
                  <a16:creationId xmlns:a16="http://schemas.microsoft.com/office/drawing/2014/main" id="{593336FA-97B2-4528-88E8-5FF97F86E216}"/>
                </a:ext>
              </a:extLst>
            </p:cNvPr>
            <p:cNvSpPr/>
            <p:nvPr/>
          </p:nvSpPr>
          <p:spPr>
            <a:xfrm>
              <a:off x="951817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Oval 8">
              <a:extLst>
                <a:ext uri="{FF2B5EF4-FFF2-40B4-BE49-F238E27FC236}">
                  <a16:creationId xmlns:a16="http://schemas.microsoft.com/office/drawing/2014/main" id="{8A73C166-FCDF-40AE-8B0D-69C7E2C8573E}"/>
                </a:ext>
              </a:extLst>
            </p:cNvPr>
            <p:cNvSpPr/>
            <p:nvPr/>
          </p:nvSpPr>
          <p:spPr>
            <a:xfrm>
              <a:off x="970549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Oval 10">
              <a:extLst>
                <a:ext uri="{FF2B5EF4-FFF2-40B4-BE49-F238E27FC236}">
                  <a16:creationId xmlns:a16="http://schemas.microsoft.com/office/drawing/2014/main" id="{EF418119-E3DD-44B0-A4AF-F8A98EC5863B}"/>
                </a:ext>
              </a:extLst>
            </p:cNvPr>
            <p:cNvSpPr/>
            <p:nvPr/>
          </p:nvSpPr>
          <p:spPr>
            <a:xfrm>
              <a:off x="989282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Tree>
    <p:extLst>
      <p:ext uri="{BB962C8B-B14F-4D97-AF65-F5344CB8AC3E}">
        <p14:creationId xmlns:p14="http://schemas.microsoft.com/office/powerpoint/2010/main" val="124204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8FCDE-8F3F-4E83-B550-DF944B424F78}"/>
              </a:ext>
            </a:extLst>
          </p:cNvPr>
          <p:cNvSpPr>
            <a:spLocks noGrp="1"/>
          </p:cNvSpPr>
          <p:nvPr>
            <p:ph type="title"/>
          </p:nvPr>
        </p:nvSpPr>
        <p:spPr>
          <a:xfrm>
            <a:off x="633186" y="557439"/>
            <a:ext cx="10815864" cy="830997"/>
          </a:xfrm>
        </p:spPr>
        <p:txBody>
          <a:bodyPr vert="horz" wrap="square" lIns="0" tIns="45720" rIns="91440" bIns="45720" rtlCol="0" anchor="t">
            <a:noAutofit/>
          </a:bodyPr>
          <a:lstStyle>
            <a:lvl1pPr>
              <a:defRPr lang="en-GB" sz="2400">
                <a:solidFill>
                  <a:schemeClr val="tx1"/>
                </a:solidFill>
                <a:latin typeface="Corbel" panose="020B0503020204020204" pitchFamily="34" charset="0"/>
              </a:defRPr>
            </a:lvl1pPr>
          </a:lstStyle>
          <a:p>
            <a:pPr lvl="0">
              <a:lnSpc>
                <a:spcPct val="100000"/>
              </a:lnSpc>
            </a:pPr>
            <a:r>
              <a:rPr lang="en-US" noProof="0"/>
              <a:t>Click to edit Master title style</a:t>
            </a:r>
          </a:p>
        </p:txBody>
      </p:sp>
      <p:grpSp>
        <p:nvGrpSpPr>
          <p:cNvPr id="4" name="Group 3">
            <a:extLst>
              <a:ext uri="{FF2B5EF4-FFF2-40B4-BE49-F238E27FC236}">
                <a16:creationId xmlns:a16="http://schemas.microsoft.com/office/drawing/2014/main"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Tree>
    <p:extLst>
      <p:ext uri="{BB962C8B-B14F-4D97-AF65-F5344CB8AC3E}">
        <p14:creationId xmlns:p14="http://schemas.microsoft.com/office/powerpoint/2010/main" val="150809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Images_Important Text 01">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D935D313-376E-4CA0-9732-D0CACCC07FAD}"/>
              </a:ext>
            </a:extLst>
          </p:cNvPr>
          <p:cNvSpPr>
            <a:spLocks noGrp="1"/>
          </p:cNvSpPr>
          <p:nvPr>
            <p:ph type="pic" sz="quarter" idx="13" hasCustomPrompt="1"/>
          </p:nvPr>
        </p:nvSpPr>
        <p:spPr>
          <a:xfrm>
            <a:off x="6464300" y="0"/>
            <a:ext cx="5727700" cy="6858000"/>
          </a:xfrm>
          <a:custGeom>
            <a:avLst/>
            <a:gdLst>
              <a:gd name="connsiteX0" fmla="*/ 1708150 w 5727700"/>
              <a:gd name="connsiteY0" fmla="*/ 0 h 6858000"/>
              <a:gd name="connsiteX1" fmla="*/ 5727700 w 5727700"/>
              <a:gd name="connsiteY1" fmla="*/ 0 h 6858000"/>
              <a:gd name="connsiteX2" fmla="*/ 5727700 w 5727700"/>
              <a:gd name="connsiteY2" fmla="*/ 6858000 h 6858000"/>
              <a:gd name="connsiteX3" fmla="*/ 0 w 5727700"/>
              <a:gd name="connsiteY3" fmla="*/ 6858000 h 6858000"/>
              <a:gd name="connsiteX4" fmla="*/ 0 w 5727700"/>
              <a:gd name="connsiteY4" fmla="*/ 68326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7700" h="6858000">
                <a:moveTo>
                  <a:pt x="1708150" y="0"/>
                </a:moveTo>
                <a:lnTo>
                  <a:pt x="5727700" y="0"/>
                </a:lnTo>
                <a:lnTo>
                  <a:pt x="5727700" y="6858000"/>
                </a:lnTo>
                <a:lnTo>
                  <a:pt x="0" y="6858000"/>
                </a:lnTo>
                <a:lnTo>
                  <a:pt x="0" y="6832600"/>
                </a:lnTo>
                <a:close/>
              </a:path>
            </a:pathLst>
          </a:custGeom>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12" name="Picture Placeholder 11">
            <a:extLst>
              <a:ext uri="{FF2B5EF4-FFF2-40B4-BE49-F238E27FC236}">
                <a16:creationId xmlns:a16="http://schemas.microsoft.com/office/drawing/2014/main" id="{83A2DEF1-03FF-475D-994A-6FC6FB1414FB}"/>
              </a:ext>
            </a:extLst>
          </p:cNvPr>
          <p:cNvSpPr>
            <a:spLocks noGrp="1"/>
          </p:cNvSpPr>
          <p:nvPr>
            <p:ph type="pic" sz="quarter" idx="12" hasCustomPrompt="1"/>
          </p:nvPr>
        </p:nvSpPr>
        <p:spPr>
          <a:xfrm>
            <a:off x="0" y="0"/>
            <a:ext cx="8087304" cy="6858000"/>
          </a:xfrm>
          <a:custGeom>
            <a:avLst/>
            <a:gdLst>
              <a:gd name="connsiteX0" fmla="*/ 0 w 8087304"/>
              <a:gd name="connsiteY0" fmla="*/ 0 h 6858000"/>
              <a:gd name="connsiteX1" fmla="*/ 8087304 w 8087304"/>
              <a:gd name="connsiteY1" fmla="*/ 0 h 6858000"/>
              <a:gd name="connsiteX2" fmla="*/ 8087304 w 8087304"/>
              <a:gd name="connsiteY2" fmla="*/ 7620 h 6858000"/>
              <a:gd name="connsiteX3" fmla="*/ 6368365 w 8087304"/>
              <a:gd name="connsiteY3" fmla="*/ 6858000 h 6858000"/>
              <a:gd name="connsiteX4" fmla="*/ 0 w 808730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7304" h="6858000">
                <a:moveTo>
                  <a:pt x="0" y="0"/>
                </a:moveTo>
                <a:lnTo>
                  <a:pt x="8087304" y="0"/>
                </a:lnTo>
                <a:lnTo>
                  <a:pt x="8087304" y="7620"/>
                </a:lnTo>
                <a:lnTo>
                  <a:pt x="6368365" y="6858000"/>
                </a:lnTo>
                <a:lnTo>
                  <a:pt x="0" y="6858000"/>
                </a:lnTo>
                <a:close/>
              </a:path>
            </a:pathLst>
          </a:custGeom>
        </p:spPr>
        <p:txBody>
          <a:bodyPr wrap="square" anchor="ctr" anchorCtr="1">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vl1pPr>
          </a:lstStyle>
          <a:p>
            <a:pPr marL="285750" marR="0" lvl="0" indent="-285750" algn="ctr" defTabSz="914400" rtl="0" eaLnBrk="1" fontAlgn="auto" latinLnBrk="0" hangingPunct="1">
              <a:lnSpc>
                <a:spcPct val="90000"/>
              </a:lnSpc>
              <a:spcBef>
                <a:spcPts val="1000"/>
              </a:spcBef>
              <a:spcAft>
                <a:spcPts val="0"/>
              </a:spcAft>
              <a:buClrTx/>
              <a:buSzTx/>
              <a:tabLst/>
              <a:defRPr/>
            </a:pPr>
            <a:r>
              <a:rPr lang="en-US" noProof="0" dirty="0"/>
              <a:t>Insert Image</a:t>
            </a:r>
          </a:p>
        </p:txBody>
      </p:sp>
      <p:sp>
        <p:nvSpPr>
          <p:cNvPr id="13" name="Text Placeholder 12">
            <a:extLst>
              <a:ext uri="{FF2B5EF4-FFF2-40B4-BE49-F238E27FC236}">
                <a16:creationId xmlns:a16="http://schemas.microsoft.com/office/drawing/2014/main" id="{B48BA177-B717-42B2-884C-04576C20342D}"/>
              </a:ext>
            </a:extLst>
          </p:cNvPr>
          <p:cNvSpPr>
            <a:spLocks noGrp="1"/>
          </p:cNvSpPr>
          <p:nvPr>
            <p:ph type="body" sz="quarter" idx="11"/>
          </p:nvPr>
        </p:nvSpPr>
        <p:spPr>
          <a:xfrm>
            <a:off x="785586" y="5047107"/>
            <a:ext cx="5005614" cy="1005840"/>
          </a:xfrm>
        </p:spPr>
        <p:txBody>
          <a:bodyPr vert="horz" wrap="square" lIns="0" tIns="45720" rIns="0" bIns="45720" rtlCol="0" anchor="t">
            <a:noAutofit/>
          </a:bodyPr>
          <a:lstStyle>
            <a:lvl1pPr marL="0" indent="0">
              <a:buNone/>
              <a:defRPr lang="en-US" sz="1600" dirty="0" smtClean="0">
                <a:solidFill>
                  <a:schemeClr val="tx1"/>
                </a:solidFill>
                <a:latin typeface="+mn-lt"/>
                <a:ea typeface="+mj-ea"/>
                <a:cs typeface="+mj-cs"/>
              </a:defRPr>
            </a:lvl1pPr>
          </a:lstStyle>
          <a:p>
            <a:pPr marL="57150" lvl="0" indent="-285750">
              <a:lnSpc>
                <a:spcPct val="100000"/>
              </a:lnSpc>
              <a:spcBef>
                <a:spcPct val="0"/>
              </a:spcBef>
            </a:pPr>
            <a:r>
              <a:rPr lang="en-US" noProof="0"/>
              <a:t>Click to edit Master text styles</a:t>
            </a:r>
          </a:p>
        </p:txBody>
      </p:sp>
      <p:sp>
        <p:nvSpPr>
          <p:cNvPr id="2" name="Title 1">
            <a:extLst>
              <a:ext uri="{FF2B5EF4-FFF2-40B4-BE49-F238E27FC236}">
                <a16:creationId xmlns:a16="http://schemas.microsoft.com/office/drawing/2014/main" id="{2558FCDE-8F3F-4E83-B550-DF944B424F78}"/>
              </a:ext>
            </a:extLst>
          </p:cNvPr>
          <p:cNvSpPr>
            <a:spLocks noGrp="1"/>
          </p:cNvSpPr>
          <p:nvPr>
            <p:ph type="title"/>
          </p:nvPr>
        </p:nvSpPr>
        <p:spPr>
          <a:xfrm>
            <a:off x="785586" y="4081468"/>
            <a:ext cx="5005614" cy="822960"/>
          </a:xfrm>
        </p:spPr>
        <p:txBody>
          <a:bodyPr vert="horz" wrap="square" lIns="0" tIns="45720" rIns="91440" bIns="45720" rtlCol="0" anchor="t">
            <a:noAutofit/>
          </a:bodyPr>
          <a:lstStyle>
            <a:lvl1pPr marL="0" indent="0">
              <a:buFont typeface="Arial" panose="020B0604020202020204" pitchFamily="34" charset="0"/>
              <a:buNone/>
              <a:defRPr lang="en-GB" sz="2400" dirty="0">
                <a:solidFill>
                  <a:schemeClr val="tx1"/>
                </a:solidFill>
                <a:latin typeface="Corbel" panose="020B0503020204020204" pitchFamily="34" charset="0"/>
              </a:defRPr>
            </a:lvl1pPr>
          </a:lstStyle>
          <a:p>
            <a:pPr marL="0" lvl="0">
              <a:lnSpc>
                <a:spcPct val="100000"/>
              </a:lnSpc>
            </a:pPr>
            <a:r>
              <a:rPr lang="en-US" noProof="0"/>
              <a:t>Click to edit Master title style</a:t>
            </a:r>
          </a:p>
        </p:txBody>
      </p:sp>
      <p:sp>
        <p:nvSpPr>
          <p:cNvPr id="20" name="Slide Number Placeholder 7">
            <a:extLst>
              <a:ext uri="{FF2B5EF4-FFF2-40B4-BE49-F238E27FC236}">
                <a16:creationId xmlns:a16="http://schemas.microsoft.com/office/drawing/2014/main" id="{1CEA3362-50AD-4D98-92C4-DA1D8C857A75}"/>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791417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F3686C7-DF83-47D9-A485-35F4F1D36A69}"/>
              </a:ext>
            </a:extLst>
          </p:cNvPr>
          <p:cNvGrpSpPr/>
          <p:nvPr userDrawn="1"/>
        </p:nvGrpSpPr>
        <p:grpSpPr>
          <a:xfrm>
            <a:off x="0" y="6086479"/>
            <a:ext cx="12192000" cy="600974"/>
            <a:chOff x="0" y="6086479"/>
            <a:chExt cx="12192000" cy="600974"/>
          </a:xfrm>
        </p:grpSpPr>
        <p:sp>
          <p:nvSpPr>
            <p:cNvPr id="4" name="Rectangle 3">
              <a:extLst>
                <a:ext uri="{FF2B5EF4-FFF2-40B4-BE49-F238E27FC236}">
                  <a16:creationId xmlns:a16="http://schemas.microsoft.com/office/drawing/2014/main" id="{790B36CF-9391-49E9-B599-8B724B6EF267}"/>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Oval 5">
              <a:extLst>
                <a:ext uri="{FF2B5EF4-FFF2-40B4-BE49-F238E27FC236}">
                  <a16:creationId xmlns:a16="http://schemas.microsoft.com/office/drawing/2014/main" id="{468CE156-5D60-42B0-A4F9-33FA85537807}"/>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5" name="Slide Number Placeholder 7">
            <a:extLst>
              <a:ext uri="{FF2B5EF4-FFF2-40B4-BE49-F238E27FC236}">
                <a16:creationId xmlns:a16="http://schemas.microsoft.com/office/drawing/2014/main" id="{9E4521A1-4C9D-4795-B551-D151E8856AAE}"/>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540370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A46D6285-06A8-4297-915D-0A280359C280}"/>
              </a:ext>
            </a:extLst>
          </p:cNvPr>
          <p:cNvSpPr>
            <a:spLocks noGrp="1"/>
          </p:cNvSpPr>
          <p:nvPr>
            <p:ph type="pic" sz="quarter" idx="10" hasCustomPrompt="1"/>
          </p:nvPr>
        </p:nvSpPr>
        <p:spPr>
          <a:xfrm>
            <a:off x="1" y="0"/>
            <a:ext cx="12192000" cy="6858000"/>
          </a:xfrm>
        </p:spPr>
        <p:txBody>
          <a:bodyPr vert="horz" lIns="91440" tIns="45720" rIns="91440" bIns="45720" rtlCol="0" anchor="ctr" anchorCtr="1">
            <a:normAutofit/>
          </a:bodyPr>
          <a:lstStyle>
            <a:lvl1pPr>
              <a:defRPr lang="en-GB" sz="2400">
                <a:solidFill>
                  <a:schemeClr val="tx1"/>
                </a:solidFill>
              </a:defRPr>
            </a:lvl1pPr>
          </a:lstStyle>
          <a:p>
            <a:pPr marL="0" lvl="0" indent="0">
              <a:buNone/>
            </a:pPr>
            <a:r>
              <a:rPr lang="en-US" noProof="0" dirty="0"/>
              <a:t>Insert Image</a:t>
            </a:r>
          </a:p>
        </p:txBody>
      </p:sp>
      <p:sp>
        <p:nvSpPr>
          <p:cNvPr id="10" name="Title 1">
            <a:extLst>
              <a:ext uri="{FF2B5EF4-FFF2-40B4-BE49-F238E27FC236}">
                <a16:creationId xmlns:a16="http://schemas.microsoft.com/office/drawing/2014/main" id="{A75C086E-F523-4C77-938F-0DB6203DBC43}"/>
              </a:ext>
            </a:extLst>
          </p:cNvPr>
          <p:cNvSpPr>
            <a:spLocks noGrp="1"/>
          </p:cNvSpPr>
          <p:nvPr>
            <p:ph type="ctrTitle" hasCustomPrompt="1"/>
          </p:nvPr>
        </p:nvSpPr>
        <p:spPr>
          <a:xfrm>
            <a:off x="691080" y="2139696"/>
            <a:ext cx="5578995" cy="879928"/>
          </a:xfrm>
        </p:spPr>
        <p:txBody>
          <a:bodyPr vert="horz" lIns="91440" tIns="45720" rIns="91440" bIns="45720" rtlCol="0" anchor="ctr" anchorCtr="0">
            <a:noAutofit/>
          </a:bodyPr>
          <a:lstStyle>
            <a:lvl1pPr algn="l">
              <a:defRPr lang="en-GB" b="0" dirty="0">
                <a:solidFill>
                  <a:schemeClr val="bg1"/>
                </a:solidFill>
              </a:defRPr>
            </a:lvl1pPr>
          </a:lstStyle>
          <a:p>
            <a:pPr marL="0" lvl="0" algn="ctr"/>
            <a:r>
              <a:rPr lang="en-US" noProof="0"/>
              <a:t>TITLE</a:t>
            </a:r>
          </a:p>
        </p:txBody>
      </p:sp>
      <p:sp>
        <p:nvSpPr>
          <p:cNvPr id="17" name="Text Placeholder 4">
            <a:extLst>
              <a:ext uri="{FF2B5EF4-FFF2-40B4-BE49-F238E27FC236}">
                <a16:creationId xmlns:a16="http://schemas.microsoft.com/office/drawing/2014/main" id="{B293AB9F-7C1D-4A06-9F42-4FD67BF2739F}"/>
              </a:ext>
            </a:extLst>
          </p:cNvPr>
          <p:cNvSpPr>
            <a:spLocks noGrp="1"/>
          </p:cNvSpPr>
          <p:nvPr>
            <p:ph type="body" sz="quarter" idx="15" hasCustomPrompt="1"/>
          </p:nvPr>
        </p:nvSpPr>
        <p:spPr>
          <a:xfrm>
            <a:off x="1359075" y="3653097"/>
            <a:ext cx="3695206" cy="276999"/>
          </a:xfrm>
        </p:spPr>
        <p:txBody>
          <a:bodyPr lIns="0" anchor="ctr">
            <a:noAutofit/>
          </a:bodyPr>
          <a:lstStyle>
            <a:lvl1pPr marL="0" indent="0">
              <a:lnSpc>
                <a:spcPct val="100000"/>
              </a:lnSpc>
              <a:buNone/>
              <a:defRPr sz="1800" spc="0">
                <a:solidFill>
                  <a:schemeClr val="bg1"/>
                </a:solidFill>
              </a:defRPr>
            </a:lvl1pPr>
          </a:lstStyle>
          <a:p>
            <a:pPr lvl="0"/>
            <a:r>
              <a:rPr lang="en-US" noProof="0"/>
              <a:t>Name</a:t>
            </a:r>
          </a:p>
        </p:txBody>
      </p:sp>
      <p:sp>
        <p:nvSpPr>
          <p:cNvPr id="18" name="Text Placeholder 4">
            <a:extLst>
              <a:ext uri="{FF2B5EF4-FFF2-40B4-BE49-F238E27FC236}">
                <a16:creationId xmlns:a16="http://schemas.microsoft.com/office/drawing/2014/main" id="{224AF9FB-5C6E-4050-AE8D-3B218C0F1DAE}"/>
              </a:ext>
            </a:extLst>
          </p:cNvPr>
          <p:cNvSpPr>
            <a:spLocks noGrp="1"/>
          </p:cNvSpPr>
          <p:nvPr>
            <p:ph type="body" sz="quarter" idx="16" hasCustomPrompt="1"/>
          </p:nvPr>
        </p:nvSpPr>
        <p:spPr>
          <a:xfrm>
            <a:off x="1359075" y="4392151"/>
            <a:ext cx="3695206" cy="276999"/>
          </a:xfrm>
        </p:spPr>
        <p:txBody>
          <a:bodyPr lIns="0" anchor="ctr">
            <a:noAutofit/>
          </a:bodyPr>
          <a:lstStyle>
            <a:lvl1pPr marL="0" indent="0">
              <a:lnSpc>
                <a:spcPct val="100000"/>
              </a:lnSpc>
              <a:buNone/>
              <a:defRPr sz="1800" spc="0">
                <a:solidFill>
                  <a:schemeClr val="bg1"/>
                </a:solidFill>
              </a:defRPr>
            </a:lvl1pPr>
          </a:lstStyle>
          <a:p>
            <a:pPr lvl="0"/>
            <a:r>
              <a:rPr lang="en-US" noProof="0"/>
              <a:t>Phone</a:t>
            </a:r>
          </a:p>
        </p:txBody>
      </p:sp>
      <p:sp>
        <p:nvSpPr>
          <p:cNvPr id="19" name="Text Placeholder 4">
            <a:extLst>
              <a:ext uri="{FF2B5EF4-FFF2-40B4-BE49-F238E27FC236}">
                <a16:creationId xmlns:a16="http://schemas.microsoft.com/office/drawing/2014/main" id="{68A48B85-2E0B-42B6-AB4A-1302D3C828F5}"/>
              </a:ext>
            </a:extLst>
          </p:cNvPr>
          <p:cNvSpPr>
            <a:spLocks noGrp="1"/>
          </p:cNvSpPr>
          <p:nvPr>
            <p:ph type="body" sz="quarter" idx="17" hasCustomPrompt="1"/>
          </p:nvPr>
        </p:nvSpPr>
        <p:spPr>
          <a:xfrm>
            <a:off x="1359075" y="5131205"/>
            <a:ext cx="3695206" cy="276999"/>
          </a:xfrm>
        </p:spPr>
        <p:txBody>
          <a:bodyPr lIns="0" anchor="ctr">
            <a:noAutofit/>
          </a:bodyPr>
          <a:lstStyle>
            <a:lvl1pPr marL="0" indent="0">
              <a:lnSpc>
                <a:spcPct val="100000"/>
              </a:lnSpc>
              <a:buNone/>
              <a:defRPr sz="1800" spc="0">
                <a:solidFill>
                  <a:schemeClr val="bg1"/>
                </a:solidFill>
              </a:defRPr>
            </a:lvl1pPr>
          </a:lstStyle>
          <a:p>
            <a:pPr lvl="0"/>
            <a:r>
              <a:rPr lang="en-US" noProof="0"/>
              <a:t>Email</a:t>
            </a:r>
          </a:p>
        </p:txBody>
      </p:sp>
      <p:sp>
        <p:nvSpPr>
          <p:cNvPr id="20" name="Text Placeholder 4">
            <a:extLst>
              <a:ext uri="{FF2B5EF4-FFF2-40B4-BE49-F238E27FC236}">
                <a16:creationId xmlns:a16="http://schemas.microsoft.com/office/drawing/2014/main" id="{9244D33F-3A47-4DE3-8198-7AC5316E31E6}"/>
              </a:ext>
            </a:extLst>
          </p:cNvPr>
          <p:cNvSpPr>
            <a:spLocks noGrp="1"/>
          </p:cNvSpPr>
          <p:nvPr>
            <p:ph type="body" sz="quarter" idx="18" hasCustomPrompt="1"/>
          </p:nvPr>
        </p:nvSpPr>
        <p:spPr>
          <a:xfrm>
            <a:off x="1359075" y="5870258"/>
            <a:ext cx="3695206" cy="276999"/>
          </a:xfrm>
        </p:spPr>
        <p:txBody>
          <a:bodyPr lIns="0" anchor="ctr">
            <a:noAutofit/>
          </a:bodyPr>
          <a:lstStyle>
            <a:lvl1pPr marL="0" indent="0">
              <a:lnSpc>
                <a:spcPct val="100000"/>
              </a:lnSpc>
              <a:buNone/>
              <a:defRPr sz="1800" spc="0">
                <a:solidFill>
                  <a:schemeClr val="bg1"/>
                </a:solidFill>
              </a:defRPr>
            </a:lvl1pPr>
          </a:lstStyle>
          <a:p>
            <a:pPr lvl="0"/>
            <a:r>
              <a:rPr lang="en-US" noProof="0"/>
              <a:t>Website</a:t>
            </a:r>
          </a:p>
        </p:txBody>
      </p:sp>
      <p:sp>
        <p:nvSpPr>
          <p:cNvPr id="3" name="Content Placeholder 2">
            <a:extLst>
              <a:ext uri="{FF2B5EF4-FFF2-40B4-BE49-F238E27FC236}">
                <a16:creationId xmlns:a16="http://schemas.microsoft.com/office/drawing/2014/main" id="{8F220C8B-2E18-4D91-A806-6C7C3940B00F}"/>
              </a:ext>
            </a:extLst>
          </p:cNvPr>
          <p:cNvSpPr>
            <a:spLocks noGrp="1" noChangeAspect="1"/>
          </p:cNvSpPr>
          <p:nvPr>
            <p:ph sz="quarter" idx="19" hasCustomPrompt="1"/>
          </p:nvPr>
        </p:nvSpPr>
        <p:spPr>
          <a:xfrm>
            <a:off x="691080" y="4295744"/>
            <a:ext cx="469813" cy="469812"/>
          </a:xfrm>
          <a:prstGeom prst="ellipse">
            <a:avLst/>
          </a:prstGeom>
          <a:noFill/>
          <a:ln>
            <a:noFill/>
          </a:ln>
        </p:spPr>
        <p:txBody>
          <a:bodyPr lIns="0" tIns="0" rIns="0" bIns="0" anchor="ctr">
            <a:noAutofit/>
          </a:bodyPr>
          <a:lstStyle>
            <a:lvl1pPr marL="0" indent="0" algn="ctr">
              <a:buNone/>
              <a:defRPr sz="1050"/>
            </a:lvl1pPr>
          </a:lstStyle>
          <a:p>
            <a:pPr lvl="0"/>
            <a:r>
              <a:rPr lang="en-US" noProof="0"/>
              <a:t>Icon</a:t>
            </a:r>
          </a:p>
        </p:txBody>
      </p:sp>
      <p:sp>
        <p:nvSpPr>
          <p:cNvPr id="28" name="Content Placeholder 2">
            <a:extLst>
              <a:ext uri="{FF2B5EF4-FFF2-40B4-BE49-F238E27FC236}">
                <a16:creationId xmlns:a16="http://schemas.microsoft.com/office/drawing/2014/main" id="{3D1C5933-D103-4989-B652-C7B692341BC3}"/>
              </a:ext>
            </a:extLst>
          </p:cNvPr>
          <p:cNvSpPr>
            <a:spLocks noGrp="1" noChangeAspect="1"/>
          </p:cNvSpPr>
          <p:nvPr>
            <p:ph sz="quarter" idx="20" hasCustomPrompt="1"/>
          </p:nvPr>
        </p:nvSpPr>
        <p:spPr>
          <a:xfrm>
            <a:off x="691080" y="5034798"/>
            <a:ext cx="469813" cy="469812"/>
          </a:xfrm>
          <a:prstGeom prst="ellipse">
            <a:avLst/>
          </a:prstGeom>
          <a:noFill/>
          <a:ln>
            <a:noFill/>
          </a:ln>
        </p:spPr>
        <p:txBody>
          <a:bodyPr lIns="0" tIns="0" rIns="0" bIns="0" anchor="ctr">
            <a:noAutofit/>
          </a:bodyPr>
          <a:lstStyle>
            <a:lvl1pPr marL="0" indent="0" algn="ctr">
              <a:buNone/>
              <a:defRPr sz="1050"/>
            </a:lvl1pPr>
          </a:lstStyle>
          <a:p>
            <a:pPr lvl="0"/>
            <a:r>
              <a:rPr lang="en-US" noProof="0"/>
              <a:t>Icon</a:t>
            </a:r>
          </a:p>
        </p:txBody>
      </p:sp>
      <p:sp>
        <p:nvSpPr>
          <p:cNvPr id="29" name="Content Placeholder 2">
            <a:extLst>
              <a:ext uri="{FF2B5EF4-FFF2-40B4-BE49-F238E27FC236}">
                <a16:creationId xmlns:a16="http://schemas.microsoft.com/office/drawing/2014/main" id="{A80EBF65-A9A1-4724-B962-DB9B79A924AA}"/>
              </a:ext>
            </a:extLst>
          </p:cNvPr>
          <p:cNvSpPr>
            <a:spLocks noGrp="1" noChangeAspect="1"/>
          </p:cNvSpPr>
          <p:nvPr>
            <p:ph sz="quarter" idx="21" hasCustomPrompt="1"/>
          </p:nvPr>
        </p:nvSpPr>
        <p:spPr>
          <a:xfrm>
            <a:off x="691080" y="5773851"/>
            <a:ext cx="469813" cy="469812"/>
          </a:xfrm>
          <a:prstGeom prst="ellipse">
            <a:avLst/>
          </a:prstGeom>
          <a:noFill/>
          <a:ln>
            <a:noFill/>
          </a:ln>
        </p:spPr>
        <p:txBody>
          <a:bodyPr lIns="0" tIns="0" rIns="0" bIns="0" anchor="ctr">
            <a:noAutofit/>
          </a:bodyPr>
          <a:lstStyle>
            <a:lvl1pPr marL="0" indent="0" algn="ctr">
              <a:buNone/>
              <a:defRPr sz="1050"/>
            </a:lvl1pPr>
          </a:lstStyle>
          <a:p>
            <a:pPr lvl="0"/>
            <a:r>
              <a:rPr lang="en-US" noProof="0"/>
              <a:t>Icon</a:t>
            </a:r>
          </a:p>
        </p:txBody>
      </p:sp>
      <p:sp>
        <p:nvSpPr>
          <p:cNvPr id="30" name="Content Placeholder 2">
            <a:extLst>
              <a:ext uri="{FF2B5EF4-FFF2-40B4-BE49-F238E27FC236}">
                <a16:creationId xmlns:a16="http://schemas.microsoft.com/office/drawing/2014/main" id="{06251342-E6E3-4C57-A0A9-C7BB3DCAE115}"/>
              </a:ext>
            </a:extLst>
          </p:cNvPr>
          <p:cNvSpPr>
            <a:spLocks noGrp="1" noChangeAspect="1"/>
          </p:cNvSpPr>
          <p:nvPr>
            <p:ph sz="quarter" idx="22" hasCustomPrompt="1"/>
          </p:nvPr>
        </p:nvSpPr>
        <p:spPr>
          <a:xfrm>
            <a:off x="691080" y="3556690"/>
            <a:ext cx="469813" cy="469812"/>
          </a:xfrm>
          <a:prstGeom prst="ellipse">
            <a:avLst/>
          </a:prstGeom>
          <a:noFill/>
          <a:ln>
            <a:noFill/>
          </a:ln>
        </p:spPr>
        <p:txBody>
          <a:bodyPr lIns="0" tIns="0" rIns="0" bIns="0" anchor="ctr">
            <a:noAutofit/>
          </a:bodyPr>
          <a:lstStyle>
            <a:lvl1pPr marL="0" indent="0" algn="ctr">
              <a:buNone/>
              <a:defRPr sz="1050"/>
            </a:lvl1pPr>
          </a:lstStyle>
          <a:p>
            <a:pPr lvl="0"/>
            <a:r>
              <a:rPr lang="en-US" noProof="0"/>
              <a:t>Icon</a:t>
            </a:r>
          </a:p>
        </p:txBody>
      </p:sp>
    </p:spTree>
    <p:extLst>
      <p:ext uri="{BB962C8B-B14F-4D97-AF65-F5344CB8AC3E}">
        <p14:creationId xmlns:p14="http://schemas.microsoft.com/office/powerpoint/2010/main" val="41693542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44DE2-A455-46F2-BE15-959050C87CE4}"/>
              </a:ext>
            </a:extLst>
          </p:cNvPr>
          <p:cNvSpPr>
            <a:spLocks noGrp="1"/>
          </p:cNvSpPr>
          <p:nvPr>
            <p:ph type="ctrTitle" hasCustomPrompt="1"/>
          </p:nvPr>
        </p:nvSpPr>
        <p:spPr>
          <a:xfrm>
            <a:off x="7274144" y="1291772"/>
            <a:ext cx="4379976" cy="3611880"/>
          </a:xfrm>
        </p:spPr>
        <p:txBody>
          <a:bodyPr vert="horz" lIns="91440" tIns="45720" rIns="91440" bIns="45720" rtlCol="0" anchor="b" anchorCtr="1">
            <a:noAutofit/>
          </a:bodyPr>
          <a:lstStyle>
            <a:lvl1pPr>
              <a:defRPr lang="en-GB" dirty="0"/>
            </a:lvl1pPr>
          </a:lstStyle>
          <a:p>
            <a:pPr marL="0" lvl="0" algn="ctr"/>
            <a:r>
              <a:rPr lang="en-US" noProof="0"/>
              <a:t>TITLE</a:t>
            </a:r>
          </a:p>
        </p:txBody>
      </p:sp>
      <p:sp>
        <p:nvSpPr>
          <p:cNvPr id="3" name="Subtitle 2">
            <a:extLst>
              <a:ext uri="{FF2B5EF4-FFF2-40B4-BE49-F238E27FC236}">
                <a16:creationId xmlns:a16="http://schemas.microsoft.com/office/drawing/2014/main" id="{AC9DE4F3-CE8F-41A0-BFDE-76D0DF1DF432}"/>
              </a:ext>
            </a:extLst>
          </p:cNvPr>
          <p:cNvSpPr>
            <a:spLocks noGrp="1"/>
          </p:cNvSpPr>
          <p:nvPr>
            <p:ph type="subTitle" idx="1" hasCustomPrompt="1"/>
          </p:nvPr>
        </p:nvSpPr>
        <p:spPr>
          <a:xfrm>
            <a:off x="7389079" y="5392401"/>
            <a:ext cx="4178808" cy="521208"/>
          </a:xfrm>
        </p:spPr>
        <p:txBody>
          <a:bodyPr vert="horz" lIns="91440" tIns="45720" rIns="91440" bIns="45720" rtlCol="0" anchor="t">
            <a:noAutofit/>
          </a:bodyPr>
          <a:lstStyle>
            <a:lvl1pPr marL="0" indent="0" algn="ctr">
              <a:buNone/>
              <a:defRPr lang="en-US" sz="1800" dirty="0">
                <a:solidFill>
                  <a:srgbClr val="B2606E"/>
                </a:solidFill>
              </a:defRPr>
            </a:lvl1pPr>
          </a:lstStyle>
          <a:p>
            <a:pPr lvl="0"/>
            <a:r>
              <a:rPr lang="en-US" noProof="0"/>
              <a:t>Subtitle</a:t>
            </a:r>
          </a:p>
        </p:txBody>
      </p:sp>
      <p:grpSp>
        <p:nvGrpSpPr>
          <p:cNvPr id="6" name="Group 5">
            <a:extLst>
              <a:ext uri="{FF2B5EF4-FFF2-40B4-BE49-F238E27FC236}">
                <a16:creationId xmlns:a16="http://schemas.microsoft.com/office/drawing/2014/main" id="{EFDB39AB-B644-434A-9D55-AF3455D468E5}"/>
              </a:ext>
            </a:extLst>
          </p:cNvPr>
          <p:cNvGrpSpPr/>
          <p:nvPr userDrawn="1"/>
        </p:nvGrpSpPr>
        <p:grpSpPr>
          <a:xfrm>
            <a:off x="9140346" y="5054600"/>
            <a:ext cx="676275" cy="114300"/>
            <a:chOff x="9330846" y="5054600"/>
            <a:chExt cx="676275" cy="114300"/>
          </a:xfrm>
        </p:grpSpPr>
        <p:sp>
          <p:nvSpPr>
            <p:cNvPr id="7" name="Oval 6">
              <a:extLst>
                <a:ext uri="{FF2B5EF4-FFF2-40B4-BE49-F238E27FC236}">
                  <a16:creationId xmlns:a16="http://schemas.microsoft.com/office/drawing/2014/main" id="{BF14E129-1970-4994-89E5-F7A67128AFE3}"/>
                </a:ext>
              </a:extLst>
            </p:cNvPr>
            <p:cNvSpPr/>
            <p:nvPr/>
          </p:nvSpPr>
          <p:spPr>
            <a:xfrm>
              <a:off x="933084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Oval 7">
              <a:extLst>
                <a:ext uri="{FF2B5EF4-FFF2-40B4-BE49-F238E27FC236}">
                  <a16:creationId xmlns:a16="http://schemas.microsoft.com/office/drawing/2014/main" id="{593336FA-97B2-4528-88E8-5FF97F86E216}"/>
                </a:ext>
              </a:extLst>
            </p:cNvPr>
            <p:cNvSpPr/>
            <p:nvPr/>
          </p:nvSpPr>
          <p:spPr>
            <a:xfrm>
              <a:off x="951817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Oval 8">
              <a:extLst>
                <a:ext uri="{FF2B5EF4-FFF2-40B4-BE49-F238E27FC236}">
                  <a16:creationId xmlns:a16="http://schemas.microsoft.com/office/drawing/2014/main" id="{8A73C166-FCDF-40AE-8B0D-69C7E2C8573E}"/>
                </a:ext>
              </a:extLst>
            </p:cNvPr>
            <p:cNvSpPr/>
            <p:nvPr/>
          </p:nvSpPr>
          <p:spPr>
            <a:xfrm>
              <a:off x="970549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Oval 10">
              <a:extLst>
                <a:ext uri="{FF2B5EF4-FFF2-40B4-BE49-F238E27FC236}">
                  <a16:creationId xmlns:a16="http://schemas.microsoft.com/office/drawing/2014/main" id="{EF418119-E3DD-44B0-A4AF-F8A98EC5863B}"/>
                </a:ext>
              </a:extLst>
            </p:cNvPr>
            <p:cNvSpPr/>
            <p:nvPr/>
          </p:nvSpPr>
          <p:spPr>
            <a:xfrm>
              <a:off x="989282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3" name="Freeform: Shape 12">
            <a:extLst>
              <a:ext uri="{FF2B5EF4-FFF2-40B4-BE49-F238E27FC236}">
                <a16:creationId xmlns:a16="http://schemas.microsoft.com/office/drawing/2014/main" id="{5BE10AC4-CBFC-4ECF-92D5-9CE1874F58D7}"/>
              </a:ext>
            </a:extLst>
          </p:cNvPr>
          <p:cNvSpPr/>
          <p:nvPr userDrawn="1"/>
        </p:nvSpPr>
        <p:spPr>
          <a:xfrm>
            <a:off x="0" y="0"/>
            <a:ext cx="8568965" cy="6858000"/>
          </a:xfrm>
          <a:custGeom>
            <a:avLst/>
            <a:gdLst>
              <a:gd name="connsiteX0" fmla="*/ 0 w 3522381"/>
              <a:gd name="connsiteY0" fmla="*/ 0 h 6858000"/>
              <a:gd name="connsiteX1" fmla="*/ 3522381 w 3522381"/>
              <a:gd name="connsiteY1" fmla="*/ 0 h 6858000"/>
              <a:gd name="connsiteX2" fmla="*/ 51547 w 3522381"/>
              <a:gd name="connsiteY2" fmla="*/ 6858000 h 6858000"/>
              <a:gd name="connsiteX3" fmla="*/ 0 w 352238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22381" h="6858000">
                <a:moveTo>
                  <a:pt x="0" y="0"/>
                </a:moveTo>
                <a:lnTo>
                  <a:pt x="3522381" y="0"/>
                </a:lnTo>
                <a:lnTo>
                  <a:pt x="51547" y="6858000"/>
                </a:lnTo>
                <a:lnTo>
                  <a:pt x="0" y="6858000"/>
                </a:lnTo>
                <a:close/>
              </a:path>
            </a:pathLst>
          </a:cu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Tree>
    <p:extLst>
      <p:ext uri="{BB962C8B-B14F-4D97-AF65-F5344CB8AC3E}">
        <p14:creationId xmlns:p14="http://schemas.microsoft.com/office/powerpoint/2010/main" val="2466734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B305EBB3-0F16-4B63-82ED-191AB224B8E2}"/>
              </a:ext>
            </a:extLst>
          </p:cNvPr>
          <p:cNvSpPr/>
          <p:nvPr userDrawn="1"/>
        </p:nvSpPr>
        <p:spPr>
          <a:xfrm>
            <a:off x="4334810" y="0"/>
            <a:ext cx="3522381" cy="6858000"/>
          </a:xfrm>
          <a:custGeom>
            <a:avLst/>
            <a:gdLst>
              <a:gd name="connsiteX0" fmla="*/ 0 w 3522381"/>
              <a:gd name="connsiteY0" fmla="*/ 0 h 6858000"/>
              <a:gd name="connsiteX1" fmla="*/ 3522381 w 3522381"/>
              <a:gd name="connsiteY1" fmla="*/ 0 h 6858000"/>
              <a:gd name="connsiteX2" fmla="*/ 51547 w 3522381"/>
              <a:gd name="connsiteY2" fmla="*/ 6858000 h 6858000"/>
              <a:gd name="connsiteX3" fmla="*/ 0 w 352238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22381" h="6858000">
                <a:moveTo>
                  <a:pt x="0" y="0"/>
                </a:moveTo>
                <a:lnTo>
                  <a:pt x="3522381" y="0"/>
                </a:lnTo>
                <a:lnTo>
                  <a:pt x="51547" y="6858000"/>
                </a:lnTo>
                <a:lnTo>
                  <a:pt x="0" y="6858000"/>
                </a:lnTo>
                <a:close/>
              </a:path>
            </a:pathLst>
          </a:cu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 name="Title 1">
            <a:extLst>
              <a:ext uri="{FF2B5EF4-FFF2-40B4-BE49-F238E27FC236}">
                <a16:creationId xmlns:a16="http://schemas.microsoft.com/office/drawing/2014/main" id="{C1744DE2-A455-46F2-BE15-959050C87CE4}"/>
              </a:ext>
            </a:extLst>
          </p:cNvPr>
          <p:cNvSpPr>
            <a:spLocks noGrp="1"/>
          </p:cNvSpPr>
          <p:nvPr>
            <p:ph type="ctrTitle" hasCustomPrompt="1"/>
          </p:nvPr>
        </p:nvSpPr>
        <p:spPr>
          <a:xfrm>
            <a:off x="7274144" y="1291772"/>
            <a:ext cx="4379976" cy="3611880"/>
          </a:xfrm>
        </p:spPr>
        <p:txBody>
          <a:bodyPr vert="horz" lIns="91440" tIns="45720" rIns="91440" bIns="45720" rtlCol="0" anchor="b" anchorCtr="1">
            <a:noAutofit/>
          </a:bodyPr>
          <a:lstStyle>
            <a:lvl1pPr>
              <a:defRPr lang="en-GB" dirty="0"/>
            </a:lvl1pPr>
          </a:lstStyle>
          <a:p>
            <a:pPr marL="0" lvl="0" algn="ctr"/>
            <a:r>
              <a:rPr lang="en-US" noProof="0"/>
              <a:t>TITLE</a:t>
            </a:r>
          </a:p>
        </p:txBody>
      </p:sp>
      <p:sp>
        <p:nvSpPr>
          <p:cNvPr id="3" name="Subtitle 2">
            <a:extLst>
              <a:ext uri="{FF2B5EF4-FFF2-40B4-BE49-F238E27FC236}">
                <a16:creationId xmlns:a16="http://schemas.microsoft.com/office/drawing/2014/main" id="{AC9DE4F3-CE8F-41A0-BFDE-76D0DF1DF432}"/>
              </a:ext>
            </a:extLst>
          </p:cNvPr>
          <p:cNvSpPr>
            <a:spLocks noGrp="1"/>
          </p:cNvSpPr>
          <p:nvPr>
            <p:ph type="subTitle" idx="1" hasCustomPrompt="1"/>
          </p:nvPr>
        </p:nvSpPr>
        <p:spPr>
          <a:xfrm>
            <a:off x="7389079" y="5392401"/>
            <a:ext cx="4178808" cy="521208"/>
          </a:xfrm>
        </p:spPr>
        <p:txBody>
          <a:bodyPr vert="horz" lIns="91440" tIns="45720" rIns="91440" bIns="45720" rtlCol="0" anchor="t">
            <a:noAutofit/>
          </a:bodyPr>
          <a:lstStyle>
            <a:lvl1pPr marL="0" indent="0" algn="ctr">
              <a:buNone/>
              <a:defRPr lang="en-US" sz="1800" dirty="0">
                <a:solidFill>
                  <a:srgbClr val="B2606E"/>
                </a:solidFill>
              </a:defRPr>
            </a:lvl1pPr>
          </a:lstStyle>
          <a:p>
            <a:pPr lvl="0"/>
            <a:r>
              <a:rPr lang="en-US" noProof="0"/>
              <a:t>Subtitle</a:t>
            </a:r>
          </a:p>
        </p:txBody>
      </p:sp>
      <p:grpSp>
        <p:nvGrpSpPr>
          <p:cNvPr id="6" name="Group 5">
            <a:extLst>
              <a:ext uri="{FF2B5EF4-FFF2-40B4-BE49-F238E27FC236}">
                <a16:creationId xmlns:a16="http://schemas.microsoft.com/office/drawing/2014/main" id="{EFDB39AB-B644-434A-9D55-AF3455D468E5}"/>
              </a:ext>
            </a:extLst>
          </p:cNvPr>
          <p:cNvGrpSpPr/>
          <p:nvPr userDrawn="1"/>
        </p:nvGrpSpPr>
        <p:grpSpPr>
          <a:xfrm>
            <a:off x="9140346" y="5054600"/>
            <a:ext cx="676275" cy="114300"/>
            <a:chOff x="9330846" y="5054600"/>
            <a:chExt cx="676275" cy="114300"/>
          </a:xfrm>
        </p:grpSpPr>
        <p:sp>
          <p:nvSpPr>
            <p:cNvPr id="7" name="Oval 6">
              <a:extLst>
                <a:ext uri="{FF2B5EF4-FFF2-40B4-BE49-F238E27FC236}">
                  <a16:creationId xmlns:a16="http://schemas.microsoft.com/office/drawing/2014/main" id="{BF14E129-1970-4994-89E5-F7A67128AFE3}"/>
                </a:ext>
              </a:extLst>
            </p:cNvPr>
            <p:cNvSpPr/>
            <p:nvPr/>
          </p:nvSpPr>
          <p:spPr>
            <a:xfrm>
              <a:off x="933084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Oval 7">
              <a:extLst>
                <a:ext uri="{FF2B5EF4-FFF2-40B4-BE49-F238E27FC236}">
                  <a16:creationId xmlns:a16="http://schemas.microsoft.com/office/drawing/2014/main" id="{593336FA-97B2-4528-88E8-5FF97F86E216}"/>
                </a:ext>
              </a:extLst>
            </p:cNvPr>
            <p:cNvSpPr/>
            <p:nvPr/>
          </p:nvSpPr>
          <p:spPr>
            <a:xfrm>
              <a:off x="951817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Oval 8">
              <a:extLst>
                <a:ext uri="{FF2B5EF4-FFF2-40B4-BE49-F238E27FC236}">
                  <a16:creationId xmlns:a16="http://schemas.microsoft.com/office/drawing/2014/main" id="{8A73C166-FCDF-40AE-8B0D-69C7E2C8573E}"/>
                </a:ext>
              </a:extLst>
            </p:cNvPr>
            <p:cNvSpPr/>
            <p:nvPr/>
          </p:nvSpPr>
          <p:spPr>
            <a:xfrm>
              <a:off x="9705496"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Oval 10">
              <a:extLst>
                <a:ext uri="{FF2B5EF4-FFF2-40B4-BE49-F238E27FC236}">
                  <a16:creationId xmlns:a16="http://schemas.microsoft.com/office/drawing/2014/main" id="{EF418119-E3DD-44B0-A4AF-F8A98EC5863B}"/>
                </a:ext>
              </a:extLst>
            </p:cNvPr>
            <p:cNvSpPr/>
            <p:nvPr/>
          </p:nvSpPr>
          <p:spPr>
            <a:xfrm>
              <a:off x="9892821" y="5054600"/>
              <a:ext cx="114300" cy="1143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Tree>
    <p:extLst>
      <p:ext uri="{BB962C8B-B14F-4D97-AF65-F5344CB8AC3E}">
        <p14:creationId xmlns:p14="http://schemas.microsoft.com/office/powerpoint/2010/main" val="38734915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8FCDE-8F3F-4E83-B550-DF944B424F78}"/>
              </a:ext>
            </a:extLst>
          </p:cNvPr>
          <p:cNvSpPr>
            <a:spLocks noGrp="1"/>
          </p:cNvSpPr>
          <p:nvPr>
            <p:ph type="title"/>
          </p:nvPr>
        </p:nvSpPr>
        <p:spPr>
          <a:xfrm>
            <a:off x="633186" y="557439"/>
            <a:ext cx="10815864" cy="830997"/>
          </a:xfrm>
        </p:spPr>
        <p:txBody>
          <a:bodyPr vert="horz" wrap="square" lIns="0" tIns="45720" rIns="91440" bIns="45720" rtlCol="0" anchor="t">
            <a:noAutofit/>
          </a:bodyPr>
          <a:lstStyle>
            <a:lvl1pPr>
              <a:defRPr lang="en-GB" sz="2400">
                <a:solidFill>
                  <a:schemeClr val="tx1"/>
                </a:solidFill>
                <a:latin typeface="Corbel" panose="020B0503020204020204" pitchFamily="34" charset="0"/>
              </a:defRPr>
            </a:lvl1pPr>
          </a:lstStyle>
          <a:p>
            <a:pPr lvl="0">
              <a:lnSpc>
                <a:spcPct val="100000"/>
              </a:lnSpc>
            </a:pPr>
            <a:r>
              <a:rPr lang="en-US" noProof="0"/>
              <a:t>Click to edit Master title style</a:t>
            </a:r>
          </a:p>
        </p:txBody>
      </p:sp>
      <p:grpSp>
        <p:nvGrpSpPr>
          <p:cNvPr id="4" name="Group 3">
            <a:extLst>
              <a:ext uri="{FF2B5EF4-FFF2-40B4-BE49-F238E27FC236}">
                <a16:creationId xmlns:a16="http://schemas.microsoft.com/office/drawing/2014/main"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
        <p:nvSpPr>
          <p:cNvPr id="9" name="Content Placeholder 2">
            <a:extLst>
              <a:ext uri="{FF2B5EF4-FFF2-40B4-BE49-F238E27FC236}">
                <a16:creationId xmlns:a16="http://schemas.microsoft.com/office/drawing/2014/main" id="{C7BBA6D3-FEB9-412B-8FBB-095FC3A60ABF}"/>
              </a:ext>
            </a:extLst>
          </p:cNvPr>
          <p:cNvSpPr>
            <a:spLocks noGrp="1"/>
          </p:cNvSpPr>
          <p:nvPr>
            <p:ph idx="1"/>
          </p:nvPr>
        </p:nvSpPr>
        <p:spPr>
          <a:xfrm>
            <a:off x="633186" y="1825625"/>
            <a:ext cx="10815864"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010023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8FCDE-8F3F-4E83-B550-DF944B424F78}"/>
              </a:ext>
            </a:extLst>
          </p:cNvPr>
          <p:cNvSpPr>
            <a:spLocks noGrp="1"/>
          </p:cNvSpPr>
          <p:nvPr>
            <p:ph type="title"/>
          </p:nvPr>
        </p:nvSpPr>
        <p:spPr>
          <a:xfrm>
            <a:off x="633186" y="557439"/>
            <a:ext cx="10815864" cy="830997"/>
          </a:xfrm>
        </p:spPr>
        <p:txBody>
          <a:bodyPr vert="horz" wrap="square" lIns="0" tIns="45720" rIns="91440" bIns="45720" rtlCol="0" anchor="t">
            <a:noAutofit/>
          </a:bodyPr>
          <a:lstStyle>
            <a:lvl1pPr>
              <a:defRPr lang="en-GB" sz="2400">
                <a:solidFill>
                  <a:schemeClr val="tx1"/>
                </a:solidFill>
                <a:latin typeface="Corbel" panose="020B0503020204020204" pitchFamily="34" charset="0"/>
              </a:defRPr>
            </a:lvl1pPr>
          </a:lstStyle>
          <a:p>
            <a:pPr lvl="0">
              <a:lnSpc>
                <a:spcPct val="100000"/>
              </a:lnSpc>
            </a:pPr>
            <a:r>
              <a:rPr lang="en-US" noProof="0"/>
              <a:t>Click to edit Master title style</a:t>
            </a:r>
          </a:p>
        </p:txBody>
      </p:sp>
      <p:grpSp>
        <p:nvGrpSpPr>
          <p:cNvPr id="4" name="Group 3">
            <a:extLst>
              <a:ext uri="{FF2B5EF4-FFF2-40B4-BE49-F238E27FC236}">
                <a16:creationId xmlns:a16="http://schemas.microsoft.com/office/drawing/2014/main"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
        <p:nvSpPr>
          <p:cNvPr id="9" name="Content Placeholder 2">
            <a:extLst>
              <a:ext uri="{FF2B5EF4-FFF2-40B4-BE49-F238E27FC236}">
                <a16:creationId xmlns:a16="http://schemas.microsoft.com/office/drawing/2014/main" id="{64A4F74B-B2CD-407C-865A-037EDFAC9DB0}"/>
              </a:ext>
            </a:extLst>
          </p:cNvPr>
          <p:cNvSpPr>
            <a:spLocks noGrp="1"/>
          </p:cNvSpPr>
          <p:nvPr>
            <p:ph sz="half" idx="1"/>
          </p:nvPr>
        </p:nvSpPr>
        <p:spPr>
          <a:xfrm>
            <a:off x="633186" y="1825625"/>
            <a:ext cx="5386614" cy="4351338"/>
          </a:xfrm>
        </p:spPr>
        <p:txBody>
          <a:bodyPr>
            <a:normAutofit/>
          </a:bodyPr>
          <a:lstStyle>
            <a:lvl1pPr>
              <a:defRPr sz="2000"/>
            </a:lvl1pPr>
            <a:lvl2pPr>
              <a:defRPr sz="1800"/>
            </a:lvl2pPr>
            <a:lvl3pPr>
              <a:defRPr sz="1600"/>
            </a:lvl3pPr>
            <a:lvl4pPr>
              <a:defRPr sz="1400"/>
            </a:lvl4pPr>
            <a:lvl5pPr>
              <a:defRPr sz="14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Content Placeholder 3">
            <a:extLst>
              <a:ext uri="{FF2B5EF4-FFF2-40B4-BE49-F238E27FC236}">
                <a16:creationId xmlns:a16="http://schemas.microsoft.com/office/drawing/2014/main" id="{A2548E2E-973A-4D52-ACB9-BF564F407308}"/>
              </a:ext>
            </a:extLst>
          </p:cNvPr>
          <p:cNvSpPr>
            <a:spLocks noGrp="1"/>
          </p:cNvSpPr>
          <p:nvPr>
            <p:ph sz="half" idx="2"/>
          </p:nvPr>
        </p:nvSpPr>
        <p:spPr>
          <a:xfrm>
            <a:off x="6172200" y="1825625"/>
            <a:ext cx="5276850" cy="4351338"/>
          </a:xfrm>
        </p:spPr>
        <p:txBody>
          <a:bodyPr>
            <a:normAutofit/>
          </a:bodyPr>
          <a:lstStyle>
            <a:lvl1pPr>
              <a:defRPr sz="2000"/>
            </a:lvl1pPr>
            <a:lvl2pPr>
              <a:defRPr sz="1800"/>
            </a:lvl2pPr>
            <a:lvl3pPr>
              <a:defRPr sz="1600"/>
            </a:lvl3pPr>
            <a:lvl4pPr>
              <a:defRPr sz="1400"/>
            </a:lvl4pPr>
            <a:lvl5pPr>
              <a:defRPr sz="14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051069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8FCDE-8F3F-4E83-B550-DF944B424F78}"/>
              </a:ext>
            </a:extLst>
          </p:cNvPr>
          <p:cNvSpPr>
            <a:spLocks noGrp="1"/>
          </p:cNvSpPr>
          <p:nvPr>
            <p:ph type="title"/>
          </p:nvPr>
        </p:nvSpPr>
        <p:spPr>
          <a:xfrm>
            <a:off x="633186" y="557439"/>
            <a:ext cx="10815864" cy="830997"/>
          </a:xfrm>
        </p:spPr>
        <p:txBody>
          <a:bodyPr vert="horz" wrap="square" lIns="0" tIns="45720" rIns="91440" bIns="45720" rtlCol="0" anchor="t">
            <a:noAutofit/>
          </a:bodyPr>
          <a:lstStyle>
            <a:lvl1pPr>
              <a:defRPr lang="en-GB" sz="2400">
                <a:solidFill>
                  <a:schemeClr val="tx1"/>
                </a:solidFill>
                <a:latin typeface="Corbel" panose="020B0503020204020204" pitchFamily="34" charset="0"/>
              </a:defRPr>
            </a:lvl1pPr>
          </a:lstStyle>
          <a:p>
            <a:pPr lvl="0">
              <a:lnSpc>
                <a:spcPct val="100000"/>
              </a:lnSpc>
            </a:pPr>
            <a:r>
              <a:rPr lang="en-US" noProof="0"/>
              <a:t>Click to edit Master title style</a:t>
            </a:r>
          </a:p>
        </p:txBody>
      </p:sp>
      <p:grpSp>
        <p:nvGrpSpPr>
          <p:cNvPr id="4" name="Group 3">
            <a:extLst>
              <a:ext uri="{FF2B5EF4-FFF2-40B4-BE49-F238E27FC236}">
                <a16:creationId xmlns:a16="http://schemas.microsoft.com/office/drawing/2014/main"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
        <p:nvSpPr>
          <p:cNvPr id="9" name="Text Placeholder 2">
            <a:extLst>
              <a:ext uri="{FF2B5EF4-FFF2-40B4-BE49-F238E27FC236}">
                <a16:creationId xmlns:a16="http://schemas.microsoft.com/office/drawing/2014/main" id="{10CD1AD0-C8B7-4785-A47D-D822CF4F248F}"/>
              </a:ext>
            </a:extLst>
          </p:cNvPr>
          <p:cNvSpPr>
            <a:spLocks noGrp="1"/>
          </p:cNvSpPr>
          <p:nvPr>
            <p:ph type="body" idx="1"/>
          </p:nvPr>
        </p:nvSpPr>
        <p:spPr>
          <a:xfrm>
            <a:off x="633186" y="1681163"/>
            <a:ext cx="533214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10" name="Text Placeholder 4">
            <a:extLst>
              <a:ext uri="{FF2B5EF4-FFF2-40B4-BE49-F238E27FC236}">
                <a16:creationId xmlns:a16="http://schemas.microsoft.com/office/drawing/2014/main" id="{90A1BBCF-EEF1-4C9A-BA10-9657A79560D3}"/>
              </a:ext>
            </a:extLst>
          </p:cNvPr>
          <p:cNvSpPr>
            <a:spLocks noGrp="1"/>
          </p:cNvSpPr>
          <p:nvPr>
            <p:ph type="body" sz="quarter" idx="3"/>
          </p:nvPr>
        </p:nvSpPr>
        <p:spPr>
          <a:xfrm>
            <a:off x="6172200" y="1681163"/>
            <a:ext cx="527685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11" name="Content Placeholder 3">
            <a:extLst>
              <a:ext uri="{FF2B5EF4-FFF2-40B4-BE49-F238E27FC236}">
                <a16:creationId xmlns:a16="http://schemas.microsoft.com/office/drawing/2014/main" id="{79F8415A-57A2-4D5C-97B0-E78499CC7C6F}"/>
              </a:ext>
            </a:extLst>
          </p:cNvPr>
          <p:cNvSpPr>
            <a:spLocks noGrp="1"/>
          </p:cNvSpPr>
          <p:nvPr>
            <p:ph sz="half" idx="2"/>
          </p:nvPr>
        </p:nvSpPr>
        <p:spPr>
          <a:xfrm>
            <a:off x="633186" y="2505075"/>
            <a:ext cx="5332147" cy="3684588"/>
          </a:xfrm>
        </p:spPr>
        <p:txBody>
          <a:bodyPr>
            <a:normAutofit/>
          </a:bodyPr>
          <a:lstStyle>
            <a:lvl1pPr>
              <a:defRPr sz="2000"/>
            </a:lvl1pPr>
            <a:lvl2pPr>
              <a:defRPr sz="1800"/>
            </a:lvl2pPr>
            <a:lvl3pPr>
              <a:defRPr sz="1600"/>
            </a:lvl3pPr>
            <a:lvl4pPr>
              <a:defRPr sz="1400"/>
            </a:lvl4pPr>
            <a:lvl5pPr>
              <a:defRPr sz="14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ontent Placeholder 5">
            <a:extLst>
              <a:ext uri="{FF2B5EF4-FFF2-40B4-BE49-F238E27FC236}">
                <a16:creationId xmlns:a16="http://schemas.microsoft.com/office/drawing/2014/main" id="{37A31490-A10D-455A-B515-E26064D0E10A}"/>
              </a:ext>
            </a:extLst>
          </p:cNvPr>
          <p:cNvSpPr>
            <a:spLocks noGrp="1"/>
          </p:cNvSpPr>
          <p:nvPr>
            <p:ph sz="quarter" idx="4"/>
          </p:nvPr>
        </p:nvSpPr>
        <p:spPr>
          <a:xfrm>
            <a:off x="6172200" y="2505075"/>
            <a:ext cx="5276850" cy="3684588"/>
          </a:xfrm>
        </p:spPr>
        <p:txBody>
          <a:bodyPr>
            <a:normAutofit/>
          </a:bodyPr>
          <a:lstStyle>
            <a:lvl1pPr>
              <a:defRPr sz="2000"/>
            </a:lvl1pPr>
            <a:lvl2pPr>
              <a:defRPr sz="1800"/>
            </a:lvl2pPr>
            <a:lvl3pPr>
              <a:defRPr sz="1600"/>
            </a:lvl3pPr>
            <a:lvl4pPr>
              <a:defRPr sz="1400"/>
            </a:lvl4pPr>
            <a:lvl5pPr>
              <a:defRPr sz="14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9490708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
        <p:nvSpPr>
          <p:cNvPr id="9" name="Text Placeholder 3">
            <a:extLst>
              <a:ext uri="{FF2B5EF4-FFF2-40B4-BE49-F238E27FC236}">
                <a16:creationId xmlns:a16="http://schemas.microsoft.com/office/drawing/2014/main" id="{9F5DF135-B773-4FF0-A198-6877681591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10" name="Content Placeholder 2">
            <a:extLst>
              <a:ext uri="{FF2B5EF4-FFF2-40B4-BE49-F238E27FC236}">
                <a16:creationId xmlns:a16="http://schemas.microsoft.com/office/drawing/2014/main" id="{4D4BA48E-457A-42FA-BC00-3AE386B38A0C}"/>
              </a:ext>
            </a:extLst>
          </p:cNvPr>
          <p:cNvSpPr>
            <a:spLocks noGrp="1"/>
          </p:cNvSpPr>
          <p:nvPr>
            <p:ph idx="1"/>
          </p:nvPr>
        </p:nvSpPr>
        <p:spPr>
          <a:xfrm>
            <a:off x="5183188" y="987425"/>
            <a:ext cx="626586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itle 1">
            <a:extLst>
              <a:ext uri="{FF2B5EF4-FFF2-40B4-BE49-F238E27FC236}">
                <a16:creationId xmlns:a16="http://schemas.microsoft.com/office/drawing/2014/main" id="{43DF8AE6-3466-400C-B6F1-335DF4DED075}"/>
              </a:ext>
            </a:extLst>
          </p:cNvPr>
          <p:cNvSpPr>
            <a:spLocks noGrp="1"/>
          </p:cNvSpPr>
          <p:nvPr>
            <p:ph type="title"/>
          </p:nvPr>
        </p:nvSpPr>
        <p:spPr>
          <a:xfrm>
            <a:off x="839788" y="457200"/>
            <a:ext cx="3932237" cy="1600200"/>
          </a:xfrm>
        </p:spPr>
        <p:txBody>
          <a:bodyPr anchor="b"/>
          <a:lstStyle>
            <a:lvl1pPr>
              <a:defRPr sz="3200"/>
            </a:lvl1pPr>
          </a:lstStyle>
          <a:p>
            <a:r>
              <a:rPr lang="en-US" noProof="0"/>
              <a:t>Click to edit Master title style</a:t>
            </a:r>
          </a:p>
        </p:txBody>
      </p:sp>
    </p:spTree>
    <p:extLst>
      <p:ext uri="{BB962C8B-B14F-4D97-AF65-F5344CB8AC3E}">
        <p14:creationId xmlns:p14="http://schemas.microsoft.com/office/powerpoint/2010/main" val="3976986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02">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B305EBB3-0F16-4B63-82ED-191AB224B8E2}"/>
              </a:ext>
            </a:extLst>
          </p:cNvPr>
          <p:cNvSpPr/>
          <p:nvPr userDrawn="1"/>
        </p:nvSpPr>
        <p:spPr>
          <a:xfrm>
            <a:off x="5512953" y="0"/>
            <a:ext cx="3522381" cy="6858000"/>
          </a:xfrm>
          <a:custGeom>
            <a:avLst/>
            <a:gdLst>
              <a:gd name="connsiteX0" fmla="*/ 0 w 3522381"/>
              <a:gd name="connsiteY0" fmla="*/ 0 h 6858000"/>
              <a:gd name="connsiteX1" fmla="*/ 3522381 w 3522381"/>
              <a:gd name="connsiteY1" fmla="*/ 0 h 6858000"/>
              <a:gd name="connsiteX2" fmla="*/ 51547 w 3522381"/>
              <a:gd name="connsiteY2" fmla="*/ 6858000 h 6858000"/>
              <a:gd name="connsiteX3" fmla="*/ 0 w 352238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22381" h="6858000">
                <a:moveTo>
                  <a:pt x="0" y="0"/>
                </a:moveTo>
                <a:lnTo>
                  <a:pt x="3522381" y="0"/>
                </a:lnTo>
                <a:lnTo>
                  <a:pt x="51547" y="6858000"/>
                </a:lnTo>
                <a:lnTo>
                  <a:pt x="0" y="6858000"/>
                </a:lnTo>
                <a:close/>
              </a:path>
            </a:pathLst>
          </a:cu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Picture Placeholder 11">
            <a:extLst>
              <a:ext uri="{FF2B5EF4-FFF2-40B4-BE49-F238E27FC236}">
                <a16:creationId xmlns:a16="http://schemas.microsoft.com/office/drawing/2014/main" id="{1A440F4A-C2AF-406D-B420-CCF52F447AC1}"/>
              </a:ext>
            </a:extLst>
          </p:cNvPr>
          <p:cNvSpPr>
            <a:spLocks noGrp="1"/>
          </p:cNvSpPr>
          <p:nvPr>
            <p:ph type="pic" sz="quarter" idx="10" hasCustomPrompt="1"/>
          </p:nvPr>
        </p:nvSpPr>
        <p:spPr>
          <a:xfrm>
            <a:off x="-1" y="0"/>
            <a:ext cx="5504688" cy="6858000"/>
          </a:xfrm>
        </p:spPr>
        <p:txBody>
          <a:bodyPr anchor="ctr" anchorCtr="1">
            <a:normAutofit/>
          </a:bodyPr>
          <a:lstStyle>
            <a:lvl1pPr marL="0" indent="0">
              <a:buNone/>
              <a:defRPr sz="2400">
                <a:solidFill>
                  <a:schemeClr val="bg1"/>
                </a:solidFill>
              </a:defRPr>
            </a:lvl1pPr>
          </a:lstStyle>
          <a:p>
            <a:r>
              <a:rPr lang="en-US" noProof="0" dirty="0"/>
              <a:t>Insert Image</a:t>
            </a:r>
          </a:p>
        </p:txBody>
      </p:sp>
      <p:sp>
        <p:nvSpPr>
          <p:cNvPr id="2" name="Title 1">
            <a:extLst>
              <a:ext uri="{FF2B5EF4-FFF2-40B4-BE49-F238E27FC236}">
                <a16:creationId xmlns:a16="http://schemas.microsoft.com/office/drawing/2014/main" id="{C1744DE2-A455-46F2-BE15-959050C87CE4}"/>
              </a:ext>
            </a:extLst>
          </p:cNvPr>
          <p:cNvSpPr>
            <a:spLocks noGrp="1"/>
          </p:cNvSpPr>
          <p:nvPr>
            <p:ph type="ctrTitle" hasCustomPrompt="1"/>
          </p:nvPr>
        </p:nvSpPr>
        <p:spPr>
          <a:xfrm>
            <a:off x="7274144" y="1291772"/>
            <a:ext cx="4379976" cy="3611880"/>
          </a:xfrm>
        </p:spPr>
        <p:txBody>
          <a:bodyPr vert="horz" lIns="91440" tIns="45720" rIns="91440" bIns="45720" rtlCol="0" anchor="b" anchorCtr="1">
            <a:noAutofit/>
          </a:bodyPr>
          <a:lstStyle>
            <a:lvl1pPr>
              <a:defRPr lang="en-GB" dirty="0"/>
            </a:lvl1pPr>
          </a:lstStyle>
          <a:p>
            <a:pPr marL="0" lvl="0" algn="ctr"/>
            <a:r>
              <a:rPr lang="en-US" noProof="0"/>
              <a:t>TITLE</a:t>
            </a:r>
          </a:p>
        </p:txBody>
      </p:sp>
      <p:sp>
        <p:nvSpPr>
          <p:cNvPr id="3" name="Subtitle 2">
            <a:extLst>
              <a:ext uri="{FF2B5EF4-FFF2-40B4-BE49-F238E27FC236}">
                <a16:creationId xmlns:a16="http://schemas.microsoft.com/office/drawing/2014/main" id="{AC9DE4F3-CE8F-41A0-BFDE-76D0DF1DF432}"/>
              </a:ext>
            </a:extLst>
          </p:cNvPr>
          <p:cNvSpPr>
            <a:spLocks noGrp="1"/>
          </p:cNvSpPr>
          <p:nvPr>
            <p:ph type="subTitle" idx="1" hasCustomPrompt="1"/>
          </p:nvPr>
        </p:nvSpPr>
        <p:spPr>
          <a:xfrm>
            <a:off x="7389079" y="5392401"/>
            <a:ext cx="4178808" cy="521208"/>
          </a:xfrm>
        </p:spPr>
        <p:txBody>
          <a:bodyPr vert="horz" lIns="91440" tIns="45720" rIns="91440" bIns="45720" rtlCol="0" anchor="t">
            <a:noAutofit/>
          </a:bodyPr>
          <a:lstStyle>
            <a:lvl1pPr marL="0" indent="0" algn="ctr">
              <a:buNone/>
              <a:defRPr lang="en-US" sz="1800" dirty="0">
                <a:solidFill>
                  <a:srgbClr val="B2606E"/>
                </a:solidFill>
              </a:defRPr>
            </a:lvl1pPr>
          </a:lstStyle>
          <a:p>
            <a:pPr lvl="0"/>
            <a:r>
              <a:rPr lang="en-US" noProof="0"/>
              <a:t>Subtitle</a:t>
            </a:r>
          </a:p>
        </p:txBody>
      </p:sp>
    </p:spTree>
    <p:extLst>
      <p:ext uri="{BB962C8B-B14F-4D97-AF65-F5344CB8AC3E}">
        <p14:creationId xmlns:p14="http://schemas.microsoft.com/office/powerpoint/2010/main" val="1270854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59AE304-DA92-45D8-B258-61BEA6C99C0E}"/>
              </a:ext>
            </a:extLst>
          </p:cNvPr>
          <p:cNvGrpSpPr/>
          <p:nvPr userDrawn="1"/>
        </p:nvGrpSpPr>
        <p:grpSpPr>
          <a:xfrm>
            <a:off x="0" y="6086479"/>
            <a:ext cx="12192000" cy="600974"/>
            <a:chOff x="0" y="6086479"/>
            <a:chExt cx="12192000" cy="600974"/>
          </a:xfrm>
        </p:grpSpPr>
        <p:sp>
          <p:nvSpPr>
            <p:cNvPr id="5" name="Rectangle 4">
              <a:extLst>
                <a:ext uri="{FF2B5EF4-FFF2-40B4-BE49-F238E27FC236}">
                  <a16:creationId xmlns:a16="http://schemas.microsoft.com/office/drawing/2014/main" id="{6BF91D02-B4A9-4013-94B6-079A8D06DE1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Oval 6">
              <a:extLst>
                <a:ext uri="{FF2B5EF4-FFF2-40B4-BE49-F238E27FC236}">
                  <a16:creationId xmlns:a16="http://schemas.microsoft.com/office/drawing/2014/main" id="{74DAC864-782A-48D4-8E15-9B35C60421BB}"/>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8" name="Slide Number Placeholder 5">
            <a:extLst>
              <a:ext uri="{FF2B5EF4-FFF2-40B4-BE49-F238E27FC236}">
                <a16:creationId xmlns:a16="http://schemas.microsoft.com/office/drawing/2014/main" id="{73B7B0E2-E4FA-4B45-89A6-98E4C4DC1D24}"/>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
        <p:nvSpPr>
          <p:cNvPr id="9" name="Title 1">
            <a:extLst>
              <a:ext uri="{FF2B5EF4-FFF2-40B4-BE49-F238E27FC236}">
                <a16:creationId xmlns:a16="http://schemas.microsoft.com/office/drawing/2014/main" id="{A3EA16B2-FFAE-4A6E-977D-191BC1DB5B28}"/>
              </a:ext>
            </a:extLst>
          </p:cNvPr>
          <p:cNvSpPr>
            <a:spLocks noGrp="1"/>
          </p:cNvSpPr>
          <p:nvPr>
            <p:ph type="title"/>
          </p:nvPr>
        </p:nvSpPr>
        <p:spPr>
          <a:xfrm>
            <a:off x="839788" y="457200"/>
            <a:ext cx="3932237" cy="1600200"/>
          </a:xfrm>
        </p:spPr>
        <p:txBody>
          <a:bodyPr anchor="b"/>
          <a:lstStyle>
            <a:lvl1pPr>
              <a:defRPr sz="3200"/>
            </a:lvl1pPr>
          </a:lstStyle>
          <a:p>
            <a:r>
              <a:rPr lang="en-US" noProof="0"/>
              <a:t>Click to edit Master title style</a:t>
            </a:r>
          </a:p>
        </p:txBody>
      </p:sp>
      <p:sp>
        <p:nvSpPr>
          <p:cNvPr id="10" name="Text Placeholder 3">
            <a:extLst>
              <a:ext uri="{FF2B5EF4-FFF2-40B4-BE49-F238E27FC236}">
                <a16:creationId xmlns:a16="http://schemas.microsoft.com/office/drawing/2014/main" id="{436B2E80-B2B9-4309-8C9B-11D0B83C43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11" name="Picture Placeholder 2">
            <a:extLst>
              <a:ext uri="{FF2B5EF4-FFF2-40B4-BE49-F238E27FC236}">
                <a16:creationId xmlns:a16="http://schemas.microsoft.com/office/drawing/2014/main" id="{03DB89DF-F372-4E54-9DFD-D53E42A2B8E8}"/>
              </a:ext>
            </a:extLst>
          </p:cNvPr>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Tree>
    <p:extLst>
      <p:ext uri="{BB962C8B-B14F-4D97-AF65-F5344CB8AC3E}">
        <p14:creationId xmlns:p14="http://schemas.microsoft.com/office/powerpoint/2010/main" val="4294346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03">
    <p:spTree>
      <p:nvGrpSpPr>
        <p:cNvPr id="1" name=""/>
        <p:cNvGrpSpPr/>
        <p:nvPr/>
      </p:nvGrpSpPr>
      <p:grpSpPr>
        <a:xfrm>
          <a:off x="0" y="0"/>
          <a:ext cx="0" cy="0"/>
          <a:chOff x="0" y="0"/>
          <a:chExt cx="0" cy="0"/>
        </a:xfrm>
      </p:grpSpPr>
      <p:sp>
        <p:nvSpPr>
          <p:cNvPr id="7" name="Picture Placeholder 11">
            <a:extLst>
              <a:ext uri="{FF2B5EF4-FFF2-40B4-BE49-F238E27FC236}">
                <a16:creationId xmlns:a16="http://schemas.microsoft.com/office/drawing/2014/main" id="{47CEAAF6-CCA9-40F8-8A3D-FAAD92220D11}"/>
              </a:ext>
            </a:extLst>
          </p:cNvPr>
          <p:cNvSpPr>
            <a:spLocks noGrp="1"/>
          </p:cNvSpPr>
          <p:nvPr>
            <p:ph type="pic" sz="quarter" idx="10" hasCustomPrompt="1"/>
          </p:nvPr>
        </p:nvSpPr>
        <p:spPr>
          <a:xfrm>
            <a:off x="-2" y="0"/>
            <a:ext cx="12192001" cy="6858000"/>
          </a:xfrm>
        </p:spPr>
        <p:txBody>
          <a:bodyPr anchor="ctr" anchorCtr="1">
            <a:normAutofit/>
          </a:bodyPr>
          <a:lstStyle>
            <a:lvl1pPr marL="0" indent="0">
              <a:buNone/>
              <a:defRPr sz="2400">
                <a:solidFill>
                  <a:schemeClr val="bg1"/>
                </a:solidFill>
              </a:defRPr>
            </a:lvl1pPr>
          </a:lstStyle>
          <a:p>
            <a:r>
              <a:rPr lang="en-US" noProof="0" dirty="0"/>
              <a:t>Insert Image</a:t>
            </a:r>
          </a:p>
        </p:txBody>
      </p:sp>
      <p:sp>
        <p:nvSpPr>
          <p:cNvPr id="2" name="Title 1">
            <a:extLst>
              <a:ext uri="{FF2B5EF4-FFF2-40B4-BE49-F238E27FC236}">
                <a16:creationId xmlns:a16="http://schemas.microsoft.com/office/drawing/2014/main" id="{C1744DE2-A455-46F2-BE15-959050C87CE4}"/>
              </a:ext>
            </a:extLst>
          </p:cNvPr>
          <p:cNvSpPr>
            <a:spLocks noGrp="1"/>
          </p:cNvSpPr>
          <p:nvPr>
            <p:ph type="ctrTitle" hasCustomPrompt="1"/>
          </p:nvPr>
        </p:nvSpPr>
        <p:spPr>
          <a:xfrm>
            <a:off x="316020" y="2404234"/>
            <a:ext cx="5330038" cy="1746504"/>
          </a:xfrm>
        </p:spPr>
        <p:txBody>
          <a:bodyPr vert="horz" lIns="0" tIns="45720" rIns="0" bIns="45720" rtlCol="0" anchor="b" anchorCtr="1">
            <a:noAutofit/>
          </a:bodyPr>
          <a:lstStyle>
            <a:lvl1pPr>
              <a:defRPr lang="en-GB" dirty="0">
                <a:solidFill>
                  <a:schemeClr val="bg1"/>
                </a:solidFill>
              </a:defRPr>
            </a:lvl1pPr>
          </a:lstStyle>
          <a:p>
            <a:pPr marL="0" lvl="0"/>
            <a:r>
              <a:rPr lang="en-US" noProof="0"/>
              <a:t>TITLE</a:t>
            </a:r>
          </a:p>
        </p:txBody>
      </p:sp>
      <p:sp>
        <p:nvSpPr>
          <p:cNvPr id="3" name="Subtitle 2">
            <a:extLst>
              <a:ext uri="{FF2B5EF4-FFF2-40B4-BE49-F238E27FC236}">
                <a16:creationId xmlns:a16="http://schemas.microsoft.com/office/drawing/2014/main" id="{AC9DE4F3-CE8F-41A0-BFDE-76D0DF1DF432}"/>
              </a:ext>
            </a:extLst>
          </p:cNvPr>
          <p:cNvSpPr>
            <a:spLocks noGrp="1"/>
          </p:cNvSpPr>
          <p:nvPr>
            <p:ph type="subTitle" idx="1" hasCustomPrompt="1"/>
          </p:nvPr>
        </p:nvSpPr>
        <p:spPr>
          <a:xfrm>
            <a:off x="453180" y="4553291"/>
            <a:ext cx="5049510" cy="521208"/>
          </a:xfrm>
        </p:spPr>
        <p:txBody>
          <a:bodyPr vert="horz" lIns="0" tIns="0" rIns="0" bIns="0" rtlCol="0" anchor="t" anchorCtr="1">
            <a:noAutofit/>
          </a:bodyPr>
          <a:lstStyle>
            <a:lvl1pPr marL="0" indent="0">
              <a:lnSpc>
                <a:spcPct val="100000"/>
              </a:lnSpc>
              <a:spcBef>
                <a:spcPts val="0"/>
              </a:spcBef>
              <a:buNone/>
              <a:defRPr lang="en-GB" sz="2000" dirty="0">
                <a:solidFill>
                  <a:schemeClr val="bg1"/>
                </a:solidFill>
              </a:defRPr>
            </a:lvl1pPr>
          </a:lstStyle>
          <a:p>
            <a:pPr lvl="0"/>
            <a:r>
              <a:rPr lang="en-US" noProof="0"/>
              <a:t>Subtitle</a:t>
            </a:r>
          </a:p>
        </p:txBody>
      </p:sp>
    </p:spTree>
    <p:extLst>
      <p:ext uri="{BB962C8B-B14F-4D97-AF65-F5344CB8AC3E}">
        <p14:creationId xmlns:p14="http://schemas.microsoft.com/office/powerpoint/2010/main" val="3477175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ith Image">
    <p:spTree>
      <p:nvGrpSpPr>
        <p:cNvPr id="1" name=""/>
        <p:cNvGrpSpPr/>
        <p:nvPr/>
      </p:nvGrpSpPr>
      <p:grpSpPr>
        <a:xfrm>
          <a:off x="0" y="0"/>
          <a:ext cx="0" cy="0"/>
          <a:chOff x="0" y="0"/>
          <a:chExt cx="0" cy="0"/>
        </a:xfrm>
      </p:grpSpPr>
      <p:sp>
        <p:nvSpPr>
          <p:cNvPr id="7" name="Picture Placeholder 11">
            <a:extLst>
              <a:ext uri="{FF2B5EF4-FFF2-40B4-BE49-F238E27FC236}">
                <a16:creationId xmlns:a16="http://schemas.microsoft.com/office/drawing/2014/main" id="{AAF32A0B-D38A-4E4A-BD5E-94B671296508}"/>
              </a:ext>
            </a:extLst>
          </p:cNvPr>
          <p:cNvSpPr>
            <a:spLocks noGrp="1"/>
          </p:cNvSpPr>
          <p:nvPr>
            <p:ph type="pic" sz="quarter" idx="10" hasCustomPrompt="1"/>
          </p:nvPr>
        </p:nvSpPr>
        <p:spPr>
          <a:xfrm>
            <a:off x="-2" y="0"/>
            <a:ext cx="12192001" cy="6858000"/>
          </a:xfrm>
        </p:spPr>
        <p:txBody>
          <a:bodyPr anchor="ctr" anchorCtr="1">
            <a:normAutofit/>
          </a:bodyPr>
          <a:lstStyle>
            <a:lvl1pPr marL="0" indent="0">
              <a:buNone/>
              <a:defRPr sz="2400">
                <a:solidFill>
                  <a:schemeClr val="tx1"/>
                </a:solidFill>
              </a:defRPr>
            </a:lvl1pPr>
          </a:lstStyle>
          <a:p>
            <a:r>
              <a:rPr lang="en-US" noProof="0" dirty="0"/>
              <a:t>Insert Image</a:t>
            </a:r>
          </a:p>
        </p:txBody>
      </p:sp>
      <p:sp>
        <p:nvSpPr>
          <p:cNvPr id="2" name="Title 1">
            <a:extLst>
              <a:ext uri="{FF2B5EF4-FFF2-40B4-BE49-F238E27FC236}">
                <a16:creationId xmlns:a16="http://schemas.microsoft.com/office/drawing/2014/main" id="{2DCD3B46-48AB-439D-A981-D3596F977592}"/>
              </a:ext>
            </a:extLst>
          </p:cNvPr>
          <p:cNvSpPr>
            <a:spLocks noGrp="1"/>
          </p:cNvSpPr>
          <p:nvPr>
            <p:ph type="title"/>
          </p:nvPr>
        </p:nvSpPr>
        <p:spPr>
          <a:xfrm>
            <a:off x="4590288" y="2313432"/>
            <a:ext cx="6592824" cy="2852737"/>
          </a:xfrm>
        </p:spPr>
        <p:txBody>
          <a:bodyPr vert="horz" lIns="91440" tIns="45720" rIns="91440" bIns="45720" rtlCol="0" anchor="b">
            <a:noAutofit/>
          </a:bodyPr>
          <a:lstStyle>
            <a:lvl1pPr>
              <a:defRPr lang="en-GB" sz="6000" dirty="0">
                <a:solidFill>
                  <a:schemeClr val="bg1"/>
                </a:solidFill>
              </a:defRPr>
            </a:lvl1pPr>
          </a:lstStyle>
          <a:p>
            <a:pPr lvl="0"/>
            <a:r>
              <a:rPr lang="en-US" noProof="0"/>
              <a:t>Click to edit Master title style</a:t>
            </a:r>
          </a:p>
        </p:txBody>
      </p:sp>
      <p:sp>
        <p:nvSpPr>
          <p:cNvPr id="3" name="Text Placeholder 2">
            <a:extLst>
              <a:ext uri="{FF2B5EF4-FFF2-40B4-BE49-F238E27FC236}">
                <a16:creationId xmlns:a16="http://schemas.microsoft.com/office/drawing/2014/main" id="{2728D712-0D13-4ECD-9BEB-B8EE651FF63F}"/>
              </a:ext>
            </a:extLst>
          </p:cNvPr>
          <p:cNvSpPr>
            <a:spLocks noGrp="1"/>
          </p:cNvSpPr>
          <p:nvPr>
            <p:ph type="body" idx="1"/>
          </p:nvPr>
        </p:nvSpPr>
        <p:spPr>
          <a:xfrm>
            <a:off x="4590288" y="5193792"/>
            <a:ext cx="6592824" cy="978408"/>
          </a:xfrm>
        </p:spPr>
        <p:txBody>
          <a:bodyPr vert="horz" lIns="91440" tIns="45720" rIns="91440" bIns="45720" rtlCol="0">
            <a:noAutofit/>
          </a:bodyPr>
          <a:lstStyle>
            <a:lvl1pPr marL="0" indent="0">
              <a:buNone/>
              <a:defRPr lang="en-US" sz="1600">
                <a:solidFill>
                  <a:schemeClr val="bg1"/>
                </a:solidFill>
              </a:defRPr>
            </a:lvl1pPr>
          </a:lstStyle>
          <a:p>
            <a:pPr marL="228600" lvl="0" indent="-228600"/>
            <a:r>
              <a:rPr lang="en-US" noProof="0"/>
              <a:t>Click to edit Master text styles</a:t>
            </a:r>
          </a:p>
        </p:txBody>
      </p:sp>
    </p:spTree>
    <p:extLst>
      <p:ext uri="{BB962C8B-B14F-4D97-AF65-F5344CB8AC3E}">
        <p14:creationId xmlns:p14="http://schemas.microsoft.com/office/powerpoint/2010/main" val="3411308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1 Content_2 colum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A46D6285-06A8-4297-915D-0A280359C280}"/>
              </a:ext>
            </a:extLst>
          </p:cNvPr>
          <p:cNvSpPr>
            <a:spLocks noGrp="1"/>
          </p:cNvSpPr>
          <p:nvPr>
            <p:ph type="pic" sz="quarter" idx="10" hasCustomPrompt="1"/>
          </p:nvPr>
        </p:nvSpPr>
        <p:spPr>
          <a:xfrm>
            <a:off x="6836125" y="0"/>
            <a:ext cx="5355875" cy="6858000"/>
          </a:xfrm>
        </p:spPr>
        <p:txBody>
          <a:bodyPr vert="horz" lIns="91440" tIns="45720" rIns="91440" bIns="45720" rtlCol="0" anchor="ctr" anchorCtr="1">
            <a:normAutofit/>
          </a:bodyPr>
          <a:lstStyle>
            <a:lvl1pPr>
              <a:defRPr lang="en-GB" sz="2400">
                <a:solidFill>
                  <a:schemeClr val="tx1"/>
                </a:solidFill>
              </a:defRPr>
            </a:lvl1pPr>
          </a:lstStyle>
          <a:p>
            <a:pPr marL="0" lvl="0" indent="0">
              <a:buNone/>
            </a:pPr>
            <a:r>
              <a:rPr lang="en-US" noProof="0" dirty="0"/>
              <a:t>Insert Image</a:t>
            </a:r>
          </a:p>
        </p:txBody>
      </p:sp>
      <p:sp>
        <p:nvSpPr>
          <p:cNvPr id="14" name="Text Placeholder 12">
            <a:extLst>
              <a:ext uri="{FF2B5EF4-FFF2-40B4-BE49-F238E27FC236}">
                <a16:creationId xmlns:a16="http://schemas.microsoft.com/office/drawing/2014/main" id="{C7F0E85E-786D-44FC-A9C8-8853277D7C38}"/>
              </a:ext>
            </a:extLst>
          </p:cNvPr>
          <p:cNvSpPr>
            <a:spLocks noGrp="1"/>
          </p:cNvSpPr>
          <p:nvPr>
            <p:ph type="body" sz="quarter" idx="12"/>
          </p:nvPr>
        </p:nvSpPr>
        <p:spPr>
          <a:xfrm>
            <a:off x="4386558" y="2717803"/>
            <a:ext cx="2834640" cy="3368675"/>
          </a:xfrm>
        </p:spPr>
        <p:txBody>
          <a:bodyPr vert="horz" wrap="square" lIns="0" tIns="45720" rIns="0" bIns="45720" rtlCol="0" anchor="t">
            <a:noAutofit/>
          </a:bodyPr>
          <a:lstStyle>
            <a:lvl1pPr marL="0" indent="0">
              <a:buNone/>
              <a:defRPr lang="en-US" sz="1400" dirty="0" smtClean="0">
                <a:latin typeface="+mn-lt"/>
                <a:ea typeface="+mj-ea"/>
                <a:cs typeface="+mj-cs"/>
              </a:defRPr>
            </a:lvl1pPr>
          </a:lstStyle>
          <a:p>
            <a:pPr marL="57150" lvl="0" indent="-285750">
              <a:lnSpc>
                <a:spcPct val="100000"/>
              </a:lnSpc>
              <a:spcBef>
                <a:spcPct val="0"/>
              </a:spcBef>
            </a:pPr>
            <a:r>
              <a:rPr lang="en-US" noProof="0"/>
              <a:t>Click to edit Master text styles</a:t>
            </a:r>
          </a:p>
        </p:txBody>
      </p:sp>
      <p:sp>
        <p:nvSpPr>
          <p:cNvPr id="13" name="Text Placeholder 12">
            <a:extLst>
              <a:ext uri="{FF2B5EF4-FFF2-40B4-BE49-F238E27FC236}">
                <a16:creationId xmlns:a16="http://schemas.microsoft.com/office/drawing/2014/main" id="{B48BA177-B717-42B2-884C-04576C20342D}"/>
              </a:ext>
            </a:extLst>
          </p:cNvPr>
          <p:cNvSpPr>
            <a:spLocks noGrp="1"/>
          </p:cNvSpPr>
          <p:nvPr>
            <p:ph type="body" sz="quarter" idx="11"/>
          </p:nvPr>
        </p:nvSpPr>
        <p:spPr>
          <a:xfrm>
            <a:off x="647700" y="2717803"/>
            <a:ext cx="2834640" cy="3368675"/>
          </a:xfrm>
        </p:spPr>
        <p:txBody>
          <a:bodyPr vert="horz" wrap="square" lIns="0" tIns="45720" rIns="0" bIns="45720" rtlCol="0" anchor="t">
            <a:noAutofit/>
          </a:bodyPr>
          <a:lstStyle>
            <a:lvl1pPr marL="0" indent="0">
              <a:buNone/>
              <a:defRPr lang="en-US" sz="1400" dirty="0" smtClean="0">
                <a:latin typeface="+mn-lt"/>
                <a:ea typeface="+mj-ea"/>
                <a:cs typeface="+mj-cs"/>
              </a:defRPr>
            </a:lvl1pPr>
          </a:lstStyle>
          <a:p>
            <a:pPr marL="57150" lvl="0" indent="-285750">
              <a:lnSpc>
                <a:spcPct val="100000"/>
              </a:lnSpc>
              <a:spcBef>
                <a:spcPct val="0"/>
              </a:spcBef>
            </a:pPr>
            <a:r>
              <a:rPr lang="en-US" noProof="0"/>
              <a:t>Click to edit Master text styles</a:t>
            </a:r>
          </a:p>
        </p:txBody>
      </p:sp>
      <p:sp>
        <p:nvSpPr>
          <p:cNvPr id="2" name="Title 1">
            <a:extLst>
              <a:ext uri="{FF2B5EF4-FFF2-40B4-BE49-F238E27FC236}">
                <a16:creationId xmlns:a16="http://schemas.microsoft.com/office/drawing/2014/main" id="{2558FCDE-8F3F-4E83-B550-DF944B424F78}"/>
              </a:ext>
            </a:extLst>
          </p:cNvPr>
          <p:cNvSpPr>
            <a:spLocks noGrp="1"/>
          </p:cNvSpPr>
          <p:nvPr>
            <p:ph type="title"/>
          </p:nvPr>
        </p:nvSpPr>
        <p:spPr>
          <a:xfrm>
            <a:off x="633186" y="557439"/>
            <a:ext cx="6891564" cy="830997"/>
          </a:xfrm>
        </p:spPr>
        <p:txBody>
          <a:bodyPr vert="horz" wrap="square" lIns="0" tIns="45720" rIns="91440" bIns="45720" rtlCol="0" anchor="t">
            <a:noAutofit/>
          </a:bodyPr>
          <a:lstStyle>
            <a:lvl1pPr>
              <a:defRPr lang="en-GB" sz="2400">
                <a:latin typeface="Corbel" panose="020B0503020204020204" pitchFamily="34" charset="0"/>
              </a:defRPr>
            </a:lvl1pPr>
          </a:lstStyle>
          <a:p>
            <a:pPr lvl="0">
              <a:lnSpc>
                <a:spcPct val="100000"/>
              </a:lnSpc>
            </a:pPr>
            <a:r>
              <a:rPr lang="en-US" noProof="0"/>
              <a:t>Click to edit Master title style</a:t>
            </a:r>
          </a:p>
        </p:txBody>
      </p:sp>
      <p:sp>
        <p:nvSpPr>
          <p:cNvPr id="16" name="Content Placeholder 15">
            <a:extLst>
              <a:ext uri="{FF2B5EF4-FFF2-40B4-BE49-F238E27FC236}">
                <a16:creationId xmlns:a16="http://schemas.microsoft.com/office/drawing/2014/main" id="{C1ABB07C-6957-412E-9A87-72242AA3EE85}"/>
              </a:ext>
            </a:extLst>
          </p:cNvPr>
          <p:cNvSpPr>
            <a:spLocks noGrp="1"/>
          </p:cNvSpPr>
          <p:nvPr>
            <p:ph sz="quarter" idx="13" hasCustomPrompt="1"/>
          </p:nvPr>
        </p:nvSpPr>
        <p:spPr>
          <a:xfrm>
            <a:off x="1906451" y="1981200"/>
            <a:ext cx="548640" cy="548640"/>
          </a:xfrm>
        </p:spPr>
        <p:txBody>
          <a:bodyPr lIns="0" tIns="0" rIns="0" bIns="0" anchor="ctr">
            <a:noAutofit/>
          </a:bodyPr>
          <a:lstStyle>
            <a:lvl1pPr marL="0" indent="0" algn="ctr">
              <a:buNone/>
              <a:defRPr sz="1400"/>
            </a:lvl1pPr>
          </a:lstStyle>
          <a:p>
            <a:pPr lvl="0"/>
            <a:r>
              <a:rPr lang="en-US" noProof="0"/>
              <a:t>Icon</a:t>
            </a:r>
          </a:p>
        </p:txBody>
      </p:sp>
      <p:sp>
        <p:nvSpPr>
          <p:cNvPr id="17" name="Content Placeholder 15">
            <a:extLst>
              <a:ext uri="{FF2B5EF4-FFF2-40B4-BE49-F238E27FC236}">
                <a16:creationId xmlns:a16="http://schemas.microsoft.com/office/drawing/2014/main" id="{6DF8CB66-232E-4CE3-96FC-CE37C74994E1}"/>
              </a:ext>
            </a:extLst>
          </p:cNvPr>
          <p:cNvSpPr>
            <a:spLocks noGrp="1"/>
          </p:cNvSpPr>
          <p:nvPr>
            <p:ph sz="quarter" idx="14" hasCustomPrompt="1"/>
          </p:nvPr>
        </p:nvSpPr>
        <p:spPr>
          <a:xfrm>
            <a:off x="5645309" y="1981200"/>
            <a:ext cx="548640" cy="548640"/>
          </a:xfrm>
        </p:spPr>
        <p:txBody>
          <a:bodyPr lIns="0" tIns="0" rIns="0" bIns="0" anchor="ctr">
            <a:noAutofit/>
          </a:bodyPr>
          <a:lstStyle>
            <a:lvl1pPr marL="0" indent="0" algn="ctr">
              <a:buNone/>
              <a:defRPr sz="1400"/>
            </a:lvl1pPr>
          </a:lstStyle>
          <a:p>
            <a:pPr lvl="0"/>
            <a:r>
              <a:rPr lang="en-US" noProof="0"/>
              <a:t>Icon</a:t>
            </a:r>
          </a:p>
        </p:txBody>
      </p:sp>
      <p:sp>
        <p:nvSpPr>
          <p:cNvPr id="18" name="Slide Number Placeholder 7">
            <a:extLst>
              <a:ext uri="{FF2B5EF4-FFF2-40B4-BE49-F238E27FC236}">
                <a16:creationId xmlns:a16="http://schemas.microsoft.com/office/drawing/2014/main" id="{8728750D-82C7-4A8D-A7C7-554934667964}"/>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27720493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2 Content_3 colum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A46D6285-06A8-4297-915D-0A280359C280}"/>
              </a:ext>
            </a:extLst>
          </p:cNvPr>
          <p:cNvSpPr>
            <a:spLocks noGrp="1"/>
          </p:cNvSpPr>
          <p:nvPr>
            <p:ph type="pic" sz="quarter" idx="10" hasCustomPrompt="1"/>
          </p:nvPr>
        </p:nvSpPr>
        <p:spPr>
          <a:xfrm>
            <a:off x="1" y="0"/>
            <a:ext cx="12192000" cy="6858000"/>
          </a:xfrm>
        </p:spPr>
        <p:txBody>
          <a:bodyPr vert="horz" lIns="91440" tIns="45720" rIns="91440" bIns="45720" rtlCol="0" anchor="ctr" anchorCtr="1">
            <a:normAutofit/>
          </a:bodyPr>
          <a:lstStyle>
            <a:lvl1pPr>
              <a:defRPr lang="en-GB" sz="2400">
                <a:solidFill>
                  <a:schemeClr val="tx1"/>
                </a:solidFill>
              </a:defRPr>
            </a:lvl1pPr>
          </a:lstStyle>
          <a:p>
            <a:pPr marL="0" lvl="0" indent="0">
              <a:buNone/>
            </a:pPr>
            <a:r>
              <a:rPr lang="en-US" noProof="0" dirty="0"/>
              <a:t>Insert Image</a:t>
            </a:r>
          </a:p>
        </p:txBody>
      </p:sp>
      <p:sp>
        <p:nvSpPr>
          <p:cNvPr id="14" name="Text Placeholder 12">
            <a:extLst>
              <a:ext uri="{FF2B5EF4-FFF2-40B4-BE49-F238E27FC236}">
                <a16:creationId xmlns:a16="http://schemas.microsoft.com/office/drawing/2014/main" id="{C7F0E85E-786D-44FC-A9C8-8853277D7C38}"/>
              </a:ext>
            </a:extLst>
          </p:cNvPr>
          <p:cNvSpPr>
            <a:spLocks noGrp="1"/>
          </p:cNvSpPr>
          <p:nvPr>
            <p:ph type="body" sz="quarter" idx="12"/>
          </p:nvPr>
        </p:nvSpPr>
        <p:spPr>
          <a:xfrm>
            <a:off x="3888842" y="2717803"/>
            <a:ext cx="2377440" cy="3368675"/>
          </a:xfrm>
        </p:spPr>
        <p:txBody>
          <a:bodyPr vert="horz" wrap="square" lIns="0" tIns="45720" rIns="0" bIns="45720" rtlCol="0" anchor="t">
            <a:noAutofit/>
          </a:bodyPr>
          <a:lstStyle>
            <a:lvl1pPr marL="0" indent="0">
              <a:buNone/>
              <a:defRPr lang="en-US" sz="1400" dirty="0" smtClean="0">
                <a:solidFill>
                  <a:schemeClr val="bg1">
                    <a:lumMod val="95000"/>
                  </a:schemeClr>
                </a:solidFill>
                <a:latin typeface="+mn-lt"/>
                <a:ea typeface="+mj-ea"/>
                <a:cs typeface="+mj-cs"/>
              </a:defRPr>
            </a:lvl1pPr>
          </a:lstStyle>
          <a:p>
            <a:pPr marL="57150" lvl="0" indent="-285750">
              <a:lnSpc>
                <a:spcPct val="100000"/>
              </a:lnSpc>
              <a:spcBef>
                <a:spcPct val="0"/>
              </a:spcBef>
            </a:pPr>
            <a:r>
              <a:rPr lang="en-US" noProof="0"/>
              <a:t>Click to edit Master text styles</a:t>
            </a:r>
          </a:p>
        </p:txBody>
      </p:sp>
      <p:sp>
        <p:nvSpPr>
          <p:cNvPr id="13" name="Text Placeholder 12">
            <a:extLst>
              <a:ext uri="{FF2B5EF4-FFF2-40B4-BE49-F238E27FC236}">
                <a16:creationId xmlns:a16="http://schemas.microsoft.com/office/drawing/2014/main" id="{B48BA177-B717-42B2-884C-04576C20342D}"/>
              </a:ext>
            </a:extLst>
          </p:cNvPr>
          <p:cNvSpPr>
            <a:spLocks noGrp="1"/>
          </p:cNvSpPr>
          <p:nvPr>
            <p:ph type="body" sz="quarter" idx="11"/>
          </p:nvPr>
        </p:nvSpPr>
        <p:spPr>
          <a:xfrm>
            <a:off x="647700" y="2717803"/>
            <a:ext cx="2377440" cy="3368675"/>
          </a:xfrm>
        </p:spPr>
        <p:txBody>
          <a:bodyPr vert="horz" wrap="square" lIns="0" tIns="45720" rIns="0" bIns="45720" rtlCol="0" anchor="t">
            <a:noAutofit/>
          </a:bodyPr>
          <a:lstStyle>
            <a:lvl1pPr marL="0" indent="0">
              <a:buNone/>
              <a:defRPr lang="en-US" sz="1400" dirty="0" smtClean="0">
                <a:solidFill>
                  <a:schemeClr val="bg1">
                    <a:lumMod val="95000"/>
                  </a:schemeClr>
                </a:solidFill>
                <a:latin typeface="+mn-lt"/>
                <a:ea typeface="+mj-ea"/>
                <a:cs typeface="+mj-cs"/>
              </a:defRPr>
            </a:lvl1pPr>
          </a:lstStyle>
          <a:p>
            <a:pPr marL="57150" lvl="0" indent="-285750">
              <a:lnSpc>
                <a:spcPct val="100000"/>
              </a:lnSpc>
              <a:spcBef>
                <a:spcPct val="0"/>
              </a:spcBef>
            </a:pPr>
            <a:r>
              <a:rPr lang="en-US" noProof="0"/>
              <a:t>Click to edit Master text styles</a:t>
            </a:r>
          </a:p>
        </p:txBody>
      </p:sp>
      <p:sp>
        <p:nvSpPr>
          <p:cNvPr id="2" name="Title 1">
            <a:extLst>
              <a:ext uri="{FF2B5EF4-FFF2-40B4-BE49-F238E27FC236}">
                <a16:creationId xmlns:a16="http://schemas.microsoft.com/office/drawing/2014/main" id="{2558FCDE-8F3F-4E83-B550-DF944B424F78}"/>
              </a:ext>
            </a:extLst>
          </p:cNvPr>
          <p:cNvSpPr>
            <a:spLocks noGrp="1"/>
          </p:cNvSpPr>
          <p:nvPr>
            <p:ph type="title"/>
          </p:nvPr>
        </p:nvSpPr>
        <p:spPr>
          <a:xfrm>
            <a:off x="633186" y="557439"/>
            <a:ext cx="10206264" cy="830997"/>
          </a:xfrm>
        </p:spPr>
        <p:txBody>
          <a:bodyPr vert="horz" wrap="square" lIns="0" tIns="45720" rIns="91440" bIns="45720" rtlCol="0" anchor="t">
            <a:noAutofit/>
          </a:bodyPr>
          <a:lstStyle>
            <a:lvl1pPr>
              <a:defRPr lang="en-GB" sz="2400">
                <a:solidFill>
                  <a:schemeClr val="bg1">
                    <a:lumMod val="95000"/>
                  </a:schemeClr>
                </a:solidFill>
                <a:latin typeface="Corbel" panose="020B0503020204020204" pitchFamily="34" charset="0"/>
              </a:defRPr>
            </a:lvl1pPr>
          </a:lstStyle>
          <a:p>
            <a:pPr lvl="0">
              <a:lnSpc>
                <a:spcPct val="100000"/>
              </a:lnSpc>
            </a:pPr>
            <a:r>
              <a:rPr lang="en-US" noProof="0"/>
              <a:t>Click to edit Master title style</a:t>
            </a:r>
          </a:p>
        </p:txBody>
      </p:sp>
      <p:sp>
        <p:nvSpPr>
          <p:cNvPr id="16" name="Content Placeholder 15">
            <a:extLst>
              <a:ext uri="{FF2B5EF4-FFF2-40B4-BE49-F238E27FC236}">
                <a16:creationId xmlns:a16="http://schemas.microsoft.com/office/drawing/2014/main" id="{C1ABB07C-6957-412E-9A87-72242AA3EE85}"/>
              </a:ext>
            </a:extLst>
          </p:cNvPr>
          <p:cNvSpPr>
            <a:spLocks noGrp="1"/>
          </p:cNvSpPr>
          <p:nvPr>
            <p:ph sz="quarter" idx="13" hasCustomPrompt="1"/>
          </p:nvPr>
        </p:nvSpPr>
        <p:spPr>
          <a:xfrm>
            <a:off x="1562100" y="1981200"/>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17" name="Content Placeholder 15">
            <a:extLst>
              <a:ext uri="{FF2B5EF4-FFF2-40B4-BE49-F238E27FC236}">
                <a16:creationId xmlns:a16="http://schemas.microsoft.com/office/drawing/2014/main" id="{6DF8CB66-232E-4CE3-96FC-CE37C74994E1}"/>
              </a:ext>
            </a:extLst>
          </p:cNvPr>
          <p:cNvSpPr>
            <a:spLocks noGrp="1"/>
          </p:cNvSpPr>
          <p:nvPr>
            <p:ph sz="quarter" idx="14" hasCustomPrompt="1"/>
          </p:nvPr>
        </p:nvSpPr>
        <p:spPr>
          <a:xfrm>
            <a:off x="4803242" y="1981200"/>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8" name="Text Placeholder 12">
            <a:extLst>
              <a:ext uri="{FF2B5EF4-FFF2-40B4-BE49-F238E27FC236}">
                <a16:creationId xmlns:a16="http://schemas.microsoft.com/office/drawing/2014/main" id="{DEF523FD-B1FC-40A7-93AA-389CB38E17C0}"/>
              </a:ext>
            </a:extLst>
          </p:cNvPr>
          <p:cNvSpPr>
            <a:spLocks noGrp="1"/>
          </p:cNvSpPr>
          <p:nvPr>
            <p:ph type="body" sz="quarter" idx="15"/>
          </p:nvPr>
        </p:nvSpPr>
        <p:spPr>
          <a:xfrm>
            <a:off x="7129985" y="2717803"/>
            <a:ext cx="2377440" cy="3368675"/>
          </a:xfrm>
        </p:spPr>
        <p:txBody>
          <a:bodyPr vert="horz" wrap="square" lIns="0" tIns="45720" rIns="0" bIns="45720" rtlCol="0" anchor="t">
            <a:noAutofit/>
          </a:bodyPr>
          <a:lstStyle>
            <a:lvl1pPr marL="0" indent="0">
              <a:buNone/>
              <a:defRPr lang="en-US" sz="1400" dirty="0" smtClean="0">
                <a:solidFill>
                  <a:schemeClr val="bg1">
                    <a:lumMod val="95000"/>
                  </a:schemeClr>
                </a:solidFill>
                <a:latin typeface="+mn-lt"/>
                <a:ea typeface="+mj-ea"/>
                <a:cs typeface="+mj-cs"/>
              </a:defRPr>
            </a:lvl1pPr>
          </a:lstStyle>
          <a:p>
            <a:pPr marL="57150" lvl="0" indent="-285750">
              <a:lnSpc>
                <a:spcPct val="100000"/>
              </a:lnSpc>
              <a:spcBef>
                <a:spcPct val="0"/>
              </a:spcBef>
            </a:pPr>
            <a:r>
              <a:rPr lang="en-US" noProof="0"/>
              <a:t>Click to edit Master text styles</a:t>
            </a:r>
          </a:p>
        </p:txBody>
      </p:sp>
      <p:sp>
        <p:nvSpPr>
          <p:cNvPr id="10" name="Content Placeholder 15">
            <a:extLst>
              <a:ext uri="{FF2B5EF4-FFF2-40B4-BE49-F238E27FC236}">
                <a16:creationId xmlns:a16="http://schemas.microsoft.com/office/drawing/2014/main" id="{B60C8CC8-C869-4395-B389-D76DF4A56AA1}"/>
              </a:ext>
            </a:extLst>
          </p:cNvPr>
          <p:cNvSpPr>
            <a:spLocks noGrp="1"/>
          </p:cNvSpPr>
          <p:nvPr>
            <p:ph sz="quarter" idx="16" hasCustomPrompt="1"/>
          </p:nvPr>
        </p:nvSpPr>
        <p:spPr>
          <a:xfrm>
            <a:off x="8044385" y="1981200"/>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11" name="Slide Number Placeholder 7">
            <a:extLst>
              <a:ext uri="{FF2B5EF4-FFF2-40B4-BE49-F238E27FC236}">
                <a16:creationId xmlns:a16="http://schemas.microsoft.com/office/drawing/2014/main" id="{E10AF5F6-7B7D-4CE6-A1D0-2F46804D3CE7}"/>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1054804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3 Content_2 column Vertical">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A46D6285-06A8-4297-915D-0A280359C280}"/>
              </a:ext>
            </a:extLst>
          </p:cNvPr>
          <p:cNvSpPr>
            <a:spLocks noGrp="1"/>
          </p:cNvSpPr>
          <p:nvPr>
            <p:ph type="pic" sz="quarter" idx="10" hasCustomPrompt="1"/>
          </p:nvPr>
        </p:nvSpPr>
        <p:spPr>
          <a:xfrm>
            <a:off x="1" y="0"/>
            <a:ext cx="12192000" cy="6858000"/>
          </a:xfrm>
        </p:spPr>
        <p:txBody>
          <a:bodyPr vert="horz" lIns="91440" tIns="45720" rIns="91440" bIns="45720" rtlCol="0" anchor="ctr" anchorCtr="1">
            <a:normAutofit/>
          </a:bodyPr>
          <a:lstStyle>
            <a:lvl1pPr>
              <a:defRPr lang="en-GB" sz="2400">
                <a:solidFill>
                  <a:schemeClr val="tx1"/>
                </a:solidFill>
              </a:defRPr>
            </a:lvl1pPr>
          </a:lstStyle>
          <a:p>
            <a:pPr marL="0" lvl="0" indent="0">
              <a:buNone/>
            </a:pPr>
            <a:r>
              <a:rPr lang="en-US" noProof="0" dirty="0"/>
              <a:t>Insert Image</a:t>
            </a:r>
          </a:p>
        </p:txBody>
      </p:sp>
      <p:sp>
        <p:nvSpPr>
          <p:cNvPr id="13" name="Text Placeholder 12">
            <a:extLst>
              <a:ext uri="{FF2B5EF4-FFF2-40B4-BE49-F238E27FC236}">
                <a16:creationId xmlns:a16="http://schemas.microsoft.com/office/drawing/2014/main" id="{B48BA177-B717-42B2-884C-04576C20342D}"/>
              </a:ext>
            </a:extLst>
          </p:cNvPr>
          <p:cNvSpPr>
            <a:spLocks noGrp="1"/>
          </p:cNvSpPr>
          <p:nvPr>
            <p:ph type="body" sz="quarter" idx="11"/>
          </p:nvPr>
        </p:nvSpPr>
        <p:spPr>
          <a:xfrm>
            <a:off x="1809750" y="1847927"/>
            <a:ext cx="7315200" cy="1461613"/>
          </a:xfrm>
        </p:spPr>
        <p:txBody>
          <a:bodyPr vert="horz" wrap="square" lIns="0" tIns="45720" rIns="0" bIns="45720" rtlCol="0" anchor="t">
            <a:noAutofit/>
          </a:bodyPr>
          <a:lstStyle>
            <a:lvl1pPr>
              <a:defRPr lang="en-US" sz="1400" dirty="0" smtClean="0">
                <a:solidFill>
                  <a:schemeClr val="bg1">
                    <a:lumMod val="95000"/>
                  </a:schemeClr>
                </a:solidFill>
                <a:latin typeface="+mn-lt"/>
                <a:ea typeface="+mj-ea"/>
                <a:cs typeface="+mj-cs"/>
              </a:defRPr>
            </a:lvl1pPr>
          </a:lstStyle>
          <a:p>
            <a:pPr marL="0" lvl="0">
              <a:lnSpc>
                <a:spcPct val="100000"/>
              </a:lnSpc>
              <a:spcBef>
                <a:spcPct val="0"/>
              </a:spcBef>
              <a:buNone/>
            </a:pPr>
            <a:r>
              <a:rPr lang="en-US" noProof="0"/>
              <a:t>Click to edit Master text styles</a:t>
            </a:r>
          </a:p>
        </p:txBody>
      </p:sp>
      <p:sp>
        <p:nvSpPr>
          <p:cNvPr id="2" name="Title 1">
            <a:extLst>
              <a:ext uri="{FF2B5EF4-FFF2-40B4-BE49-F238E27FC236}">
                <a16:creationId xmlns:a16="http://schemas.microsoft.com/office/drawing/2014/main" id="{2558FCDE-8F3F-4E83-B550-DF944B424F78}"/>
              </a:ext>
            </a:extLst>
          </p:cNvPr>
          <p:cNvSpPr>
            <a:spLocks noGrp="1"/>
          </p:cNvSpPr>
          <p:nvPr>
            <p:ph type="title"/>
          </p:nvPr>
        </p:nvSpPr>
        <p:spPr>
          <a:xfrm>
            <a:off x="633186" y="557439"/>
            <a:ext cx="10206264" cy="830997"/>
          </a:xfrm>
        </p:spPr>
        <p:txBody>
          <a:bodyPr vert="horz" wrap="square" lIns="0" tIns="45720" rIns="91440" bIns="45720" rtlCol="0" anchor="t">
            <a:noAutofit/>
          </a:bodyPr>
          <a:lstStyle>
            <a:lvl1pPr>
              <a:defRPr lang="en-GB" sz="2400">
                <a:solidFill>
                  <a:schemeClr val="bg1">
                    <a:lumMod val="95000"/>
                  </a:schemeClr>
                </a:solidFill>
                <a:latin typeface="Corbel" panose="020B0503020204020204" pitchFamily="34" charset="0"/>
              </a:defRPr>
            </a:lvl1pPr>
          </a:lstStyle>
          <a:p>
            <a:pPr lvl="0">
              <a:lnSpc>
                <a:spcPct val="100000"/>
              </a:lnSpc>
            </a:pPr>
            <a:r>
              <a:rPr lang="en-US" noProof="0"/>
              <a:t>Click to edit Master title style</a:t>
            </a:r>
          </a:p>
        </p:txBody>
      </p:sp>
      <p:sp>
        <p:nvSpPr>
          <p:cNvPr id="16" name="Content Placeholder 15">
            <a:extLst>
              <a:ext uri="{FF2B5EF4-FFF2-40B4-BE49-F238E27FC236}">
                <a16:creationId xmlns:a16="http://schemas.microsoft.com/office/drawing/2014/main" id="{C1ABB07C-6957-412E-9A87-72242AA3EE85}"/>
              </a:ext>
            </a:extLst>
          </p:cNvPr>
          <p:cNvSpPr>
            <a:spLocks noGrp="1"/>
          </p:cNvSpPr>
          <p:nvPr>
            <p:ph sz="quarter" idx="13" hasCustomPrompt="1"/>
          </p:nvPr>
        </p:nvSpPr>
        <p:spPr>
          <a:xfrm>
            <a:off x="647700" y="2304413"/>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11" name="Text Placeholder 12">
            <a:extLst>
              <a:ext uri="{FF2B5EF4-FFF2-40B4-BE49-F238E27FC236}">
                <a16:creationId xmlns:a16="http://schemas.microsoft.com/office/drawing/2014/main" id="{C3BB8EAB-4266-4938-A8CB-6D18C938017F}"/>
              </a:ext>
            </a:extLst>
          </p:cNvPr>
          <p:cNvSpPr>
            <a:spLocks noGrp="1"/>
          </p:cNvSpPr>
          <p:nvPr>
            <p:ph type="body" sz="quarter" idx="14"/>
          </p:nvPr>
        </p:nvSpPr>
        <p:spPr>
          <a:xfrm>
            <a:off x="1809750" y="4048520"/>
            <a:ext cx="7315200" cy="1461613"/>
          </a:xfrm>
        </p:spPr>
        <p:txBody>
          <a:bodyPr vert="horz" wrap="square" lIns="0" tIns="45720" rIns="0" bIns="45720" rtlCol="0" anchor="t">
            <a:noAutofit/>
          </a:bodyPr>
          <a:lstStyle>
            <a:lvl1pPr>
              <a:defRPr lang="en-US" sz="1400" dirty="0" smtClean="0">
                <a:solidFill>
                  <a:schemeClr val="bg1">
                    <a:lumMod val="95000"/>
                  </a:schemeClr>
                </a:solidFill>
                <a:latin typeface="+mn-lt"/>
                <a:ea typeface="+mj-ea"/>
                <a:cs typeface="+mj-cs"/>
              </a:defRPr>
            </a:lvl1pPr>
          </a:lstStyle>
          <a:p>
            <a:pPr marL="0" lvl="0">
              <a:lnSpc>
                <a:spcPct val="100000"/>
              </a:lnSpc>
              <a:spcBef>
                <a:spcPct val="0"/>
              </a:spcBef>
              <a:buNone/>
            </a:pPr>
            <a:r>
              <a:rPr lang="en-US" noProof="0"/>
              <a:t>Click to edit Master text styles</a:t>
            </a:r>
          </a:p>
        </p:txBody>
      </p:sp>
      <p:sp>
        <p:nvSpPr>
          <p:cNvPr id="12" name="Content Placeholder 15">
            <a:extLst>
              <a:ext uri="{FF2B5EF4-FFF2-40B4-BE49-F238E27FC236}">
                <a16:creationId xmlns:a16="http://schemas.microsoft.com/office/drawing/2014/main" id="{716D363C-A0A5-4FB1-8CC2-850C0CD9F4E7}"/>
              </a:ext>
            </a:extLst>
          </p:cNvPr>
          <p:cNvSpPr>
            <a:spLocks noGrp="1"/>
          </p:cNvSpPr>
          <p:nvPr>
            <p:ph sz="quarter" idx="15" hasCustomPrompt="1"/>
          </p:nvPr>
        </p:nvSpPr>
        <p:spPr>
          <a:xfrm>
            <a:off x="647700" y="4505006"/>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15" name="Slide Number Placeholder 7">
            <a:extLst>
              <a:ext uri="{FF2B5EF4-FFF2-40B4-BE49-F238E27FC236}">
                <a16:creationId xmlns:a16="http://schemas.microsoft.com/office/drawing/2014/main" id="{AAF4A39B-C3C3-4691-BB94-371047ADD50E}"/>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2447190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4 Content_1 colum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A46D6285-06A8-4297-915D-0A280359C280}"/>
              </a:ext>
            </a:extLst>
          </p:cNvPr>
          <p:cNvSpPr>
            <a:spLocks noGrp="1"/>
          </p:cNvSpPr>
          <p:nvPr>
            <p:ph type="pic" sz="quarter" idx="10" hasCustomPrompt="1"/>
          </p:nvPr>
        </p:nvSpPr>
        <p:spPr>
          <a:xfrm>
            <a:off x="1" y="0"/>
            <a:ext cx="12192000" cy="6858000"/>
          </a:xfrm>
        </p:spPr>
        <p:txBody>
          <a:bodyPr vert="horz" lIns="91440" tIns="45720" rIns="91440" bIns="45720" rtlCol="0" anchor="ctr" anchorCtr="1">
            <a:normAutofit/>
          </a:bodyPr>
          <a:lstStyle>
            <a:lvl1pPr>
              <a:defRPr lang="en-GB" sz="2400">
                <a:solidFill>
                  <a:schemeClr val="tx1"/>
                </a:solidFill>
              </a:defRPr>
            </a:lvl1pPr>
          </a:lstStyle>
          <a:p>
            <a:pPr marL="0" lvl="0" indent="0">
              <a:buNone/>
            </a:pPr>
            <a:r>
              <a:rPr lang="en-US" noProof="0" dirty="0"/>
              <a:t>Insert Image</a:t>
            </a:r>
          </a:p>
        </p:txBody>
      </p:sp>
      <p:sp>
        <p:nvSpPr>
          <p:cNvPr id="13" name="Text Placeholder 12">
            <a:extLst>
              <a:ext uri="{FF2B5EF4-FFF2-40B4-BE49-F238E27FC236}">
                <a16:creationId xmlns:a16="http://schemas.microsoft.com/office/drawing/2014/main" id="{B48BA177-B717-42B2-884C-04576C20342D}"/>
              </a:ext>
            </a:extLst>
          </p:cNvPr>
          <p:cNvSpPr>
            <a:spLocks noGrp="1"/>
          </p:cNvSpPr>
          <p:nvPr>
            <p:ph type="body" sz="quarter" idx="11"/>
          </p:nvPr>
        </p:nvSpPr>
        <p:spPr>
          <a:xfrm>
            <a:off x="1562100" y="1733627"/>
            <a:ext cx="2438400" cy="4248073"/>
          </a:xfrm>
        </p:spPr>
        <p:txBody>
          <a:bodyPr vert="horz" wrap="square" lIns="0" tIns="45720" rIns="0" bIns="45720" rtlCol="0" anchor="t">
            <a:noAutofit/>
          </a:bodyPr>
          <a:lstStyle>
            <a:lvl1pPr>
              <a:defRPr lang="en-US" sz="1400" dirty="0" smtClean="0">
                <a:solidFill>
                  <a:schemeClr val="bg1">
                    <a:lumMod val="95000"/>
                  </a:schemeClr>
                </a:solidFill>
                <a:latin typeface="+mn-lt"/>
                <a:ea typeface="+mj-ea"/>
                <a:cs typeface="+mj-cs"/>
              </a:defRPr>
            </a:lvl1pPr>
          </a:lstStyle>
          <a:p>
            <a:pPr marL="0" lvl="0">
              <a:lnSpc>
                <a:spcPct val="100000"/>
              </a:lnSpc>
              <a:spcBef>
                <a:spcPct val="0"/>
              </a:spcBef>
              <a:buNone/>
            </a:pPr>
            <a:r>
              <a:rPr lang="en-US" noProof="0"/>
              <a:t>Click to edit Master text styles</a:t>
            </a:r>
          </a:p>
        </p:txBody>
      </p:sp>
      <p:sp>
        <p:nvSpPr>
          <p:cNvPr id="2" name="Title 1">
            <a:extLst>
              <a:ext uri="{FF2B5EF4-FFF2-40B4-BE49-F238E27FC236}">
                <a16:creationId xmlns:a16="http://schemas.microsoft.com/office/drawing/2014/main" id="{2558FCDE-8F3F-4E83-B550-DF944B424F78}"/>
              </a:ext>
            </a:extLst>
          </p:cNvPr>
          <p:cNvSpPr>
            <a:spLocks noGrp="1"/>
          </p:cNvSpPr>
          <p:nvPr>
            <p:ph type="title"/>
          </p:nvPr>
        </p:nvSpPr>
        <p:spPr>
          <a:xfrm>
            <a:off x="633186" y="557439"/>
            <a:ext cx="10206264" cy="830997"/>
          </a:xfrm>
        </p:spPr>
        <p:txBody>
          <a:bodyPr vert="horz" wrap="square" lIns="0" tIns="45720" rIns="91440" bIns="45720" rtlCol="0" anchor="t">
            <a:noAutofit/>
          </a:bodyPr>
          <a:lstStyle>
            <a:lvl1pPr>
              <a:defRPr lang="en-GB" sz="2400">
                <a:solidFill>
                  <a:schemeClr val="bg1">
                    <a:lumMod val="95000"/>
                  </a:schemeClr>
                </a:solidFill>
                <a:latin typeface="Corbel" panose="020B0503020204020204" pitchFamily="34" charset="0"/>
              </a:defRPr>
            </a:lvl1pPr>
          </a:lstStyle>
          <a:p>
            <a:pPr lvl="0">
              <a:lnSpc>
                <a:spcPct val="100000"/>
              </a:lnSpc>
            </a:pPr>
            <a:r>
              <a:rPr lang="en-US" noProof="0"/>
              <a:t>Click to edit Master title style</a:t>
            </a:r>
          </a:p>
        </p:txBody>
      </p:sp>
      <p:sp>
        <p:nvSpPr>
          <p:cNvPr id="16" name="Content Placeholder 15">
            <a:extLst>
              <a:ext uri="{FF2B5EF4-FFF2-40B4-BE49-F238E27FC236}">
                <a16:creationId xmlns:a16="http://schemas.microsoft.com/office/drawing/2014/main" id="{C1ABB07C-6957-412E-9A87-72242AA3EE85}"/>
              </a:ext>
            </a:extLst>
          </p:cNvPr>
          <p:cNvSpPr>
            <a:spLocks noGrp="1"/>
          </p:cNvSpPr>
          <p:nvPr>
            <p:ph sz="quarter" idx="13" hasCustomPrompt="1"/>
          </p:nvPr>
        </p:nvSpPr>
        <p:spPr>
          <a:xfrm>
            <a:off x="647700" y="1733627"/>
            <a:ext cx="548640" cy="548640"/>
          </a:xfrm>
        </p:spPr>
        <p:txBody>
          <a:bodyPr lIns="0" tIns="0" rIns="0" bIns="0" anchor="ctr">
            <a:noAutofit/>
          </a:bodyPr>
          <a:lstStyle>
            <a:lvl1pPr marL="0" indent="0" algn="ctr">
              <a:buNone/>
              <a:defRPr sz="1400">
                <a:solidFill>
                  <a:schemeClr val="bg1">
                    <a:lumMod val="95000"/>
                  </a:schemeClr>
                </a:solidFill>
              </a:defRPr>
            </a:lvl1pPr>
          </a:lstStyle>
          <a:p>
            <a:pPr lvl="0"/>
            <a:r>
              <a:rPr lang="en-US" noProof="0"/>
              <a:t>Icon</a:t>
            </a:r>
          </a:p>
        </p:txBody>
      </p:sp>
      <p:sp>
        <p:nvSpPr>
          <p:cNvPr id="8" name="Slide Number Placeholder 7">
            <a:extLst>
              <a:ext uri="{FF2B5EF4-FFF2-40B4-BE49-F238E27FC236}">
                <a16:creationId xmlns:a16="http://schemas.microsoft.com/office/drawing/2014/main" id="{100F546D-5491-4A19-9725-5C920C5738BE}"/>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bg1"/>
                </a:solidFill>
              </a:defRPr>
            </a:lvl1pPr>
          </a:lstStyle>
          <a:p>
            <a:pPr algn="ctr"/>
            <a:fld id="{817179DE-9BF3-494C-804F-0C7C90AC8700}" type="slidenum">
              <a:rPr lang="en-US" noProof="0" smtClean="0"/>
              <a:pPr algn="ctr"/>
              <a:t>‹#›</a:t>
            </a:fld>
            <a:endParaRPr lang="en-US" noProof="0" dirty="0"/>
          </a:p>
        </p:txBody>
      </p:sp>
    </p:spTree>
    <p:extLst>
      <p:ext uri="{BB962C8B-B14F-4D97-AF65-F5344CB8AC3E}">
        <p14:creationId xmlns:p14="http://schemas.microsoft.com/office/powerpoint/2010/main" val="2215973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5 Content">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B48BA177-B717-42B2-884C-04576C20342D}"/>
              </a:ext>
            </a:extLst>
          </p:cNvPr>
          <p:cNvSpPr>
            <a:spLocks noGrp="1"/>
          </p:cNvSpPr>
          <p:nvPr>
            <p:ph type="body" sz="quarter" idx="11"/>
          </p:nvPr>
        </p:nvSpPr>
        <p:spPr>
          <a:xfrm>
            <a:off x="1562100" y="1733627"/>
            <a:ext cx="8534400" cy="4248073"/>
          </a:xfrm>
        </p:spPr>
        <p:txBody>
          <a:bodyPr vert="horz" wrap="square" lIns="0" tIns="45720" rIns="0" bIns="45720" rtlCol="0" anchor="t">
            <a:noAutofit/>
          </a:bodyPr>
          <a:lstStyle>
            <a:lvl1pPr>
              <a:defRPr lang="en-US" sz="1400" dirty="0" smtClean="0">
                <a:solidFill>
                  <a:schemeClr val="tx1"/>
                </a:solidFill>
                <a:latin typeface="+mn-lt"/>
                <a:ea typeface="+mj-ea"/>
                <a:cs typeface="+mj-cs"/>
              </a:defRPr>
            </a:lvl1pPr>
          </a:lstStyle>
          <a:p>
            <a:pPr marL="0" lvl="0">
              <a:lnSpc>
                <a:spcPct val="100000"/>
              </a:lnSpc>
              <a:spcBef>
                <a:spcPct val="0"/>
              </a:spcBef>
              <a:buNone/>
            </a:pPr>
            <a:r>
              <a:rPr lang="en-US" noProof="0"/>
              <a:t>Click to edit Master text styles</a:t>
            </a:r>
          </a:p>
        </p:txBody>
      </p:sp>
      <p:sp>
        <p:nvSpPr>
          <p:cNvPr id="2" name="Title 1">
            <a:extLst>
              <a:ext uri="{FF2B5EF4-FFF2-40B4-BE49-F238E27FC236}">
                <a16:creationId xmlns:a16="http://schemas.microsoft.com/office/drawing/2014/main" id="{2558FCDE-8F3F-4E83-B550-DF944B424F78}"/>
              </a:ext>
            </a:extLst>
          </p:cNvPr>
          <p:cNvSpPr>
            <a:spLocks noGrp="1"/>
          </p:cNvSpPr>
          <p:nvPr>
            <p:ph type="title"/>
          </p:nvPr>
        </p:nvSpPr>
        <p:spPr>
          <a:xfrm>
            <a:off x="633186" y="557439"/>
            <a:ext cx="10815864" cy="830997"/>
          </a:xfrm>
        </p:spPr>
        <p:txBody>
          <a:bodyPr vert="horz" wrap="square" lIns="0" tIns="45720" rIns="91440" bIns="45720" rtlCol="0" anchor="t">
            <a:noAutofit/>
          </a:bodyPr>
          <a:lstStyle>
            <a:lvl1pPr>
              <a:defRPr lang="en-GB" sz="2400">
                <a:solidFill>
                  <a:schemeClr val="tx1"/>
                </a:solidFill>
                <a:latin typeface="Corbel" panose="020B0503020204020204" pitchFamily="34" charset="0"/>
              </a:defRPr>
            </a:lvl1pPr>
          </a:lstStyle>
          <a:p>
            <a:pPr lvl="0">
              <a:lnSpc>
                <a:spcPct val="100000"/>
              </a:lnSpc>
            </a:pPr>
            <a:r>
              <a:rPr lang="en-US" noProof="0"/>
              <a:t>Click to edit Master title style</a:t>
            </a:r>
          </a:p>
        </p:txBody>
      </p:sp>
      <p:sp>
        <p:nvSpPr>
          <p:cNvPr id="16" name="Content Placeholder 15">
            <a:extLst>
              <a:ext uri="{FF2B5EF4-FFF2-40B4-BE49-F238E27FC236}">
                <a16:creationId xmlns:a16="http://schemas.microsoft.com/office/drawing/2014/main" id="{C1ABB07C-6957-412E-9A87-72242AA3EE85}"/>
              </a:ext>
            </a:extLst>
          </p:cNvPr>
          <p:cNvSpPr>
            <a:spLocks noGrp="1"/>
          </p:cNvSpPr>
          <p:nvPr>
            <p:ph sz="quarter" idx="13" hasCustomPrompt="1"/>
          </p:nvPr>
        </p:nvSpPr>
        <p:spPr>
          <a:xfrm>
            <a:off x="647700" y="1733627"/>
            <a:ext cx="548640" cy="548640"/>
          </a:xfrm>
        </p:spPr>
        <p:txBody>
          <a:bodyPr lIns="0" tIns="0" rIns="0" bIns="0" anchor="ctr">
            <a:noAutofit/>
          </a:bodyPr>
          <a:lstStyle>
            <a:lvl1pPr marL="0" indent="0" algn="ctr">
              <a:buNone/>
              <a:defRPr sz="1400">
                <a:solidFill>
                  <a:schemeClr val="tx1"/>
                </a:solidFill>
              </a:defRPr>
            </a:lvl1pPr>
          </a:lstStyle>
          <a:p>
            <a:pPr lvl="0"/>
            <a:r>
              <a:rPr lang="en-US" noProof="0"/>
              <a:t>Icon</a:t>
            </a:r>
          </a:p>
        </p:txBody>
      </p:sp>
      <p:grpSp>
        <p:nvGrpSpPr>
          <p:cNvPr id="11" name="Group 10">
            <a:extLst>
              <a:ext uri="{FF2B5EF4-FFF2-40B4-BE49-F238E27FC236}">
                <a16:creationId xmlns:a16="http://schemas.microsoft.com/office/drawing/2014/main" id="{00AC1958-0DCB-4970-ADE3-E64DAAFC501D}"/>
              </a:ext>
            </a:extLst>
          </p:cNvPr>
          <p:cNvGrpSpPr/>
          <p:nvPr userDrawn="1"/>
        </p:nvGrpSpPr>
        <p:grpSpPr>
          <a:xfrm>
            <a:off x="0" y="6086479"/>
            <a:ext cx="12192000" cy="600974"/>
            <a:chOff x="0" y="6086479"/>
            <a:chExt cx="12192000" cy="600974"/>
          </a:xfrm>
        </p:grpSpPr>
        <p:sp>
          <p:nvSpPr>
            <p:cNvPr id="12" name="Rectangle 11">
              <a:extLst>
                <a:ext uri="{FF2B5EF4-FFF2-40B4-BE49-F238E27FC236}">
                  <a16:creationId xmlns:a16="http://schemas.microsoft.com/office/drawing/2014/main" id="{9E71A8D8-5A28-4968-9E80-110E9CB88F92}"/>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Oval 13">
              <a:extLst>
                <a:ext uri="{FF2B5EF4-FFF2-40B4-BE49-F238E27FC236}">
                  <a16:creationId xmlns:a16="http://schemas.microsoft.com/office/drawing/2014/main" id="{7239C02C-1FAD-4E73-AB32-5A30A946A447}"/>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5" name="Slide Number Placeholder 5">
            <a:extLst>
              <a:ext uri="{FF2B5EF4-FFF2-40B4-BE49-F238E27FC236}">
                <a16:creationId xmlns:a16="http://schemas.microsoft.com/office/drawing/2014/main" id="{FF40D550-A563-4E50-AEE9-6D9D19499F9F}"/>
              </a:ext>
            </a:extLst>
          </p:cNvPr>
          <p:cNvSpPr txBox="1">
            <a:spLocks/>
          </p:cNvSpPr>
          <p:nvPr userDrawn="1"/>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noProof="0" smtClean="0">
                <a:solidFill>
                  <a:schemeClr val="bg1"/>
                </a:solidFill>
              </a:rPr>
              <a:pPr algn="ctr"/>
              <a:t>‹#›</a:t>
            </a:fld>
            <a:endParaRPr lang="en-US" sz="1200" noProof="0" dirty="0">
              <a:solidFill>
                <a:schemeClr val="bg1"/>
              </a:solidFill>
            </a:endParaRPr>
          </a:p>
        </p:txBody>
      </p:sp>
    </p:spTree>
    <p:extLst>
      <p:ext uri="{BB962C8B-B14F-4D97-AF65-F5344CB8AC3E}">
        <p14:creationId xmlns:p14="http://schemas.microsoft.com/office/powerpoint/2010/main" val="18306571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90F2147C-DDBF-4431-95AC-650CCE32FC7A}"/>
              </a:ext>
            </a:extLst>
          </p:cNvPr>
          <p:cNvSpPr>
            <a:spLocks noGrp="1"/>
          </p:cNvSpPr>
          <p:nvPr>
            <p:ph type="sldNum" sz="quarter" idx="4"/>
          </p:nvPr>
        </p:nvSpPr>
        <p:spPr>
          <a:xfrm>
            <a:off x="11091210" y="6189345"/>
            <a:ext cx="600974" cy="395243"/>
          </a:xfrm>
          <a:prstGeom prst="rect">
            <a:avLst/>
          </a:prstGeom>
        </p:spPr>
        <p:txBody>
          <a:bodyPr vert="horz" lIns="0" tIns="0" rIns="0" bIns="0" rtlCol="0" anchor="ctr"/>
          <a:lstStyle>
            <a:lvl1pPr>
              <a:defRPr lang="en-GB" sz="1200" smtClean="0">
                <a:solidFill>
                  <a:schemeClr val="tx1"/>
                </a:solidFill>
              </a:defRPr>
            </a:lvl1pPr>
          </a:lstStyle>
          <a:p>
            <a:pPr algn="ctr"/>
            <a:fld id="{817179DE-9BF3-494C-804F-0C7C90AC8700}" type="slidenum">
              <a:rPr lang="en-US" noProof="0" smtClean="0"/>
              <a:pPr algn="ctr"/>
              <a:t>‹#›</a:t>
            </a:fld>
            <a:endParaRPr lang="en-US" noProof="0" dirty="0"/>
          </a:p>
        </p:txBody>
      </p:sp>
      <p:sp>
        <p:nvSpPr>
          <p:cNvPr id="2" name="Title Placeholder 1">
            <a:extLst>
              <a:ext uri="{FF2B5EF4-FFF2-40B4-BE49-F238E27FC236}">
                <a16:creationId xmlns:a16="http://schemas.microsoft.com/office/drawing/2014/main" id="{224C3681-351A-40D9-8C08-632E98237C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p>
        </p:txBody>
      </p:sp>
      <p:sp>
        <p:nvSpPr>
          <p:cNvPr id="3" name="Text Placeholder 2">
            <a:extLst>
              <a:ext uri="{FF2B5EF4-FFF2-40B4-BE49-F238E27FC236}">
                <a16:creationId xmlns:a16="http://schemas.microsoft.com/office/drawing/2014/main" id="{607CEF16-92A3-4A77-B95D-A9DB52319F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409677071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70" r:id="rId10"/>
    <p:sldLayoutId id="2147483669" r:id="rId11"/>
    <p:sldLayoutId id="2147483655"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1.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3" Type="http://schemas.microsoft.com/office/2007/relationships/hdphoto" Target="../media/hdphoto2.wdp"/><Relationship Id="rId7" Type="http://schemas.openxmlformats.org/officeDocument/2006/relationships/image" Target="../media/image33.svg"/><Relationship Id="rId12" Type="http://schemas.openxmlformats.org/officeDocument/2006/relationships/image" Target="../media/image38.png"/><Relationship Id="rId2"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sv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hyperlink" Target="http://commons.wikimedia.org/wiki/File:HTML5_Shiny_Icon.svg" TargetMode="External"/><Relationship Id="rId13" Type="http://schemas.openxmlformats.org/officeDocument/2006/relationships/image" Target="../media/image14.png"/><Relationship Id="rId3" Type="http://schemas.openxmlformats.org/officeDocument/2006/relationships/image" Target="../media/image7.png"/><Relationship Id="rId7" Type="http://schemas.openxmlformats.org/officeDocument/2006/relationships/image" Target="../media/image9.png"/><Relationship Id="rId12" Type="http://schemas.openxmlformats.org/officeDocument/2006/relationships/image" Target="../media/image13.png"/><Relationship Id="rId2" Type="http://schemas.openxmlformats.org/officeDocument/2006/relationships/image" Target="../media/image6.jpeg"/><Relationship Id="rId16" Type="http://schemas.openxmlformats.org/officeDocument/2006/relationships/image" Target="../media/image17.png"/><Relationship Id="rId1" Type="http://schemas.openxmlformats.org/officeDocument/2006/relationships/slideLayout" Target="../slideLayouts/slideLayout5.xml"/><Relationship Id="rId6" Type="http://schemas.openxmlformats.org/officeDocument/2006/relationships/hyperlink" Target="http://www.pngall.com/tool-png" TargetMode="External"/><Relationship Id="rId11" Type="http://schemas.openxmlformats.org/officeDocument/2006/relationships/image" Target="../media/image12.png"/><Relationship Id="rId5" Type="http://schemas.openxmlformats.org/officeDocument/2006/relationships/image" Target="../media/image8.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hyperlink" Target="https://commons.wikimedia.org/wiki/File:Source_code_project_1171.svg" TargetMode="External"/><Relationship Id="rId9" Type="http://schemas.openxmlformats.org/officeDocument/2006/relationships/image" Target="../media/image10.png"/><Relationship Id="rId1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descr="close up of clock">
            <a:extLst>
              <a:ext uri="{FF2B5EF4-FFF2-40B4-BE49-F238E27FC236}">
                <a16:creationId xmlns:a16="http://schemas.microsoft.com/office/drawing/2014/main" id="{83B20FBB-8217-4FB0-BC35-E49BA9252554}"/>
              </a:ext>
            </a:extLst>
          </p:cNvPr>
          <p:cNvPicPr>
            <a:picLocks noGrp="1" noChangeAspect="1"/>
          </p:cNvPicPr>
          <p:nvPr>
            <p:ph type="pic" sz="quarter" idx="13"/>
          </p:nvPr>
        </p:nvPicPr>
        <p:blipFill rotWithShape="1">
          <a:blip r:embed="rId2" cstate="email">
            <a:extLst>
              <a:ext uri="{28A0092B-C50C-407E-A947-70E740481C1C}">
                <a14:useLocalDpi xmlns:a14="http://schemas.microsoft.com/office/drawing/2010/main"/>
              </a:ext>
            </a:extLst>
          </a:blip>
          <a:srcRect/>
          <a:stretch/>
        </p:blipFill>
        <p:spPr>
          <a:xfrm>
            <a:off x="6464300" y="0"/>
            <a:ext cx="5727700" cy="6858000"/>
          </a:xfrm>
        </p:spPr>
      </p:pic>
      <p:pic>
        <p:nvPicPr>
          <p:cNvPr id="5" name="Picture Placeholder 4" descr="girl with headphones, backpack, and stack of binders/books">
            <a:extLst>
              <a:ext uri="{FF2B5EF4-FFF2-40B4-BE49-F238E27FC236}">
                <a16:creationId xmlns:a16="http://schemas.microsoft.com/office/drawing/2014/main" id="{68B6FFC1-6A21-4DAC-82BC-F2966925C165}"/>
              </a:ext>
            </a:extLst>
          </p:cNvPr>
          <p:cNvPicPr>
            <a:picLocks noGrp="1" noChangeAspect="1"/>
          </p:cNvPicPr>
          <p:nvPr>
            <p:ph type="pic" sz="quarter" idx="12"/>
          </p:nvPr>
        </p:nvPicPr>
        <p:blipFill rotWithShape="1">
          <a:blip r:embed="rId3" cstate="email">
            <a:extLst>
              <a:ext uri="{28A0092B-C50C-407E-A947-70E740481C1C}">
                <a14:useLocalDpi xmlns:a14="http://schemas.microsoft.com/office/drawing/2010/main"/>
              </a:ext>
            </a:extLst>
          </a:blip>
          <a:srcRect/>
          <a:stretch/>
        </p:blipFill>
        <p:spPr>
          <a:xfrm>
            <a:off x="0" y="0"/>
            <a:ext cx="8087304" cy="6858000"/>
          </a:xfrm>
        </p:spPr>
      </p:pic>
      <p:grpSp>
        <p:nvGrpSpPr>
          <p:cNvPr id="9" name="Group 8">
            <a:extLst>
              <a:ext uri="{FF2B5EF4-FFF2-40B4-BE49-F238E27FC236}">
                <a16:creationId xmlns:a16="http://schemas.microsoft.com/office/drawing/2014/main" id="{E7969C14-1078-4610-9BC5-74119C9B87BE}"/>
              </a:ext>
              <a:ext uri="{C183D7F6-B498-43B3-948B-1728B52AA6E4}">
                <adec:decorative xmlns:adec="http://schemas.microsoft.com/office/drawing/2017/decorative" val="1"/>
              </a:ext>
            </a:extLst>
          </p:cNvPr>
          <p:cNvGrpSpPr/>
          <p:nvPr/>
        </p:nvGrpSpPr>
        <p:grpSpPr>
          <a:xfrm>
            <a:off x="-90311" y="3808320"/>
            <a:ext cx="7833208" cy="2547440"/>
            <a:chOff x="0" y="3808320"/>
            <a:chExt cx="7833208" cy="2547440"/>
          </a:xfrm>
        </p:grpSpPr>
        <p:sp>
          <p:nvSpPr>
            <p:cNvPr id="10" name="Freeform: Shape 9">
              <a:extLst>
                <a:ext uri="{FF2B5EF4-FFF2-40B4-BE49-F238E27FC236}">
                  <a16:creationId xmlns:a16="http://schemas.microsoft.com/office/drawing/2014/main" id="{E531D018-EFA3-4346-AB80-7CE436393D9E}"/>
                </a:ext>
                <a:ext uri="{C183D7F6-B498-43B3-948B-1728B52AA6E4}">
                  <adec:decorative xmlns:adec="http://schemas.microsoft.com/office/drawing/2017/decorative" val="1"/>
                </a:ext>
              </a:extLst>
            </p:cNvPr>
            <p:cNvSpPr/>
            <p:nvPr/>
          </p:nvSpPr>
          <p:spPr>
            <a:xfrm>
              <a:off x="0" y="3808320"/>
              <a:ext cx="7833208" cy="2547440"/>
            </a:xfrm>
            <a:custGeom>
              <a:avLst/>
              <a:gdLst>
                <a:gd name="connsiteX0" fmla="*/ 0 w 7833208"/>
                <a:gd name="connsiteY0" fmla="*/ 0 h 2547440"/>
                <a:gd name="connsiteX1" fmla="*/ 7833208 w 7833208"/>
                <a:gd name="connsiteY1" fmla="*/ 0 h 2547440"/>
                <a:gd name="connsiteX2" fmla="*/ 7135846 w 7833208"/>
                <a:gd name="connsiteY2" fmla="*/ 2547440 h 2547440"/>
                <a:gd name="connsiteX3" fmla="*/ 0 w 7833208"/>
                <a:gd name="connsiteY3" fmla="*/ 2547440 h 2547440"/>
              </a:gdLst>
              <a:ahLst/>
              <a:cxnLst>
                <a:cxn ang="0">
                  <a:pos x="connsiteX0" y="connsiteY0"/>
                </a:cxn>
                <a:cxn ang="0">
                  <a:pos x="connsiteX1" y="connsiteY1"/>
                </a:cxn>
                <a:cxn ang="0">
                  <a:pos x="connsiteX2" y="connsiteY2"/>
                </a:cxn>
                <a:cxn ang="0">
                  <a:pos x="connsiteX3" y="connsiteY3"/>
                </a:cxn>
              </a:cxnLst>
              <a:rect l="l" t="t" r="r" b="b"/>
              <a:pathLst>
                <a:path w="7833208" h="2547440">
                  <a:moveTo>
                    <a:pt x="0" y="0"/>
                  </a:moveTo>
                  <a:lnTo>
                    <a:pt x="7833208" y="0"/>
                  </a:lnTo>
                  <a:lnTo>
                    <a:pt x="7135846" y="2547440"/>
                  </a:lnTo>
                  <a:lnTo>
                    <a:pt x="0" y="2547440"/>
                  </a:ln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Shape 10">
              <a:extLst>
                <a:ext uri="{FF2B5EF4-FFF2-40B4-BE49-F238E27FC236}">
                  <a16:creationId xmlns:a16="http://schemas.microsoft.com/office/drawing/2014/main" id="{FA9D7AC8-80D5-49DC-A585-FCFFA6CA4B66}"/>
                </a:ext>
                <a:ext uri="{C183D7F6-B498-43B3-948B-1728B52AA6E4}">
                  <adec:decorative xmlns:adec="http://schemas.microsoft.com/office/drawing/2017/decorative" val="1"/>
                </a:ext>
              </a:extLst>
            </p:cNvPr>
            <p:cNvSpPr/>
            <p:nvPr/>
          </p:nvSpPr>
          <p:spPr>
            <a:xfrm>
              <a:off x="1" y="3808320"/>
              <a:ext cx="7692571" cy="2547440"/>
            </a:xfrm>
            <a:custGeom>
              <a:avLst/>
              <a:gdLst>
                <a:gd name="connsiteX0" fmla="*/ 0 w 7692571"/>
                <a:gd name="connsiteY0" fmla="*/ 0 h 2547440"/>
                <a:gd name="connsiteX1" fmla="*/ 7692571 w 7692571"/>
                <a:gd name="connsiteY1" fmla="*/ 0 h 2547440"/>
                <a:gd name="connsiteX2" fmla="*/ 6995209 w 7692571"/>
                <a:gd name="connsiteY2" fmla="*/ 2547440 h 2547440"/>
                <a:gd name="connsiteX3" fmla="*/ 0 w 7692571"/>
                <a:gd name="connsiteY3" fmla="*/ 2547440 h 2547440"/>
              </a:gdLst>
              <a:ahLst/>
              <a:cxnLst>
                <a:cxn ang="0">
                  <a:pos x="connsiteX0" y="connsiteY0"/>
                </a:cxn>
                <a:cxn ang="0">
                  <a:pos x="connsiteX1" y="connsiteY1"/>
                </a:cxn>
                <a:cxn ang="0">
                  <a:pos x="connsiteX2" y="connsiteY2"/>
                </a:cxn>
                <a:cxn ang="0">
                  <a:pos x="connsiteX3" y="connsiteY3"/>
                </a:cxn>
              </a:cxnLst>
              <a:rect l="l" t="t" r="r" b="b"/>
              <a:pathLst>
                <a:path w="7692571" h="2547440">
                  <a:moveTo>
                    <a:pt x="0" y="0"/>
                  </a:moveTo>
                  <a:lnTo>
                    <a:pt x="7692571" y="0"/>
                  </a:lnTo>
                  <a:lnTo>
                    <a:pt x="6995209" y="2547440"/>
                  </a:lnTo>
                  <a:lnTo>
                    <a:pt x="0" y="254744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33" name="Title 32" descr="title">
            <a:extLst>
              <a:ext uri="{FF2B5EF4-FFF2-40B4-BE49-F238E27FC236}">
                <a16:creationId xmlns:a16="http://schemas.microsoft.com/office/drawing/2014/main" id="{18CDD97B-6E25-4FB4-B239-493E54AA0830}"/>
              </a:ext>
            </a:extLst>
          </p:cNvPr>
          <p:cNvSpPr>
            <a:spLocks noGrp="1"/>
          </p:cNvSpPr>
          <p:nvPr>
            <p:ph type="title"/>
          </p:nvPr>
        </p:nvSpPr>
        <p:spPr/>
        <p:txBody>
          <a:bodyPr/>
          <a:lstStyle/>
          <a:p>
            <a:r>
              <a:rPr lang="en-US" sz="5400" b="1" dirty="0">
                <a:solidFill>
                  <a:schemeClr val="bg1"/>
                </a:solidFill>
                <a:latin typeface="Times New Roman" panose="02020603050405020304" pitchFamily="18" charset="0"/>
                <a:cs typeface="Times New Roman" panose="02020603050405020304" pitchFamily="18" charset="0"/>
              </a:rPr>
              <a:t>RESULTIFY</a:t>
            </a:r>
          </a:p>
        </p:txBody>
      </p:sp>
      <p:sp>
        <p:nvSpPr>
          <p:cNvPr id="34" name="Text Placeholder 33" descr="slide content">
            <a:extLst>
              <a:ext uri="{FF2B5EF4-FFF2-40B4-BE49-F238E27FC236}">
                <a16:creationId xmlns:a16="http://schemas.microsoft.com/office/drawing/2014/main" id="{859D862E-AE8E-482F-9E23-3C096FF03E54}"/>
              </a:ext>
            </a:extLst>
          </p:cNvPr>
          <p:cNvSpPr>
            <a:spLocks noGrp="1"/>
          </p:cNvSpPr>
          <p:nvPr>
            <p:ph type="body" sz="quarter" idx="11"/>
          </p:nvPr>
        </p:nvSpPr>
        <p:spPr/>
        <p:txBody>
          <a:bodyPr/>
          <a:lstStyle/>
          <a:p>
            <a:r>
              <a:rPr lang="en-US" sz="2000" dirty="0">
                <a:solidFill>
                  <a:schemeClr val="bg1"/>
                </a:solidFill>
              </a:rPr>
              <a:t>A Full Stack Student Result Management Web Application.</a:t>
            </a:r>
          </a:p>
        </p:txBody>
      </p:sp>
      <p:sp>
        <p:nvSpPr>
          <p:cNvPr id="14" name="Rectangle 13">
            <a:extLst>
              <a:ext uri="{FF2B5EF4-FFF2-40B4-BE49-F238E27FC236}">
                <a16:creationId xmlns:a16="http://schemas.microsoft.com/office/drawing/2014/main" id="{C862BC4D-BD7A-417E-A34A-59CE4D4A6AC8}"/>
              </a:ext>
              <a:ext uri="{C183D7F6-B498-43B3-948B-1728B52AA6E4}">
                <adec:decorative xmlns:adec="http://schemas.microsoft.com/office/drawing/2017/decorative" val="1"/>
              </a:ext>
            </a:extLst>
          </p:cNvPr>
          <p:cNvSpPr/>
          <p:nvPr/>
        </p:nvSpPr>
        <p:spPr>
          <a:xfrm>
            <a:off x="0" y="6355760"/>
            <a:ext cx="12192000" cy="91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652937FB-CDE3-46B3-8481-AB5DB8C4BABA}"/>
              </a:ext>
              <a:ext uri="{C183D7F6-B498-43B3-948B-1728B52AA6E4}">
                <adec:decorative xmlns:adec="http://schemas.microsoft.com/office/drawing/2017/decorative" val="1"/>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descr="slide number">
            <a:extLst>
              <a:ext uri="{FF2B5EF4-FFF2-40B4-BE49-F238E27FC236}">
                <a16:creationId xmlns:a16="http://schemas.microsoft.com/office/drawing/2014/main" id="{C2827A65-383D-4D68-9F51-F76C2370BF65}"/>
              </a:ext>
            </a:extLst>
          </p:cNvPr>
          <p:cNvSpPr txBox="1">
            <a:spLocks/>
          </p:cNvSpPr>
          <p:nvPr/>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smtClean="0">
                <a:solidFill>
                  <a:schemeClr val="bg1"/>
                </a:solidFill>
              </a:rPr>
              <a:pPr algn="ctr"/>
              <a:t>1</a:t>
            </a:fld>
            <a:endParaRPr lang="en-US" sz="1200" dirty="0">
              <a:solidFill>
                <a:schemeClr val="bg1"/>
              </a:solidFill>
            </a:endParaRPr>
          </a:p>
        </p:txBody>
      </p:sp>
    </p:spTree>
    <p:extLst>
      <p:ext uri="{BB962C8B-B14F-4D97-AF65-F5344CB8AC3E}">
        <p14:creationId xmlns:p14="http://schemas.microsoft.com/office/powerpoint/2010/main" val="1624334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rial view of spiral staircase">
            <a:extLst>
              <a:ext uri="{FF2B5EF4-FFF2-40B4-BE49-F238E27FC236}">
                <a16:creationId xmlns:a16="http://schemas.microsoft.com/office/drawing/2014/main" id="{FEB910A3-4C94-4A0C-AC72-88985A7BA967}"/>
              </a:ext>
            </a:extLst>
          </p:cNvPr>
          <p:cNvPicPr>
            <a:picLocks noGrp="1" noChangeAspect="1"/>
          </p:cNvPicPr>
          <p:nvPr>
            <p:ph type="pic" sz="quarter" idx="13"/>
          </p:nvPr>
        </p:nvPicPr>
        <p:blipFill rotWithShape="1">
          <a:blip r:embed="rId2" cstate="email">
            <a:extLst>
              <a:ext uri="{28A0092B-C50C-407E-A947-70E740481C1C}">
                <a14:useLocalDpi xmlns:a14="http://schemas.microsoft.com/office/drawing/2010/main"/>
              </a:ext>
            </a:extLst>
          </a:blip>
          <a:srcRect/>
          <a:stretch/>
        </p:blipFill>
        <p:spPr>
          <a:xfrm>
            <a:off x="6464300" y="0"/>
            <a:ext cx="5727700" cy="6858000"/>
          </a:xfrm>
        </p:spPr>
      </p:pic>
      <p:pic>
        <p:nvPicPr>
          <p:cNvPr id="6" name="Picture Placeholder 5" descr="open book with audience watching play in background">
            <a:extLst>
              <a:ext uri="{FF2B5EF4-FFF2-40B4-BE49-F238E27FC236}">
                <a16:creationId xmlns:a16="http://schemas.microsoft.com/office/drawing/2014/main" id="{F3CDF219-49E5-41A1-BBF1-50A401635A27}"/>
              </a:ext>
            </a:extLst>
          </p:cNvPr>
          <p:cNvPicPr>
            <a:picLocks noGrp="1" noChangeAspect="1"/>
          </p:cNvPicPr>
          <p:nvPr>
            <p:ph type="pic" sz="quarter" idx="12"/>
          </p:nvPr>
        </p:nvPicPr>
        <p:blipFill>
          <a:blip r:embed="rId3" cstate="email">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a:fillRect/>
          </a:stretch>
        </p:blipFill>
        <p:spPr/>
      </p:pic>
      <p:sp>
        <p:nvSpPr>
          <p:cNvPr id="33" name="Title 32" descr="title">
            <a:extLst>
              <a:ext uri="{FF2B5EF4-FFF2-40B4-BE49-F238E27FC236}">
                <a16:creationId xmlns:a16="http://schemas.microsoft.com/office/drawing/2014/main" id="{18CDD97B-6E25-4FB4-B239-493E54AA0830}"/>
              </a:ext>
            </a:extLst>
          </p:cNvPr>
          <p:cNvSpPr>
            <a:spLocks noGrp="1"/>
          </p:cNvSpPr>
          <p:nvPr>
            <p:ph type="title"/>
          </p:nvPr>
        </p:nvSpPr>
        <p:spPr>
          <a:xfrm>
            <a:off x="508000" y="3429001"/>
            <a:ext cx="6175022" cy="759178"/>
          </a:xfrm>
        </p:spPr>
        <p:txBody>
          <a:bodyPr/>
          <a:lstStyle/>
          <a:p>
            <a:r>
              <a:rPr lang="en-US" sz="2800" b="1" dirty="0">
                <a:solidFill>
                  <a:schemeClr val="bg1"/>
                </a:solidFill>
              </a:rPr>
              <a:t>FACULTY / MAINTAINER LOGIN  VIEW</a:t>
            </a:r>
          </a:p>
        </p:txBody>
      </p:sp>
      <p:sp>
        <p:nvSpPr>
          <p:cNvPr id="34" name="Text Placeholder 33" descr="slide content block">
            <a:extLst>
              <a:ext uri="{FF2B5EF4-FFF2-40B4-BE49-F238E27FC236}">
                <a16:creationId xmlns:a16="http://schemas.microsoft.com/office/drawing/2014/main" id="{859D862E-AE8E-482F-9E23-3C096FF03E54}"/>
              </a:ext>
            </a:extLst>
          </p:cNvPr>
          <p:cNvSpPr>
            <a:spLocks noGrp="1"/>
          </p:cNvSpPr>
          <p:nvPr>
            <p:ph type="body" sz="quarter" idx="11"/>
          </p:nvPr>
        </p:nvSpPr>
        <p:spPr>
          <a:xfrm>
            <a:off x="729343" y="4188179"/>
            <a:ext cx="5005614" cy="570840"/>
          </a:xfrm>
        </p:spPr>
        <p:txBody>
          <a:bodyPr/>
          <a:lstStyle/>
          <a:p>
            <a:r>
              <a:rPr lang="en-US" sz="2400" dirty="0">
                <a:solidFill>
                  <a:schemeClr val="bg1"/>
                </a:solidFill>
              </a:rPr>
              <a:t>Preview of the application.</a:t>
            </a:r>
          </a:p>
        </p:txBody>
      </p:sp>
      <p:sp>
        <p:nvSpPr>
          <p:cNvPr id="8" name="Rectangle 7">
            <a:extLst>
              <a:ext uri="{FF2B5EF4-FFF2-40B4-BE49-F238E27FC236}">
                <a16:creationId xmlns:a16="http://schemas.microsoft.com/office/drawing/2014/main" id="{4E4A96D9-2D70-4D9E-B61C-9B23F3FD5161}"/>
              </a:ext>
              <a:ext uri="{C183D7F6-B498-43B3-948B-1728B52AA6E4}">
                <adec:decorative xmlns:adec="http://schemas.microsoft.com/office/drawing/2017/decorative" val="1"/>
              </a:ext>
            </a:extLst>
          </p:cNvPr>
          <p:cNvSpPr/>
          <p:nvPr/>
        </p:nvSpPr>
        <p:spPr>
          <a:xfrm>
            <a:off x="0" y="6355760"/>
            <a:ext cx="12192000" cy="91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652937FB-CDE3-46B3-8481-AB5DB8C4BABA}"/>
              </a:ext>
              <a:ext uri="{C183D7F6-B498-43B3-948B-1728B52AA6E4}">
                <adec:decorative xmlns:adec="http://schemas.microsoft.com/office/drawing/2017/decorative" val="1"/>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5" descr="slide number">
            <a:extLst>
              <a:ext uri="{FF2B5EF4-FFF2-40B4-BE49-F238E27FC236}">
                <a16:creationId xmlns:a16="http://schemas.microsoft.com/office/drawing/2014/main" id="{D65CFEB2-BC19-4647-937B-40854EE88A8C}"/>
              </a:ext>
            </a:extLst>
          </p:cNvPr>
          <p:cNvSpPr txBox="1">
            <a:spLocks/>
          </p:cNvSpPr>
          <p:nvPr/>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smtClean="0">
                <a:solidFill>
                  <a:schemeClr val="bg1"/>
                </a:solidFill>
              </a:rPr>
              <a:pPr algn="ctr"/>
              <a:t>10</a:t>
            </a:fld>
            <a:endParaRPr lang="en-US" sz="1200" dirty="0">
              <a:solidFill>
                <a:schemeClr val="bg1"/>
              </a:solidFill>
            </a:endParaRPr>
          </a:p>
        </p:txBody>
      </p:sp>
    </p:spTree>
    <p:extLst>
      <p:ext uri="{BB962C8B-B14F-4D97-AF65-F5344CB8AC3E}">
        <p14:creationId xmlns:p14="http://schemas.microsoft.com/office/powerpoint/2010/main" val="3077312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1A9016A-6BB0-42D4-989A-C10D1CC9639E}"/>
              </a:ext>
            </a:extLst>
          </p:cNvPr>
          <p:cNvPicPr>
            <a:picLocks noChangeAspect="1"/>
          </p:cNvPicPr>
          <p:nvPr/>
        </p:nvPicPr>
        <p:blipFill>
          <a:blip r:embed="rId2"/>
          <a:stretch>
            <a:fillRect/>
          </a:stretch>
        </p:blipFill>
        <p:spPr>
          <a:xfrm>
            <a:off x="0" y="438150"/>
            <a:ext cx="12192000" cy="5981700"/>
          </a:xfrm>
          <a:prstGeom prst="rect">
            <a:avLst/>
          </a:prstGeom>
        </p:spPr>
      </p:pic>
    </p:spTree>
    <p:extLst>
      <p:ext uri="{BB962C8B-B14F-4D97-AF65-F5344CB8AC3E}">
        <p14:creationId xmlns:p14="http://schemas.microsoft.com/office/powerpoint/2010/main" val="2507504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8A7C5E-532A-45EC-8DE6-133F75AB6922}"/>
              </a:ext>
            </a:extLst>
          </p:cNvPr>
          <p:cNvPicPr>
            <a:picLocks noChangeAspect="1"/>
          </p:cNvPicPr>
          <p:nvPr/>
        </p:nvPicPr>
        <p:blipFill>
          <a:blip r:embed="rId2"/>
          <a:stretch>
            <a:fillRect/>
          </a:stretch>
        </p:blipFill>
        <p:spPr>
          <a:xfrm>
            <a:off x="0" y="139700"/>
            <a:ext cx="12192000" cy="6578600"/>
          </a:xfrm>
          <a:prstGeom prst="rect">
            <a:avLst/>
          </a:prstGeom>
        </p:spPr>
      </p:pic>
    </p:spTree>
    <p:extLst>
      <p:ext uri="{BB962C8B-B14F-4D97-AF65-F5344CB8AC3E}">
        <p14:creationId xmlns:p14="http://schemas.microsoft.com/office/powerpoint/2010/main" val="3063031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44ABB0-D914-4F36-BDA3-94F1034DBB8D}"/>
              </a:ext>
            </a:extLst>
          </p:cNvPr>
          <p:cNvPicPr>
            <a:picLocks noChangeAspect="1"/>
          </p:cNvPicPr>
          <p:nvPr/>
        </p:nvPicPr>
        <p:blipFill>
          <a:blip r:embed="rId2"/>
          <a:stretch>
            <a:fillRect/>
          </a:stretch>
        </p:blipFill>
        <p:spPr>
          <a:xfrm>
            <a:off x="0" y="438150"/>
            <a:ext cx="12192000" cy="5981700"/>
          </a:xfrm>
          <a:prstGeom prst="rect">
            <a:avLst/>
          </a:prstGeom>
        </p:spPr>
      </p:pic>
    </p:spTree>
    <p:extLst>
      <p:ext uri="{BB962C8B-B14F-4D97-AF65-F5344CB8AC3E}">
        <p14:creationId xmlns:p14="http://schemas.microsoft.com/office/powerpoint/2010/main" val="393784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Two boys overlooking the side of a bridge.">
            <a:extLst>
              <a:ext uri="{FF2B5EF4-FFF2-40B4-BE49-F238E27FC236}">
                <a16:creationId xmlns:a16="http://schemas.microsoft.com/office/drawing/2014/main" id="{B4DB50D3-94C9-4471-8076-F037B6C11D8A}"/>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 y="0"/>
            <a:ext cx="12192000" cy="6858000"/>
          </a:xfrm>
        </p:spPr>
      </p:pic>
      <p:grpSp>
        <p:nvGrpSpPr>
          <p:cNvPr id="7" name="Group 6">
            <a:extLst>
              <a:ext uri="{FF2B5EF4-FFF2-40B4-BE49-F238E27FC236}">
                <a16:creationId xmlns:a16="http://schemas.microsoft.com/office/drawing/2014/main" id="{F5325EDA-7343-463C-83EC-5D799E8B8195}"/>
              </a:ext>
              <a:ext uri="{C183D7F6-B498-43B3-948B-1728B52AA6E4}">
                <adec:decorative xmlns:adec="http://schemas.microsoft.com/office/drawing/2017/decorative" val="1"/>
              </a:ext>
            </a:extLst>
          </p:cNvPr>
          <p:cNvGrpSpPr/>
          <p:nvPr/>
        </p:nvGrpSpPr>
        <p:grpSpPr>
          <a:xfrm>
            <a:off x="9621170" y="0"/>
            <a:ext cx="2570831" cy="6858001"/>
            <a:chOff x="9621170" y="0"/>
            <a:chExt cx="2570831" cy="6858001"/>
          </a:xfrm>
        </p:grpSpPr>
        <p:sp>
          <p:nvSpPr>
            <p:cNvPr id="32" name="Freeform: Shape 31">
              <a:extLst>
                <a:ext uri="{FF2B5EF4-FFF2-40B4-BE49-F238E27FC236}">
                  <a16:creationId xmlns:a16="http://schemas.microsoft.com/office/drawing/2014/main" id="{25DFF88D-A516-4508-BC03-10D68E4034CF}"/>
                </a:ext>
              </a:extLst>
            </p:cNvPr>
            <p:cNvSpPr/>
            <p:nvPr/>
          </p:nvSpPr>
          <p:spPr>
            <a:xfrm>
              <a:off x="9621170" y="0"/>
              <a:ext cx="2570831" cy="6858000"/>
            </a:xfrm>
            <a:custGeom>
              <a:avLst/>
              <a:gdLst>
                <a:gd name="connsiteX0" fmla="*/ 1649197 w 2570831"/>
                <a:gd name="connsiteY0" fmla="*/ 0 h 6858000"/>
                <a:gd name="connsiteX1" fmla="*/ 2570831 w 2570831"/>
                <a:gd name="connsiteY1" fmla="*/ 0 h 6858000"/>
                <a:gd name="connsiteX2" fmla="*/ 2570831 w 2570831"/>
                <a:gd name="connsiteY2" fmla="*/ 6858000 h 6858000"/>
                <a:gd name="connsiteX3" fmla="*/ 0 w 25708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70831" h="6858000">
                  <a:moveTo>
                    <a:pt x="1649197" y="0"/>
                  </a:moveTo>
                  <a:lnTo>
                    <a:pt x="2570831" y="0"/>
                  </a:lnTo>
                  <a:lnTo>
                    <a:pt x="2570831" y="6858000"/>
                  </a:lnTo>
                  <a:lnTo>
                    <a:pt x="0" y="685800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Freeform: Shape 29">
              <a:extLst>
                <a:ext uri="{FF2B5EF4-FFF2-40B4-BE49-F238E27FC236}">
                  <a16:creationId xmlns:a16="http://schemas.microsoft.com/office/drawing/2014/main" id="{F990A05A-2B0C-4EA2-8A33-D5A7D8C1BC4F}"/>
                </a:ext>
              </a:extLst>
            </p:cNvPr>
            <p:cNvSpPr/>
            <p:nvPr/>
          </p:nvSpPr>
          <p:spPr>
            <a:xfrm>
              <a:off x="9754598" y="0"/>
              <a:ext cx="2437402" cy="6858000"/>
            </a:xfrm>
            <a:custGeom>
              <a:avLst/>
              <a:gdLst>
                <a:gd name="connsiteX0" fmla="*/ 1649197 w 2437402"/>
                <a:gd name="connsiteY0" fmla="*/ 0 h 6858000"/>
                <a:gd name="connsiteX1" fmla="*/ 2437402 w 2437402"/>
                <a:gd name="connsiteY1" fmla="*/ 0 h 6858000"/>
                <a:gd name="connsiteX2" fmla="*/ 2437402 w 2437402"/>
                <a:gd name="connsiteY2" fmla="*/ 6858000 h 6858000"/>
                <a:gd name="connsiteX3" fmla="*/ 0 w 243740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37402" h="6858000">
                  <a:moveTo>
                    <a:pt x="1649197" y="0"/>
                  </a:moveTo>
                  <a:lnTo>
                    <a:pt x="2437402" y="0"/>
                  </a:lnTo>
                  <a:lnTo>
                    <a:pt x="2437402" y="6858000"/>
                  </a:lnTo>
                  <a:lnTo>
                    <a:pt x="0" y="6858000"/>
                  </a:lnTo>
                  <a:close/>
                </a:path>
              </a:pathLst>
            </a:cu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Shape 27">
              <a:extLst>
                <a:ext uri="{FF2B5EF4-FFF2-40B4-BE49-F238E27FC236}">
                  <a16:creationId xmlns:a16="http://schemas.microsoft.com/office/drawing/2014/main" id="{79BF84DA-56CC-4319-9B18-B6303F93EF5A}"/>
                </a:ext>
              </a:extLst>
            </p:cNvPr>
            <p:cNvSpPr/>
            <p:nvPr/>
          </p:nvSpPr>
          <p:spPr>
            <a:xfrm>
              <a:off x="10011320" y="0"/>
              <a:ext cx="2180680" cy="6858000"/>
            </a:xfrm>
            <a:custGeom>
              <a:avLst/>
              <a:gdLst>
                <a:gd name="connsiteX0" fmla="*/ 1649197 w 2180680"/>
                <a:gd name="connsiteY0" fmla="*/ 0 h 6858000"/>
                <a:gd name="connsiteX1" fmla="*/ 2180680 w 2180680"/>
                <a:gd name="connsiteY1" fmla="*/ 0 h 6858000"/>
                <a:gd name="connsiteX2" fmla="*/ 2180680 w 2180680"/>
                <a:gd name="connsiteY2" fmla="*/ 6858000 h 6858000"/>
                <a:gd name="connsiteX3" fmla="*/ 0 w 21806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80680" h="6858000">
                  <a:moveTo>
                    <a:pt x="1649197" y="0"/>
                  </a:moveTo>
                  <a:lnTo>
                    <a:pt x="2180680" y="0"/>
                  </a:lnTo>
                  <a:lnTo>
                    <a:pt x="2180680" y="6858000"/>
                  </a:lnTo>
                  <a:lnTo>
                    <a:pt x="0" y="6858000"/>
                  </a:lnTo>
                  <a:close/>
                </a:path>
              </a:pathLst>
            </a:cu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Freeform: Shape 25">
              <a:extLst>
                <a:ext uri="{FF2B5EF4-FFF2-40B4-BE49-F238E27FC236}">
                  <a16:creationId xmlns:a16="http://schemas.microsoft.com/office/drawing/2014/main" id="{3FE4855B-D7C3-4EA7-8050-5BDDB9E3A78A}"/>
                </a:ext>
              </a:extLst>
            </p:cNvPr>
            <p:cNvSpPr/>
            <p:nvPr/>
          </p:nvSpPr>
          <p:spPr>
            <a:xfrm>
              <a:off x="10544156" y="5626"/>
              <a:ext cx="1647844" cy="6852374"/>
            </a:xfrm>
            <a:custGeom>
              <a:avLst/>
              <a:gdLst>
                <a:gd name="connsiteX0" fmla="*/ 1647844 w 1647844"/>
                <a:gd name="connsiteY0" fmla="*/ 0 h 6852374"/>
                <a:gd name="connsiteX1" fmla="*/ 1647844 w 1647844"/>
                <a:gd name="connsiteY1" fmla="*/ 6852374 h 6852374"/>
                <a:gd name="connsiteX2" fmla="*/ 0 w 1647844"/>
                <a:gd name="connsiteY2" fmla="*/ 6852374 h 6852374"/>
              </a:gdLst>
              <a:ahLst/>
              <a:cxnLst>
                <a:cxn ang="0">
                  <a:pos x="connsiteX0" y="connsiteY0"/>
                </a:cxn>
                <a:cxn ang="0">
                  <a:pos x="connsiteX1" y="connsiteY1"/>
                </a:cxn>
                <a:cxn ang="0">
                  <a:pos x="connsiteX2" y="connsiteY2"/>
                </a:cxn>
              </a:cxnLst>
              <a:rect l="l" t="t" r="r" b="b"/>
              <a:pathLst>
                <a:path w="1647844" h="6852374">
                  <a:moveTo>
                    <a:pt x="1647844" y="0"/>
                  </a:moveTo>
                  <a:lnTo>
                    <a:pt x="1647844" y="6852374"/>
                  </a:lnTo>
                  <a:lnTo>
                    <a:pt x="0" y="6852374"/>
                  </a:lnTo>
                  <a:close/>
                </a:path>
              </a:pathLst>
            </a:cu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Shape 23">
              <a:extLst>
                <a:ext uri="{FF2B5EF4-FFF2-40B4-BE49-F238E27FC236}">
                  <a16:creationId xmlns:a16="http://schemas.microsoft.com/office/drawing/2014/main" id="{EC066EC5-6C2C-4006-B87D-E6C5CFDEF302}"/>
                </a:ext>
              </a:extLst>
            </p:cNvPr>
            <p:cNvSpPr/>
            <p:nvPr/>
          </p:nvSpPr>
          <p:spPr>
            <a:xfrm>
              <a:off x="10803086" y="1082358"/>
              <a:ext cx="1388914" cy="5775643"/>
            </a:xfrm>
            <a:custGeom>
              <a:avLst/>
              <a:gdLst>
                <a:gd name="connsiteX0" fmla="*/ 1388914 w 1388914"/>
                <a:gd name="connsiteY0" fmla="*/ 0 h 5775643"/>
                <a:gd name="connsiteX1" fmla="*/ 1388914 w 1388914"/>
                <a:gd name="connsiteY1" fmla="*/ 5775643 h 5775643"/>
                <a:gd name="connsiteX2" fmla="*/ 0 w 1388914"/>
                <a:gd name="connsiteY2" fmla="*/ 5775643 h 5775643"/>
              </a:gdLst>
              <a:ahLst/>
              <a:cxnLst>
                <a:cxn ang="0">
                  <a:pos x="connsiteX0" y="connsiteY0"/>
                </a:cxn>
                <a:cxn ang="0">
                  <a:pos x="connsiteX1" y="connsiteY1"/>
                </a:cxn>
                <a:cxn ang="0">
                  <a:pos x="connsiteX2" y="connsiteY2"/>
                </a:cxn>
              </a:cxnLst>
              <a:rect l="l" t="t" r="r" b="b"/>
              <a:pathLst>
                <a:path w="1388914" h="5775643">
                  <a:moveTo>
                    <a:pt x="1388914" y="0"/>
                  </a:moveTo>
                  <a:lnTo>
                    <a:pt x="1388914" y="5775643"/>
                  </a:lnTo>
                  <a:lnTo>
                    <a:pt x="0" y="57756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4" name="Title 3" descr="title">
            <a:extLst>
              <a:ext uri="{FF2B5EF4-FFF2-40B4-BE49-F238E27FC236}">
                <a16:creationId xmlns:a16="http://schemas.microsoft.com/office/drawing/2014/main" id="{DFF36EE7-AE57-42F4-ACA9-A328C1F4EA02}"/>
              </a:ext>
            </a:extLst>
          </p:cNvPr>
          <p:cNvSpPr>
            <a:spLocks noGrp="1"/>
          </p:cNvSpPr>
          <p:nvPr>
            <p:ph type="title"/>
          </p:nvPr>
        </p:nvSpPr>
        <p:spPr/>
        <p:txBody>
          <a:bodyPr/>
          <a:lstStyle/>
          <a:p>
            <a:r>
              <a:rPr lang="en-US" sz="4400" dirty="0"/>
              <a:t>DEMONSTRATION OF THE WEB APP : </a:t>
            </a:r>
          </a:p>
        </p:txBody>
      </p:sp>
      <p:grpSp>
        <p:nvGrpSpPr>
          <p:cNvPr id="5" name="Group 4">
            <a:extLst>
              <a:ext uri="{FF2B5EF4-FFF2-40B4-BE49-F238E27FC236}">
                <a16:creationId xmlns:a16="http://schemas.microsoft.com/office/drawing/2014/main" id="{1A141F7B-AE96-45F9-BC57-F7C86174910A}"/>
              </a:ext>
              <a:ext uri="{C183D7F6-B498-43B3-948B-1728B52AA6E4}">
                <adec:decorative xmlns:adec="http://schemas.microsoft.com/office/drawing/2017/decorative" val="1"/>
              </a:ext>
            </a:extLst>
          </p:cNvPr>
          <p:cNvGrpSpPr/>
          <p:nvPr/>
        </p:nvGrpSpPr>
        <p:grpSpPr>
          <a:xfrm>
            <a:off x="0" y="6086479"/>
            <a:ext cx="12192000" cy="600974"/>
            <a:chOff x="0" y="6086479"/>
            <a:chExt cx="12192000" cy="600974"/>
          </a:xfrm>
        </p:grpSpPr>
        <p:sp>
          <p:nvSpPr>
            <p:cNvPr id="14" name="Rectangle 13">
              <a:extLst>
                <a:ext uri="{FF2B5EF4-FFF2-40B4-BE49-F238E27FC236}">
                  <a16:creationId xmlns:a16="http://schemas.microsoft.com/office/drawing/2014/main" id="{C862BC4D-BD7A-417E-A34A-59CE4D4A6AC8}"/>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652937FB-CDE3-46B3-8481-AB5DB8C4BABA}"/>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Slide Number Placeholder 5" descr="Slide number">
            <a:extLst>
              <a:ext uri="{FF2B5EF4-FFF2-40B4-BE49-F238E27FC236}">
                <a16:creationId xmlns:a16="http://schemas.microsoft.com/office/drawing/2014/main" id="{0FD571BD-7BCF-4777-BAD5-51B3EB30BBF7}"/>
              </a:ext>
            </a:extLst>
          </p:cNvPr>
          <p:cNvSpPr txBox="1">
            <a:spLocks/>
          </p:cNvSpPr>
          <p:nvPr/>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smtClean="0">
                <a:solidFill>
                  <a:schemeClr val="bg1"/>
                </a:solidFill>
              </a:rPr>
              <a:pPr algn="ctr"/>
              <a:t>14</a:t>
            </a:fld>
            <a:endParaRPr lang="en-US" sz="1200" dirty="0">
              <a:solidFill>
                <a:schemeClr val="bg1"/>
              </a:solidFill>
            </a:endParaRPr>
          </a:p>
        </p:txBody>
      </p:sp>
    </p:spTree>
    <p:extLst>
      <p:ext uri="{BB962C8B-B14F-4D97-AF65-F5344CB8AC3E}">
        <p14:creationId xmlns:p14="http://schemas.microsoft.com/office/powerpoint/2010/main" val="342267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Placeholder 9" descr="books on a shelf">
            <a:extLst>
              <a:ext uri="{FF2B5EF4-FFF2-40B4-BE49-F238E27FC236}">
                <a16:creationId xmlns:a16="http://schemas.microsoft.com/office/drawing/2014/main" id="{8A417F36-3743-4115-AA84-C641660E1AB8}"/>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a:fillRect/>
          </a:stretch>
        </p:blipFill>
        <p:spPr>
          <a:xfrm>
            <a:off x="0" y="-5626"/>
            <a:ext cx="12192001" cy="6858000"/>
          </a:xfrm>
          <a:prstGeom prst="rect">
            <a:avLst/>
          </a:prstGeom>
          <a:solidFill>
            <a:schemeClr val="tx1">
              <a:lumMod val="50000"/>
              <a:lumOff val="50000"/>
              <a:alpha val="50000"/>
            </a:schemeClr>
          </a:solidFill>
        </p:spPr>
      </p:pic>
      <p:grpSp>
        <p:nvGrpSpPr>
          <p:cNvPr id="7" name="Group 6">
            <a:extLst>
              <a:ext uri="{FF2B5EF4-FFF2-40B4-BE49-F238E27FC236}">
                <a16:creationId xmlns:a16="http://schemas.microsoft.com/office/drawing/2014/main" id="{F5325EDA-7343-463C-83EC-5D799E8B8195}"/>
              </a:ext>
              <a:ext uri="{C183D7F6-B498-43B3-948B-1728B52AA6E4}">
                <adec:decorative xmlns:adec="http://schemas.microsoft.com/office/drawing/2017/decorative" val="1"/>
              </a:ext>
            </a:extLst>
          </p:cNvPr>
          <p:cNvGrpSpPr/>
          <p:nvPr/>
        </p:nvGrpSpPr>
        <p:grpSpPr>
          <a:xfrm>
            <a:off x="9711480" y="0"/>
            <a:ext cx="2570831" cy="6858001"/>
            <a:chOff x="9621170" y="0"/>
            <a:chExt cx="2570831" cy="6858001"/>
          </a:xfrm>
        </p:grpSpPr>
        <p:sp>
          <p:nvSpPr>
            <p:cNvPr id="32" name="Freeform: Shape 31">
              <a:extLst>
                <a:ext uri="{FF2B5EF4-FFF2-40B4-BE49-F238E27FC236}">
                  <a16:creationId xmlns:a16="http://schemas.microsoft.com/office/drawing/2014/main" id="{25DFF88D-A516-4508-BC03-10D68E4034CF}"/>
                </a:ext>
              </a:extLst>
            </p:cNvPr>
            <p:cNvSpPr/>
            <p:nvPr/>
          </p:nvSpPr>
          <p:spPr>
            <a:xfrm>
              <a:off x="9621170" y="0"/>
              <a:ext cx="2570831" cy="6858000"/>
            </a:xfrm>
            <a:custGeom>
              <a:avLst/>
              <a:gdLst>
                <a:gd name="connsiteX0" fmla="*/ 1649197 w 2570831"/>
                <a:gd name="connsiteY0" fmla="*/ 0 h 6858000"/>
                <a:gd name="connsiteX1" fmla="*/ 2570831 w 2570831"/>
                <a:gd name="connsiteY1" fmla="*/ 0 h 6858000"/>
                <a:gd name="connsiteX2" fmla="*/ 2570831 w 2570831"/>
                <a:gd name="connsiteY2" fmla="*/ 6858000 h 6858000"/>
                <a:gd name="connsiteX3" fmla="*/ 0 w 25708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70831" h="6858000">
                  <a:moveTo>
                    <a:pt x="1649197" y="0"/>
                  </a:moveTo>
                  <a:lnTo>
                    <a:pt x="2570831" y="0"/>
                  </a:lnTo>
                  <a:lnTo>
                    <a:pt x="2570831" y="6858000"/>
                  </a:lnTo>
                  <a:lnTo>
                    <a:pt x="0" y="6858000"/>
                  </a:lnTo>
                  <a:close/>
                </a:path>
              </a:pathLst>
            </a:cu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Freeform: Shape 29">
              <a:extLst>
                <a:ext uri="{FF2B5EF4-FFF2-40B4-BE49-F238E27FC236}">
                  <a16:creationId xmlns:a16="http://schemas.microsoft.com/office/drawing/2014/main" id="{F990A05A-2B0C-4EA2-8A33-D5A7D8C1BC4F}"/>
                </a:ext>
              </a:extLst>
            </p:cNvPr>
            <p:cNvSpPr/>
            <p:nvPr/>
          </p:nvSpPr>
          <p:spPr>
            <a:xfrm>
              <a:off x="9754598" y="0"/>
              <a:ext cx="2437402" cy="6858000"/>
            </a:xfrm>
            <a:custGeom>
              <a:avLst/>
              <a:gdLst>
                <a:gd name="connsiteX0" fmla="*/ 1649197 w 2437402"/>
                <a:gd name="connsiteY0" fmla="*/ 0 h 6858000"/>
                <a:gd name="connsiteX1" fmla="*/ 2437402 w 2437402"/>
                <a:gd name="connsiteY1" fmla="*/ 0 h 6858000"/>
                <a:gd name="connsiteX2" fmla="*/ 2437402 w 2437402"/>
                <a:gd name="connsiteY2" fmla="*/ 6858000 h 6858000"/>
                <a:gd name="connsiteX3" fmla="*/ 0 w 243740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37402" h="6858000">
                  <a:moveTo>
                    <a:pt x="1649197" y="0"/>
                  </a:moveTo>
                  <a:lnTo>
                    <a:pt x="2437402" y="0"/>
                  </a:lnTo>
                  <a:lnTo>
                    <a:pt x="2437402" y="6858000"/>
                  </a:lnTo>
                  <a:lnTo>
                    <a:pt x="0" y="6858000"/>
                  </a:lnTo>
                  <a:close/>
                </a:path>
              </a:pathLst>
            </a:cu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Shape 27">
              <a:extLst>
                <a:ext uri="{FF2B5EF4-FFF2-40B4-BE49-F238E27FC236}">
                  <a16:creationId xmlns:a16="http://schemas.microsoft.com/office/drawing/2014/main" id="{79BF84DA-56CC-4319-9B18-B6303F93EF5A}"/>
                </a:ext>
              </a:extLst>
            </p:cNvPr>
            <p:cNvSpPr/>
            <p:nvPr/>
          </p:nvSpPr>
          <p:spPr>
            <a:xfrm>
              <a:off x="10011320" y="0"/>
              <a:ext cx="2180680" cy="6858000"/>
            </a:xfrm>
            <a:custGeom>
              <a:avLst/>
              <a:gdLst>
                <a:gd name="connsiteX0" fmla="*/ 1649197 w 2180680"/>
                <a:gd name="connsiteY0" fmla="*/ 0 h 6858000"/>
                <a:gd name="connsiteX1" fmla="*/ 2180680 w 2180680"/>
                <a:gd name="connsiteY1" fmla="*/ 0 h 6858000"/>
                <a:gd name="connsiteX2" fmla="*/ 2180680 w 2180680"/>
                <a:gd name="connsiteY2" fmla="*/ 6858000 h 6858000"/>
                <a:gd name="connsiteX3" fmla="*/ 0 w 21806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80680" h="6858000">
                  <a:moveTo>
                    <a:pt x="1649197" y="0"/>
                  </a:moveTo>
                  <a:lnTo>
                    <a:pt x="2180680" y="0"/>
                  </a:lnTo>
                  <a:lnTo>
                    <a:pt x="2180680" y="6858000"/>
                  </a:lnTo>
                  <a:lnTo>
                    <a:pt x="0" y="6858000"/>
                  </a:lnTo>
                  <a:close/>
                </a:path>
              </a:pathLst>
            </a:custGeom>
            <a:solidFill>
              <a:schemeClr val="accent1">
                <a:lumMod val="7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Freeform: Shape 25">
              <a:extLst>
                <a:ext uri="{FF2B5EF4-FFF2-40B4-BE49-F238E27FC236}">
                  <a16:creationId xmlns:a16="http://schemas.microsoft.com/office/drawing/2014/main" id="{3FE4855B-D7C3-4EA7-8050-5BDDB9E3A78A}"/>
                </a:ext>
              </a:extLst>
            </p:cNvPr>
            <p:cNvSpPr/>
            <p:nvPr/>
          </p:nvSpPr>
          <p:spPr>
            <a:xfrm>
              <a:off x="10544156" y="5626"/>
              <a:ext cx="1647844" cy="6852374"/>
            </a:xfrm>
            <a:custGeom>
              <a:avLst/>
              <a:gdLst>
                <a:gd name="connsiteX0" fmla="*/ 1647844 w 1647844"/>
                <a:gd name="connsiteY0" fmla="*/ 0 h 6852374"/>
                <a:gd name="connsiteX1" fmla="*/ 1647844 w 1647844"/>
                <a:gd name="connsiteY1" fmla="*/ 6852374 h 6852374"/>
                <a:gd name="connsiteX2" fmla="*/ 0 w 1647844"/>
                <a:gd name="connsiteY2" fmla="*/ 6852374 h 6852374"/>
              </a:gdLst>
              <a:ahLst/>
              <a:cxnLst>
                <a:cxn ang="0">
                  <a:pos x="connsiteX0" y="connsiteY0"/>
                </a:cxn>
                <a:cxn ang="0">
                  <a:pos x="connsiteX1" y="connsiteY1"/>
                </a:cxn>
                <a:cxn ang="0">
                  <a:pos x="connsiteX2" y="connsiteY2"/>
                </a:cxn>
              </a:cxnLst>
              <a:rect l="l" t="t" r="r" b="b"/>
              <a:pathLst>
                <a:path w="1647844" h="6852374">
                  <a:moveTo>
                    <a:pt x="1647844" y="0"/>
                  </a:moveTo>
                  <a:lnTo>
                    <a:pt x="1647844" y="6852374"/>
                  </a:lnTo>
                  <a:lnTo>
                    <a:pt x="0" y="6852374"/>
                  </a:lnTo>
                  <a:close/>
                </a:path>
              </a:pathLst>
            </a:custGeom>
            <a:solidFill>
              <a:schemeClr val="accent1">
                <a:lumMod val="7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Shape 23">
              <a:extLst>
                <a:ext uri="{FF2B5EF4-FFF2-40B4-BE49-F238E27FC236}">
                  <a16:creationId xmlns:a16="http://schemas.microsoft.com/office/drawing/2014/main" id="{EC066EC5-6C2C-4006-B87D-E6C5CFDEF302}"/>
                </a:ext>
              </a:extLst>
            </p:cNvPr>
            <p:cNvSpPr/>
            <p:nvPr/>
          </p:nvSpPr>
          <p:spPr>
            <a:xfrm>
              <a:off x="10803086" y="1082358"/>
              <a:ext cx="1388914" cy="5775643"/>
            </a:xfrm>
            <a:custGeom>
              <a:avLst/>
              <a:gdLst>
                <a:gd name="connsiteX0" fmla="*/ 1388914 w 1388914"/>
                <a:gd name="connsiteY0" fmla="*/ 0 h 5775643"/>
                <a:gd name="connsiteX1" fmla="*/ 1388914 w 1388914"/>
                <a:gd name="connsiteY1" fmla="*/ 5775643 h 5775643"/>
                <a:gd name="connsiteX2" fmla="*/ 0 w 1388914"/>
                <a:gd name="connsiteY2" fmla="*/ 5775643 h 5775643"/>
              </a:gdLst>
              <a:ahLst/>
              <a:cxnLst>
                <a:cxn ang="0">
                  <a:pos x="connsiteX0" y="connsiteY0"/>
                </a:cxn>
                <a:cxn ang="0">
                  <a:pos x="connsiteX1" y="connsiteY1"/>
                </a:cxn>
                <a:cxn ang="0">
                  <a:pos x="connsiteX2" y="connsiteY2"/>
                </a:cxn>
              </a:cxnLst>
              <a:rect l="l" t="t" r="r" b="b"/>
              <a:pathLst>
                <a:path w="1388914" h="5775643">
                  <a:moveTo>
                    <a:pt x="1388914" y="0"/>
                  </a:moveTo>
                  <a:lnTo>
                    <a:pt x="1388914" y="5775643"/>
                  </a:lnTo>
                  <a:lnTo>
                    <a:pt x="0" y="5775643"/>
                  </a:lnTo>
                  <a:close/>
                </a:path>
              </a:pathLst>
            </a:custGeom>
            <a:solidFill>
              <a:schemeClr val="accent1">
                <a:lumMod val="7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42" name="Title 41" descr="title">
            <a:extLst>
              <a:ext uri="{FF2B5EF4-FFF2-40B4-BE49-F238E27FC236}">
                <a16:creationId xmlns:a16="http://schemas.microsoft.com/office/drawing/2014/main" id="{72FCEAE4-FA74-4446-B2F5-9AFA2DA139A2}"/>
              </a:ext>
            </a:extLst>
          </p:cNvPr>
          <p:cNvSpPr>
            <a:spLocks noGrp="1"/>
          </p:cNvSpPr>
          <p:nvPr>
            <p:ph type="ctrTitle"/>
          </p:nvPr>
        </p:nvSpPr>
        <p:spPr>
          <a:xfrm>
            <a:off x="691080" y="2142271"/>
            <a:ext cx="5578995" cy="879928"/>
          </a:xfrm>
        </p:spPr>
        <p:txBody>
          <a:bodyPr/>
          <a:lstStyle/>
          <a:p>
            <a:r>
              <a:rPr lang="en-US" b="0" dirty="0"/>
              <a:t>THANK YOU</a:t>
            </a:r>
          </a:p>
        </p:txBody>
      </p:sp>
      <p:grpSp>
        <p:nvGrpSpPr>
          <p:cNvPr id="154" name="Group 153">
            <a:extLst>
              <a:ext uri="{FF2B5EF4-FFF2-40B4-BE49-F238E27FC236}">
                <a16:creationId xmlns:a16="http://schemas.microsoft.com/office/drawing/2014/main" id="{FF17C705-3351-4B11-BD28-D0CACC12D311}"/>
              </a:ext>
              <a:ext uri="{C183D7F6-B498-43B3-948B-1728B52AA6E4}">
                <adec:decorative xmlns:adec="http://schemas.microsoft.com/office/drawing/2017/decorative" val="1"/>
              </a:ext>
            </a:extLst>
          </p:cNvPr>
          <p:cNvGrpSpPr/>
          <p:nvPr/>
        </p:nvGrpSpPr>
        <p:grpSpPr>
          <a:xfrm>
            <a:off x="822755" y="2930325"/>
            <a:ext cx="469807" cy="79404"/>
            <a:chOff x="9330846" y="5054600"/>
            <a:chExt cx="676275" cy="114300"/>
          </a:xfrm>
          <a:solidFill>
            <a:schemeClr val="bg1"/>
          </a:solidFill>
        </p:grpSpPr>
        <p:sp>
          <p:nvSpPr>
            <p:cNvPr id="155" name="Oval 154">
              <a:extLst>
                <a:ext uri="{FF2B5EF4-FFF2-40B4-BE49-F238E27FC236}">
                  <a16:creationId xmlns:a16="http://schemas.microsoft.com/office/drawing/2014/main" id="{925FEBFE-A26D-4E0B-B884-7E186CD878E5}"/>
                </a:ext>
              </a:extLst>
            </p:cNvPr>
            <p:cNvSpPr/>
            <p:nvPr/>
          </p:nvSpPr>
          <p:spPr>
            <a:xfrm>
              <a:off x="9330846" y="5054600"/>
              <a:ext cx="114300" cy="1143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6" name="Oval 155">
              <a:extLst>
                <a:ext uri="{FF2B5EF4-FFF2-40B4-BE49-F238E27FC236}">
                  <a16:creationId xmlns:a16="http://schemas.microsoft.com/office/drawing/2014/main" id="{2A24665D-D5CF-4F18-A88A-8E4471800E8D}"/>
                </a:ext>
              </a:extLst>
            </p:cNvPr>
            <p:cNvSpPr/>
            <p:nvPr/>
          </p:nvSpPr>
          <p:spPr>
            <a:xfrm>
              <a:off x="9518171" y="5054600"/>
              <a:ext cx="114300" cy="1143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7" name="Oval 156">
              <a:extLst>
                <a:ext uri="{FF2B5EF4-FFF2-40B4-BE49-F238E27FC236}">
                  <a16:creationId xmlns:a16="http://schemas.microsoft.com/office/drawing/2014/main" id="{39F2203F-31BF-4705-AC57-E197602982AA}"/>
                </a:ext>
              </a:extLst>
            </p:cNvPr>
            <p:cNvSpPr/>
            <p:nvPr/>
          </p:nvSpPr>
          <p:spPr>
            <a:xfrm>
              <a:off x="9705496" y="5054600"/>
              <a:ext cx="114300" cy="1143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8" name="Oval 157">
              <a:extLst>
                <a:ext uri="{FF2B5EF4-FFF2-40B4-BE49-F238E27FC236}">
                  <a16:creationId xmlns:a16="http://schemas.microsoft.com/office/drawing/2014/main" id="{D4734E32-080E-49F2-89F3-16F0DBB5D130}"/>
                </a:ext>
              </a:extLst>
            </p:cNvPr>
            <p:cNvSpPr/>
            <p:nvPr/>
          </p:nvSpPr>
          <p:spPr>
            <a:xfrm>
              <a:off x="9892821" y="5054600"/>
              <a:ext cx="114300" cy="1143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4" name="Content Placeholder 93" descr="User">
            <a:extLst>
              <a:ext uri="{FF2B5EF4-FFF2-40B4-BE49-F238E27FC236}">
                <a16:creationId xmlns:a16="http://schemas.microsoft.com/office/drawing/2014/main" id="{5AC6F288-703B-45A1-9B56-079BD755B2CB}"/>
              </a:ext>
            </a:extLst>
          </p:cNvPr>
          <p:cNvPicPr>
            <a:picLocks noGrp="1" noChangeAspect="1"/>
          </p:cNvPicPr>
          <p:nvPr>
            <p:ph sz="quarter" idx="22"/>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p:pic>
      <p:sp>
        <p:nvSpPr>
          <p:cNvPr id="80" name="Text Placeholder 79" descr="name of user">
            <a:extLst>
              <a:ext uri="{FF2B5EF4-FFF2-40B4-BE49-F238E27FC236}">
                <a16:creationId xmlns:a16="http://schemas.microsoft.com/office/drawing/2014/main" id="{40F0AA8D-0756-4350-8005-9BCD0DDB3B92}"/>
              </a:ext>
            </a:extLst>
          </p:cNvPr>
          <p:cNvSpPr>
            <a:spLocks noGrp="1"/>
          </p:cNvSpPr>
          <p:nvPr>
            <p:ph type="body" sz="quarter" idx="15"/>
          </p:nvPr>
        </p:nvSpPr>
        <p:spPr/>
        <p:txBody>
          <a:bodyPr/>
          <a:lstStyle/>
          <a:p>
            <a:r>
              <a:rPr lang="en-US" b="1" dirty="0"/>
              <a:t>JUVAIRIYA FATHIMA</a:t>
            </a:r>
          </a:p>
        </p:txBody>
      </p:sp>
      <p:cxnSp>
        <p:nvCxnSpPr>
          <p:cNvPr id="131" name="Straight Connector 130">
            <a:extLst>
              <a:ext uri="{FF2B5EF4-FFF2-40B4-BE49-F238E27FC236}">
                <a16:creationId xmlns:a16="http://schemas.microsoft.com/office/drawing/2014/main" id="{8695A66A-1D9E-4D4E-9067-DC97380D3FDF}"/>
              </a:ext>
              <a:ext uri="{C183D7F6-B498-43B3-948B-1728B52AA6E4}">
                <adec:decorative xmlns:adec="http://schemas.microsoft.com/office/drawing/2017/decorative" val="1"/>
              </a:ext>
            </a:extLst>
          </p:cNvPr>
          <p:cNvCxnSpPr/>
          <p:nvPr/>
        </p:nvCxnSpPr>
        <p:spPr>
          <a:xfrm>
            <a:off x="756601" y="4143058"/>
            <a:ext cx="429768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86" name="Text Placeholder 85" descr="user phone">
            <a:extLst>
              <a:ext uri="{FF2B5EF4-FFF2-40B4-BE49-F238E27FC236}">
                <a16:creationId xmlns:a16="http://schemas.microsoft.com/office/drawing/2014/main" id="{60CCF183-9FEB-4677-9379-BC01A7251D2C}"/>
              </a:ext>
            </a:extLst>
          </p:cNvPr>
          <p:cNvSpPr>
            <a:spLocks noGrp="1"/>
          </p:cNvSpPr>
          <p:nvPr>
            <p:ph type="body" sz="quarter" idx="16"/>
          </p:nvPr>
        </p:nvSpPr>
        <p:spPr/>
        <p:txBody>
          <a:bodyPr/>
          <a:lstStyle/>
          <a:p>
            <a:r>
              <a:rPr lang="en-US" b="1" dirty="0"/>
              <a:t>1RL17CS043 , 7</a:t>
            </a:r>
            <a:r>
              <a:rPr lang="en-US" b="1" baseline="30000" dirty="0"/>
              <a:t>th</a:t>
            </a:r>
            <a:r>
              <a:rPr lang="en-US" b="1" dirty="0"/>
              <a:t> Sem CSE</a:t>
            </a:r>
          </a:p>
        </p:txBody>
      </p:sp>
      <p:cxnSp>
        <p:nvCxnSpPr>
          <p:cNvPr id="132" name="Straight Connector 131">
            <a:extLst>
              <a:ext uri="{FF2B5EF4-FFF2-40B4-BE49-F238E27FC236}">
                <a16:creationId xmlns:a16="http://schemas.microsoft.com/office/drawing/2014/main" id="{529648F7-20E3-4312-823A-D8265A94AF23}"/>
              </a:ext>
              <a:ext uri="{C183D7F6-B498-43B3-948B-1728B52AA6E4}">
                <adec:decorative xmlns:adec="http://schemas.microsoft.com/office/drawing/2017/decorative" val="1"/>
              </a:ext>
            </a:extLst>
          </p:cNvPr>
          <p:cNvCxnSpPr/>
          <p:nvPr/>
        </p:nvCxnSpPr>
        <p:spPr>
          <a:xfrm>
            <a:off x="756601" y="4866958"/>
            <a:ext cx="429768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pic>
        <p:nvPicPr>
          <p:cNvPr id="98" name="Content Placeholder 97" descr="Envelope">
            <a:extLst>
              <a:ext uri="{FF2B5EF4-FFF2-40B4-BE49-F238E27FC236}">
                <a16:creationId xmlns:a16="http://schemas.microsoft.com/office/drawing/2014/main" id="{0B9C03E0-6367-44D9-A740-AA6436F075E8}"/>
              </a:ext>
            </a:extLst>
          </p:cNvPr>
          <p:cNvPicPr>
            <a:picLocks noGrp="1" noChangeAspect="1"/>
          </p:cNvPicPr>
          <p:nvPr>
            <p:ph sz="quarter" idx="20"/>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p:pic>
      <p:sp>
        <p:nvSpPr>
          <p:cNvPr id="87" name="Text Placeholder 86" descr="user email">
            <a:extLst>
              <a:ext uri="{FF2B5EF4-FFF2-40B4-BE49-F238E27FC236}">
                <a16:creationId xmlns:a16="http://schemas.microsoft.com/office/drawing/2014/main" id="{DF3FE72B-F9BD-472F-A413-71BEEF95F43B}"/>
              </a:ext>
            </a:extLst>
          </p:cNvPr>
          <p:cNvSpPr>
            <a:spLocks noGrp="1"/>
          </p:cNvSpPr>
          <p:nvPr>
            <p:ph type="body" sz="quarter" idx="17"/>
          </p:nvPr>
        </p:nvSpPr>
        <p:spPr/>
        <p:txBody>
          <a:bodyPr/>
          <a:lstStyle/>
          <a:p>
            <a:r>
              <a:rPr lang="en-US" dirty="0"/>
              <a:t>jelonmusk@gmail.com</a:t>
            </a:r>
          </a:p>
        </p:txBody>
      </p:sp>
      <p:cxnSp>
        <p:nvCxnSpPr>
          <p:cNvPr id="133" name="Straight Connector 132">
            <a:extLst>
              <a:ext uri="{FF2B5EF4-FFF2-40B4-BE49-F238E27FC236}">
                <a16:creationId xmlns:a16="http://schemas.microsoft.com/office/drawing/2014/main" id="{8F841485-6093-48AB-9892-0FB58675C726}"/>
              </a:ext>
              <a:ext uri="{C183D7F6-B498-43B3-948B-1728B52AA6E4}">
                <adec:decorative xmlns:adec="http://schemas.microsoft.com/office/drawing/2017/decorative" val="1"/>
              </a:ext>
            </a:extLst>
          </p:cNvPr>
          <p:cNvCxnSpPr/>
          <p:nvPr/>
        </p:nvCxnSpPr>
        <p:spPr>
          <a:xfrm>
            <a:off x="756601" y="5616258"/>
            <a:ext cx="429768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pic>
        <p:nvPicPr>
          <p:cNvPr id="100" name="Content Placeholder 99" descr="Link">
            <a:extLst>
              <a:ext uri="{FF2B5EF4-FFF2-40B4-BE49-F238E27FC236}">
                <a16:creationId xmlns:a16="http://schemas.microsoft.com/office/drawing/2014/main" id="{420E824D-10A7-42CB-A7E8-5298E3E84F02}"/>
              </a:ext>
            </a:extLst>
          </p:cNvPr>
          <p:cNvPicPr>
            <a:picLocks noGrp="1" noChangeAspect="1"/>
          </p:cNvPicPr>
          <p:nvPr>
            <p:ph sz="quarter" idx="21"/>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p:pic>
      <p:sp>
        <p:nvSpPr>
          <p:cNvPr id="88" name="Text Placeholder 87" descr="user website">
            <a:extLst>
              <a:ext uri="{FF2B5EF4-FFF2-40B4-BE49-F238E27FC236}">
                <a16:creationId xmlns:a16="http://schemas.microsoft.com/office/drawing/2014/main" id="{3717E33B-5954-4CDC-B30A-BD21BED6DD45}"/>
              </a:ext>
            </a:extLst>
          </p:cNvPr>
          <p:cNvSpPr>
            <a:spLocks noGrp="1"/>
          </p:cNvSpPr>
          <p:nvPr>
            <p:ph type="body" sz="quarter" idx="18"/>
          </p:nvPr>
        </p:nvSpPr>
        <p:spPr/>
        <p:txBody>
          <a:bodyPr/>
          <a:lstStyle/>
          <a:p>
            <a:r>
              <a:rPr lang="en-US" dirty="0"/>
              <a:t>jelonmusk.github.io</a:t>
            </a:r>
          </a:p>
        </p:txBody>
      </p:sp>
      <p:pic>
        <p:nvPicPr>
          <p:cNvPr id="43" name="Content Placeholder 93" descr="User">
            <a:extLst>
              <a:ext uri="{FF2B5EF4-FFF2-40B4-BE49-F238E27FC236}">
                <a16:creationId xmlns:a16="http://schemas.microsoft.com/office/drawing/2014/main" id="{B1107138-F727-460C-88B8-857D57401B06}"/>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262446" y="3556690"/>
            <a:ext cx="499898" cy="469812"/>
          </a:xfrm>
          <a:prstGeom prst="ellipse">
            <a:avLst/>
          </a:prstGeom>
          <a:noFill/>
          <a:ln>
            <a:noFill/>
          </a:ln>
        </p:spPr>
      </p:pic>
      <p:sp>
        <p:nvSpPr>
          <p:cNvPr id="44" name="Text Placeholder 79" descr="name of user">
            <a:extLst>
              <a:ext uri="{FF2B5EF4-FFF2-40B4-BE49-F238E27FC236}">
                <a16:creationId xmlns:a16="http://schemas.microsoft.com/office/drawing/2014/main" id="{612C7AAC-7968-44CF-9AE4-969F47FCC7C4}"/>
              </a:ext>
            </a:extLst>
          </p:cNvPr>
          <p:cNvSpPr txBox="1">
            <a:spLocks/>
          </p:cNvSpPr>
          <p:nvPr/>
        </p:nvSpPr>
        <p:spPr>
          <a:xfrm>
            <a:off x="6930440" y="3653097"/>
            <a:ext cx="3931833" cy="276999"/>
          </a:xfrm>
          <a:prstGeom prst="rect">
            <a:avLst/>
          </a:prstGeom>
        </p:spPr>
        <p:txBody>
          <a:bodyPr vert="horz" lIns="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SWARNA A</a:t>
            </a:r>
          </a:p>
        </p:txBody>
      </p:sp>
      <p:cxnSp>
        <p:nvCxnSpPr>
          <p:cNvPr id="45" name="Straight Connector 44">
            <a:extLst>
              <a:ext uri="{FF2B5EF4-FFF2-40B4-BE49-F238E27FC236}">
                <a16:creationId xmlns:a16="http://schemas.microsoft.com/office/drawing/2014/main" id="{94F617E3-A970-4827-BA6A-B5B21D85EA35}"/>
              </a:ext>
              <a:ext uri="{C183D7F6-B498-43B3-948B-1728B52AA6E4}">
                <adec:decorative xmlns:adec="http://schemas.microsoft.com/office/drawing/2017/decorative" val="1"/>
              </a:ext>
            </a:extLst>
          </p:cNvPr>
          <p:cNvCxnSpPr>
            <a:cxnSpLocks/>
          </p:cNvCxnSpPr>
          <p:nvPr/>
        </p:nvCxnSpPr>
        <p:spPr>
          <a:xfrm>
            <a:off x="6327967" y="4143058"/>
            <a:ext cx="457288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pic>
        <p:nvPicPr>
          <p:cNvPr id="46" name="Content Placeholder 97" descr="Envelope">
            <a:extLst>
              <a:ext uri="{FF2B5EF4-FFF2-40B4-BE49-F238E27FC236}">
                <a16:creationId xmlns:a16="http://schemas.microsoft.com/office/drawing/2014/main" id="{210AACE7-930D-4848-84A0-2E029DA3FEE7}"/>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321925" y="5030717"/>
            <a:ext cx="469813" cy="469812"/>
          </a:xfrm>
          <a:prstGeom prst="ellipse">
            <a:avLst/>
          </a:prstGeom>
          <a:noFill/>
          <a:ln>
            <a:noFill/>
          </a:ln>
        </p:spPr>
      </p:pic>
      <p:sp>
        <p:nvSpPr>
          <p:cNvPr id="47" name="Text Placeholder 86" descr="user email">
            <a:extLst>
              <a:ext uri="{FF2B5EF4-FFF2-40B4-BE49-F238E27FC236}">
                <a16:creationId xmlns:a16="http://schemas.microsoft.com/office/drawing/2014/main" id="{96616F9B-AF15-4BA6-890C-E305F6A5D4F7}"/>
              </a:ext>
            </a:extLst>
          </p:cNvPr>
          <p:cNvSpPr txBox="1">
            <a:spLocks/>
          </p:cNvSpPr>
          <p:nvPr/>
        </p:nvSpPr>
        <p:spPr>
          <a:xfrm>
            <a:off x="6989920" y="5127124"/>
            <a:ext cx="3695206" cy="276999"/>
          </a:xfrm>
          <a:prstGeom prst="rect">
            <a:avLst/>
          </a:prstGeom>
        </p:spPr>
        <p:txBody>
          <a:bodyPr vert="horz" lIns="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swarna8722@gmail.com</a:t>
            </a:r>
          </a:p>
        </p:txBody>
      </p:sp>
      <p:cxnSp>
        <p:nvCxnSpPr>
          <p:cNvPr id="48" name="Straight Connector 47">
            <a:extLst>
              <a:ext uri="{FF2B5EF4-FFF2-40B4-BE49-F238E27FC236}">
                <a16:creationId xmlns:a16="http://schemas.microsoft.com/office/drawing/2014/main" id="{7F589F0F-5FF1-4852-B57B-DBE248F07FC9}"/>
              </a:ext>
              <a:ext uri="{C183D7F6-B498-43B3-948B-1728B52AA6E4}">
                <adec:decorative xmlns:adec="http://schemas.microsoft.com/office/drawing/2017/decorative" val="1"/>
              </a:ext>
            </a:extLst>
          </p:cNvPr>
          <p:cNvCxnSpPr/>
          <p:nvPr/>
        </p:nvCxnSpPr>
        <p:spPr>
          <a:xfrm>
            <a:off x="6387446" y="5612177"/>
            <a:ext cx="429768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9" name="Text Placeholder 85" descr="user phone">
            <a:extLst>
              <a:ext uri="{FF2B5EF4-FFF2-40B4-BE49-F238E27FC236}">
                <a16:creationId xmlns:a16="http://schemas.microsoft.com/office/drawing/2014/main" id="{5D0C1D0D-A1E7-4AF6-962B-D7F535EC201C}"/>
              </a:ext>
            </a:extLst>
          </p:cNvPr>
          <p:cNvSpPr txBox="1">
            <a:spLocks/>
          </p:cNvSpPr>
          <p:nvPr/>
        </p:nvSpPr>
        <p:spPr>
          <a:xfrm>
            <a:off x="6930440" y="4392151"/>
            <a:ext cx="3695206" cy="276999"/>
          </a:xfrm>
          <a:prstGeom prst="rect">
            <a:avLst/>
          </a:prstGeom>
        </p:spPr>
        <p:txBody>
          <a:bodyPr vert="horz" lIns="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1RL17CS043 , 7</a:t>
            </a:r>
            <a:r>
              <a:rPr lang="en-US" b="1" baseline="30000" dirty="0"/>
              <a:t>th</a:t>
            </a:r>
            <a:r>
              <a:rPr lang="en-US" b="1" dirty="0"/>
              <a:t> Sem CSE </a:t>
            </a:r>
          </a:p>
        </p:txBody>
      </p:sp>
      <p:cxnSp>
        <p:nvCxnSpPr>
          <p:cNvPr id="50" name="Straight Connector 49">
            <a:extLst>
              <a:ext uri="{FF2B5EF4-FFF2-40B4-BE49-F238E27FC236}">
                <a16:creationId xmlns:a16="http://schemas.microsoft.com/office/drawing/2014/main" id="{CBD8A4D4-082E-4952-A732-04467FF0D191}"/>
              </a:ext>
              <a:ext uri="{C183D7F6-B498-43B3-948B-1728B52AA6E4}">
                <adec:decorative xmlns:adec="http://schemas.microsoft.com/office/drawing/2017/decorative" val="1"/>
              </a:ext>
            </a:extLst>
          </p:cNvPr>
          <p:cNvCxnSpPr/>
          <p:nvPr/>
        </p:nvCxnSpPr>
        <p:spPr>
          <a:xfrm>
            <a:off x="6327966" y="4866958"/>
            <a:ext cx="429768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4200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room of red chairs in front of a window">
            <a:extLst>
              <a:ext uri="{FF2B5EF4-FFF2-40B4-BE49-F238E27FC236}">
                <a16:creationId xmlns:a16="http://schemas.microsoft.com/office/drawing/2014/main" id="{E983D85E-34D8-430D-875F-7EBB69A6B73E}"/>
              </a:ext>
            </a:extLst>
          </p:cNvPr>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a:stretch/>
        </p:blipFill>
        <p:spPr/>
      </p:pic>
      <p:sp>
        <p:nvSpPr>
          <p:cNvPr id="2" name="Title 1" descr="title">
            <a:extLst>
              <a:ext uri="{FF2B5EF4-FFF2-40B4-BE49-F238E27FC236}">
                <a16:creationId xmlns:a16="http://schemas.microsoft.com/office/drawing/2014/main" id="{28BAA8DA-C40B-4AB9-9407-30FB70335152}"/>
              </a:ext>
            </a:extLst>
          </p:cNvPr>
          <p:cNvSpPr>
            <a:spLocks noGrp="1"/>
          </p:cNvSpPr>
          <p:nvPr>
            <p:ph type="ctrTitle"/>
          </p:nvPr>
        </p:nvSpPr>
        <p:spPr>
          <a:xfrm>
            <a:off x="7274144" y="564445"/>
            <a:ext cx="4379976" cy="914400"/>
          </a:xfrm>
        </p:spPr>
        <p:txBody>
          <a:bodyPr/>
          <a:lstStyle/>
          <a:p>
            <a:r>
              <a:rPr lang="en-US" dirty="0"/>
              <a:t>OBJECTIVE</a:t>
            </a:r>
          </a:p>
        </p:txBody>
      </p:sp>
      <p:sp>
        <p:nvSpPr>
          <p:cNvPr id="12" name="Subtitle 11" descr="subtitle">
            <a:extLst>
              <a:ext uri="{FF2B5EF4-FFF2-40B4-BE49-F238E27FC236}">
                <a16:creationId xmlns:a16="http://schemas.microsoft.com/office/drawing/2014/main" id="{B28A8D9C-5123-4D2B-9272-016EF90E0E50}"/>
              </a:ext>
            </a:extLst>
          </p:cNvPr>
          <p:cNvSpPr>
            <a:spLocks noGrp="1"/>
          </p:cNvSpPr>
          <p:nvPr>
            <p:ph type="subTitle" idx="1"/>
          </p:nvPr>
        </p:nvSpPr>
        <p:spPr>
          <a:xfrm>
            <a:off x="7374728" y="1836400"/>
            <a:ext cx="4178808" cy="3085556"/>
          </a:xfrm>
        </p:spPr>
        <p:txBody>
          <a:bodyPr/>
          <a:lstStyle/>
          <a:p>
            <a:r>
              <a:rPr lang="en-US" b="0" i="0" dirty="0">
                <a:solidFill>
                  <a:srgbClr val="333333"/>
                </a:solidFill>
                <a:effectLst/>
                <a:latin typeface="Roboto"/>
              </a:rPr>
              <a:t>The current project aims at creating a web-based student result management system, reducing time, effort and improving security. The methodology adopted for the elaboration of the project is based on qualitative study. The project results in the development of a multi-user system, based on web technology with MVC architectural pattern and developed using HTML , CSS , PHP , </a:t>
            </a:r>
            <a:r>
              <a:rPr lang="en-US" b="0" i="0" dirty="0" err="1">
                <a:solidFill>
                  <a:srgbClr val="333333"/>
                </a:solidFill>
                <a:effectLst/>
                <a:latin typeface="Roboto"/>
              </a:rPr>
              <a:t>Javascript</a:t>
            </a:r>
            <a:r>
              <a:rPr lang="en-US" b="0" i="0" dirty="0">
                <a:solidFill>
                  <a:srgbClr val="333333"/>
                </a:solidFill>
                <a:effectLst/>
                <a:latin typeface="Roboto"/>
              </a:rPr>
              <a:t> and Bootstrap Framework.</a:t>
            </a:r>
            <a:endParaRPr lang="en-US" dirty="0"/>
          </a:p>
        </p:txBody>
      </p:sp>
      <p:grpSp>
        <p:nvGrpSpPr>
          <p:cNvPr id="4" name="Group 3">
            <a:extLst>
              <a:ext uri="{FF2B5EF4-FFF2-40B4-BE49-F238E27FC236}">
                <a16:creationId xmlns:a16="http://schemas.microsoft.com/office/drawing/2014/main" id="{EB664AAE-5AE9-41D7-8346-002B9F445323}"/>
              </a:ext>
              <a:ext uri="{C183D7F6-B498-43B3-948B-1728B52AA6E4}">
                <adec:decorative xmlns:adec="http://schemas.microsoft.com/office/drawing/2017/decorative" val="1"/>
              </a:ext>
            </a:extLst>
          </p:cNvPr>
          <p:cNvGrpSpPr/>
          <p:nvPr/>
        </p:nvGrpSpPr>
        <p:grpSpPr>
          <a:xfrm>
            <a:off x="-3740" y="0"/>
            <a:ext cx="6208649" cy="6858000"/>
            <a:chOff x="-3740" y="0"/>
            <a:chExt cx="6208649" cy="6858000"/>
          </a:xfrm>
        </p:grpSpPr>
        <p:sp>
          <p:nvSpPr>
            <p:cNvPr id="11" name="Freeform: Shape 10">
              <a:extLst>
                <a:ext uri="{FF2B5EF4-FFF2-40B4-BE49-F238E27FC236}">
                  <a16:creationId xmlns:a16="http://schemas.microsoft.com/office/drawing/2014/main" id="{927C3783-B800-4093-BB0D-D5AEF08C3B59}"/>
                </a:ext>
              </a:extLst>
            </p:cNvPr>
            <p:cNvSpPr/>
            <p:nvPr/>
          </p:nvSpPr>
          <p:spPr>
            <a:xfrm>
              <a:off x="-3740" y="0"/>
              <a:ext cx="6208649" cy="6858000"/>
            </a:xfrm>
            <a:custGeom>
              <a:avLst/>
              <a:gdLst>
                <a:gd name="connsiteX0" fmla="*/ 0 w 6208649"/>
                <a:gd name="connsiteY0" fmla="*/ 0 h 6858000"/>
                <a:gd name="connsiteX1" fmla="*/ 6208649 w 6208649"/>
                <a:gd name="connsiteY1" fmla="*/ 0 h 6858000"/>
                <a:gd name="connsiteX2" fmla="*/ 2737815 w 6208649"/>
                <a:gd name="connsiteY2" fmla="*/ 6858000 h 6858000"/>
                <a:gd name="connsiteX3" fmla="*/ 0 w 620864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208649" h="6858000">
                  <a:moveTo>
                    <a:pt x="0" y="0"/>
                  </a:moveTo>
                  <a:lnTo>
                    <a:pt x="6208649" y="0"/>
                  </a:lnTo>
                  <a:lnTo>
                    <a:pt x="2737815" y="6858000"/>
                  </a:lnTo>
                  <a:lnTo>
                    <a:pt x="0" y="6858000"/>
                  </a:lnTo>
                  <a:close/>
                </a:path>
              </a:pathLst>
            </a:custGeom>
            <a:solidFill>
              <a:schemeClr val="bg1">
                <a:lumMod val="9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Rectangle 8">
              <a:extLst>
                <a:ext uri="{FF2B5EF4-FFF2-40B4-BE49-F238E27FC236}">
                  <a16:creationId xmlns:a16="http://schemas.microsoft.com/office/drawing/2014/main" id="{B576E978-A841-4A4F-B153-CC369D9391D3}"/>
                </a:ext>
              </a:extLst>
            </p:cNvPr>
            <p:cNvSpPr/>
            <p:nvPr/>
          </p:nvSpPr>
          <p:spPr>
            <a:xfrm>
              <a:off x="1451429" y="0"/>
              <a:ext cx="3222172" cy="6858000"/>
            </a:xfrm>
            <a:prstGeom prst="rect">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812382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descr="group of students at a table studying in the library">
            <a:extLst>
              <a:ext uri="{FF2B5EF4-FFF2-40B4-BE49-F238E27FC236}">
                <a16:creationId xmlns:a16="http://schemas.microsoft.com/office/drawing/2014/main" id="{1A5F02FB-FDF1-427A-AB2F-50F09EBEE54E}"/>
              </a:ext>
            </a:extLst>
          </p:cNvPr>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a:stretch/>
        </p:blipFill>
        <p:spPr/>
      </p:pic>
      <p:grpSp>
        <p:nvGrpSpPr>
          <p:cNvPr id="3" name="Group 2">
            <a:extLst>
              <a:ext uri="{FF2B5EF4-FFF2-40B4-BE49-F238E27FC236}">
                <a16:creationId xmlns:a16="http://schemas.microsoft.com/office/drawing/2014/main" id="{B96D2D9B-E0B9-499F-9404-108DB59E4502}"/>
              </a:ext>
              <a:ext uri="{C183D7F6-B498-43B3-948B-1728B52AA6E4}">
                <adec:decorative xmlns:adec="http://schemas.microsoft.com/office/drawing/2017/decorative" val="1"/>
              </a:ext>
            </a:extLst>
          </p:cNvPr>
          <p:cNvGrpSpPr/>
          <p:nvPr/>
        </p:nvGrpSpPr>
        <p:grpSpPr>
          <a:xfrm>
            <a:off x="-2" y="0"/>
            <a:ext cx="7069228" cy="6858000"/>
            <a:chOff x="180620" y="0"/>
            <a:chExt cx="7069228" cy="6858000"/>
          </a:xfrm>
        </p:grpSpPr>
        <p:sp>
          <p:nvSpPr>
            <p:cNvPr id="33" name="Parallelogram 32">
              <a:extLst>
                <a:ext uri="{FF2B5EF4-FFF2-40B4-BE49-F238E27FC236}">
                  <a16:creationId xmlns:a16="http://schemas.microsoft.com/office/drawing/2014/main" id="{7E2E6584-76E9-4C56-A349-C9CDC96DC5F0}"/>
                </a:ext>
              </a:extLst>
            </p:cNvPr>
            <p:cNvSpPr/>
            <p:nvPr/>
          </p:nvSpPr>
          <p:spPr>
            <a:xfrm>
              <a:off x="1150750" y="0"/>
              <a:ext cx="5491804" cy="6858000"/>
            </a:xfrm>
            <a:prstGeom prst="parallelogram">
              <a:avLst>
                <a:gd name="adj" fmla="val 32713"/>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B73F00D5-E18D-4210-AD3E-3ED73CEE4865}"/>
                </a:ext>
              </a:extLst>
            </p:cNvPr>
            <p:cNvSpPr/>
            <p:nvPr/>
          </p:nvSpPr>
          <p:spPr>
            <a:xfrm flipH="1" flipV="1">
              <a:off x="292792" y="691683"/>
              <a:ext cx="6957056" cy="6036494"/>
            </a:xfrm>
            <a:custGeom>
              <a:avLst/>
              <a:gdLst>
                <a:gd name="connsiteX0" fmla="*/ 6957056 w 6957056"/>
                <a:gd name="connsiteY0" fmla="*/ 5892799 h 5892799"/>
                <a:gd name="connsiteX1" fmla="*/ 0 w 6957056"/>
                <a:gd name="connsiteY1" fmla="*/ 5892799 h 5892799"/>
                <a:gd name="connsiteX2" fmla="*/ 1473200 w 6957056"/>
                <a:gd name="connsiteY2" fmla="*/ 0 h 5892799"/>
                <a:gd name="connsiteX3" fmla="*/ 6957056 w 6957056"/>
                <a:gd name="connsiteY3" fmla="*/ 0 h 5892799"/>
              </a:gdLst>
              <a:ahLst/>
              <a:cxnLst>
                <a:cxn ang="0">
                  <a:pos x="connsiteX0" y="connsiteY0"/>
                </a:cxn>
                <a:cxn ang="0">
                  <a:pos x="connsiteX1" y="connsiteY1"/>
                </a:cxn>
                <a:cxn ang="0">
                  <a:pos x="connsiteX2" y="connsiteY2"/>
                </a:cxn>
                <a:cxn ang="0">
                  <a:pos x="connsiteX3" y="connsiteY3"/>
                </a:cxn>
              </a:cxnLst>
              <a:rect l="l" t="t" r="r" b="b"/>
              <a:pathLst>
                <a:path w="6957056" h="5892799">
                  <a:moveTo>
                    <a:pt x="6957056" y="5892799"/>
                  </a:moveTo>
                  <a:lnTo>
                    <a:pt x="0" y="5892799"/>
                  </a:lnTo>
                  <a:lnTo>
                    <a:pt x="1473200" y="0"/>
                  </a:lnTo>
                  <a:lnTo>
                    <a:pt x="6957056" y="0"/>
                  </a:lnTo>
                  <a:close/>
                </a:path>
              </a:pathLst>
            </a:custGeom>
            <a:solidFill>
              <a:schemeClr val="accent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Freeform: Shape 12">
              <a:extLst>
                <a:ext uri="{FF2B5EF4-FFF2-40B4-BE49-F238E27FC236}">
                  <a16:creationId xmlns:a16="http://schemas.microsoft.com/office/drawing/2014/main" id="{C6577883-A694-450C-A2C7-C9C8A85D9915}"/>
                </a:ext>
              </a:extLst>
            </p:cNvPr>
            <p:cNvSpPr/>
            <p:nvPr/>
          </p:nvSpPr>
          <p:spPr>
            <a:xfrm flipH="1" flipV="1">
              <a:off x="180620" y="1840003"/>
              <a:ext cx="6267450" cy="4590795"/>
            </a:xfrm>
            <a:custGeom>
              <a:avLst/>
              <a:gdLst>
                <a:gd name="connsiteX0" fmla="*/ 6267450 w 6267450"/>
                <a:gd name="connsiteY0" fmla="*/ 883839 h 883839"/>
                <a:gd name="connsiteX1" fmla="*/ 0 w 6267450"/>
                <a:gd name="connsiteY1" fmla="*/ 883839 h 883839"/>
                <a:gd name="connsiteX2" fmla="*/ 220960 w 6267450"/>
                <a:gd name="connsiteY2" fmla="*/ 0 h 883839"/>
                <a:gd name="connsiteX3" fmla="*/ 6267450 w 6267450"/>
                <a:gd name="connsiteY3" fmla="*/ 0 h 883839"/>
              </a:gdLst>
              <a:ahLst/>
              <a:cxnLst>
                <a:cxn ang="0">
                  <a:pos x="connsiteX0" y="connsiteY0"/>
                </a:cxn>
                <a:cxn ang="0">
                  <a:pos x="connsiteX1" y="connsiteY1"/>
                </a:cxn>
                <a:cxn ang="0">
                  <a:pos x="connsiteX2" y="connsiteY2"/>
                </a:cxn>
                <a:cxn ang="0">
                  <a:pos x="connsiteX3" y="connsiteY3"/>
                </a:cxn>
              </a:cxnLst>
              <a:rect l="l" t="t" r="r" b="b"/>
              <a:pathLst>
                <a:path w="6267450" h="883839">
                  <a:moveTo>
                    <a:pt x="6267450" y="883839"/>
                  </a:moveTo>
                  <a:lnTo>
                    <a:pt x="0" y="883839"/>
                  </a:lnTo>
                  <a:lnTo>
                    <a:pt x="220960" y="0"/>
                  </a:lnTo>
                  <a:lnTo>
                    <a:pt x="6267450" y="0"/>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31" name="Title 30" descr="title">
            <a:extLst>
              <a:ext uri="{FF2B5EF4-FFF2-40B4-BE49-F238E27FC236}">
                <a16:creationId xmlns:a16="http://schemas.microsoft.com/office/drawing/2014/main" id="{9284195F-D106-45D8-ABAA-959FA68948B0}"/>
              </a:ext>
            </a:extLst>
          </p:cNvPr>
          <p:cNvSpPr>
            <a:spLocks noGrp="1"/>
          </p:cNvSpPr>
          <p:nvPr>
            <p:ph type="ctrTitle"/>
          </p:nvPr>
        </p:nvSpPr>
        <p:spPr>
          <a:xfrm>
            <a:off x="336251" y="691684"/>
            <a:ext cx="6054017" cy="883839"/>
          </a:xfrm>
        </p:spPr>
        <p:txBody>
          <a:bodyPr/>
          <a:lstStyle/>
          <a:p>
            <a:r>
              <a:rPr lang="en-US" dirty="0"/>
              <a:t>PROBLEM STATEMENT</a:t>
            </a:r>
          </a:p>
        </p:txBody>
      </p:sp>
      <p:sp>
        <p:nvSpPr>
          <p:cNvPr id="12" name="Subtitle 11" descr="subtitle">
            <a:extLst>
              <a:ext uri="{FF2B5EF4-FFF2-40B4-BE49-F238E27FC236}">
                <a16:creationId xmlns:a16="http://schemas.microsoft.com/office/drawing/2014/main" id="{A6AB5563-AD44-4883-8D3E-93E27EEDAA40}"/>
              </a:ext>
            </a:extLst>
          </p:cNvPr>
          <p:cNvSpPr>
            <a:spLocks noGrp="1"/>
          </p:cNvSpPr>
          <p:nvPr>
            <p:ph type="subTitle" idx="1"/>
          </p:nvPr>
        </p:nvSpPr>
        <p:spPr>
          <a:xfrm>
            <a:off x="608970" y="2167468"/>
            <a:ext cx="5049510" cy="4263331"/>
          </a:xfrm>
        </p:spPr>
        <p:txBody>
          <a:bodyPr/>
          <a:lstStyle/>
          <a:p>
            <a:pPr algn="l"/>
            <a:r>
              <a:rPr lang="en-US" b="0" i="0" dirty="0">
                <a:effectLst/>
                <a:latin typeface="ff1"/>
              </a:rPr>
              <a:t>The education system is undeniably the backbone of the society, it focuses at preparing the young talents for the future. </a:t>
            </a:r>
          </a:p>
          <a:p>
            <a:pPr algn="l"/>
            <a:r>
              <a:rPr lang="en-US" b="0" i="0" dirty="0">
                <a:effectLst/>
                <a:latin typeface="ff3"/>
              </a:rPr>
              <a:t>However, currently the process of students’ result management and declaration </a:t>
            </a:r>
            <a:r>
              <a:rPr lang="en-US" b="0" i="0" dirty="0">
                <a:effectLst/>
                <a:latin typeface="ff1"/>
              </a:rPr>
              <a:t>is performed manually wi</a:t>
            </a:r>
            <a:r>
              <a:rPr lang="en-US" b="0" i="0" dirty="0">
                <a:effectLst/>
                <a:latin typeface="ff3"/>
              </a:rPr>
              <a:t>th extensive human intervention. The student’s results are generated </a:t>
            </a:r>
            <a:endParaRPr lang="en-US" b="0" i="0" dirty="0">
              <a:effectLst/>
              <a:latin typeface="ff1"/>
            </a:endParaRPr>
          </a:p>
          <a:p>
            <a:pPr algn="l"/>
            <a:r>
              <a:rPr lang="en-US" b="0" i="0" dirty="0">
                <a:effectLst/>
                <a:latin typeface="ff1"/>
              </a:rPr>
              <a:t>through a spreadsheet application and then printed on a paper, attached to a wall for declaration and then stored.</a:t>
            </a:r>
          </a:p>
        </p:txBody>
      </p:sp>
    </p:spTree>
    <p:extLst>
      <p:ext uri="{BB962C8B-B14F-4D97-AF65-F5344CB8AC3E}">
        <p14:creationId xmlns:p14="http://schemas.microsoft.com/office/powerpoint/2010/main" val="2366578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lose up of pages in a book">
            <a:extLst>
              <a:ext uri="{FF2B5EF4-FFF2-40B4-BE49-F238E27FC236}">
                <a16:creationId xmlns:a16="http://schemas.microsoft.com/office/drawing/2014/main" id="{18718FBA-CF32-41C2-9D07-1F0F7F19F73C}"/>
              </a:ext>
            </a:extLst>
          </p:cNvPr>
          <p:cNvPicPr>
            <a:picLocks noGrp="1" noChangeAspect="1"/>
          </p:cNvPicPr>
          <p:nvPr>
            <p:ph type="pic" sz="quarter" idx="10"/>
          </p:nvPr>
        </p:nvPicPr>
        <p:blipFill rotWithShape="1">
          <a:blip r:embed="rId2" cstate="email">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p:blipFill>
        <p:spPr/>
      </p:pic>
      <p:grpSp>
        <p:nvGrpSpPr>
          <p:cNvPr id="23" name="Group 22">
            <a:extLst>
              <a:ext uri="{FF2B5EF4-FFF2-40B4-BE49-F238E27FC236}">
                <a16:creationId xmlns:a16="http://schemas.microsoft.com/office/drawing/2014/main" id="{28C94A8D-A234-408C-8281-33CCC01BE2A8}"/>
              </a:ext>
              <a:ext uri="{C183D7F6-B498-43B3-948B-1728B52AA6E4}">
                <adec:decorative xmlns:adec="http://schemas.microsoft.com/office/drawing/2017/decorative" val="1"/>
              </a:ext>
            </a:extLst>
          </p:cNvPr>
          <p:cNvGrpSpPr/>
          <p:nvPr/>
        </p:nvGrpSpPr>
        <p:grpSpPr>
          <a:xfrm>
            <a:off x="3939821" y="0"/>
            <a:ext cx="8252177" cy="6858000"/>
            <a:chOff x="0" y="0"/>
            <a:chExt cx="4750604" cy="6858000"/>
          </a:xfrm>
        </p:grpSpPr>
        <p:sp>
          <p:nvSpPr>
            <p:cNvPr id="22" name="Freeform: Shape 21">
              <a:extLst>
                <a:ext uri="{FF2B5EF4-FFF2-40B4-BE49-F238E27FC236}">
                  <a16:creationId xmlns:a16="http://schemas.microsoft.com/office/drawing/2014/main" id="{01887690-2EDF-4913-A835-4503B0E36442}"/>
                </a:ext>
              </a:extLst>
            </p:cNvPr>
            <p:cNvSpPr/>
            <p:nvPr/>
          </p:nvSpPr>
          <p:spPr>
            <a:xfrm>
              <a:off x="0" y="0"/>
              <a:ext cx="4750604" cy="6858000"/>
            </a:xfrm>
            <a:custGeom>
              <a:avLst/>
              <a:gdLst>
                <a:gd name="connsiteX0" fmla="*/ 0 w 4750604"/>
                <a:gd name="connsiteY0" fmla="*/ 0 h 6858000"/>
                <a:gd name="connsiteX1" fmla="*/ 4750604 w 4750604"/>
                <a:gd name="connsiteY1" fmla="*/ 0 h 6858000"/>
                <a:gd name="connsiteX2" fmla="*/ 3101407 w 4750604"/>
                <a:gd name="connsiteY2" fmla="*/ 6858000 h 6858000"/>
                <a:gd name="connsiteX3" fmla="*/ 0 w 475060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50604" h="6858000">
                  <a:moveTo>
                    <a:pt x="0" y="0"/>
                  </a:moveTo>
                  <a:lnTo>
                    <a:pt x="4750604" y="0"/>
                  </a:lnTo>
                  <a:lnTo>
                    <a:pt x="3101407" y="6858000"/>
                  </a:lnTo>
                  <a:lnTo>
                    <a:pt x="0" y="6858000"/>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a16="http://schemas.microsoft.com/office/drawing/2014/main" id="{AD1E7D22-630D-4E19-8BE6-9C21E4A652BD}"/>
                </a:ext>
              </a:extLst>
            </p:cNvPr>
            <p:cNvSpPr/>
            <p:nvPr/>
          </p:nvSpPr>
          <p:spPr>
            <a:xfrm>
              <a:off x="1" y="0"/>
              <a:ext cx="3946799" cy="6858000"/>
            </a:xfrm>
            <a:custGeom>
              <a:avLst/>
              <a:gdLst>
                <a:gd name="connsiteX0" fmla="*/ 0 w 3946799"/>
                <a:gd name="connsiteY0" fmla="*/ 0 h 6858000"/>
                <a:gd name="connsiteX1" fmla="*/ 3946799 w 3946799"/>
                <a:gd name="connsiteY1" fmla="*/ 0 h 6858000"/>
                <a:gd name="connsiteX2" fmla="*/ 2297602 w 3946799"/>
                <a:gd name="connsiteY2" fmla="*/ 6858000 h 6858000"/>
                <a:gd name="connsiteX3" fmla="*/ 0 w 39467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946799" h="6858000">
                  <a:moveTo>
                    <a:pt x="0" y="0"/>
                  </a:moveTo>
                  <a:lnTo>
                    <a:pt x="3946799" y="0"/>
                  </a:lnTo>
                  <a:lnTo>
                    <a:pt x="2297602" y="6858000"/>
                  </a:lnTo>
                  <a:lnTo>
                    <a:pt x="0" y="6858000"/>
                  </a:lnTo>
                  <a:close/>
                </a:path>
              </a:pathLst>
            </a:custGeom>
            <a:solidFill>
              <a:schemeClr val="accent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a16="http://schemas.microsoft.com/office/drawing/2014/main" id="{318BD405-EEE9-4A08-8DA2-A70AFCF1D240}"/>
                </a:ext>
              </a:extLst>
            </p:cNvPr>
            <p:cNvSpPr/>
            <p:nvPr/>
          </p:nvSpPr>
          <p:spPr>
            <a:xfrm>
              <a:off x="0" y="0"/>
              <a:ext cx="3723822" cy="6858000"/>
            </a:xfrm>
            <a:custGeom>
              <a:avLst/>
              <a:gdLst>
                <a:gd name="connsiteX0" fmla="*/ 0 w 3723822"/>
                <a:gd name="connsiteY0" fmla="*/ 0 h 6858000"/>
                <a:gd name="connsiteX1" fmla="*/ 3723822 w 3723822"/>
                <a:gd name="connsiteY1" fmla="*/ 0 h 6858000"/>
                <a:gd name="connsiteX2" fmla="*/ 2074625 w 3723822"/>
                <a:gd name="connsiteY2" fmla="*/ 6858000 h 6858000"/>
                <a:gd name="connsiteX3" fmla="*/ 0 w 372382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723822" h="6858000">
                  <a:moveTo>
                    <a:pt x="0" y="0"/>
                  </a:moveTo>
                  <a:lnTo>
                    <a:pt x="3723822" y="0"/>
                  </a:lnTo>
                  <a:lnTo>
                    <a:pt x="2074625" y="6858000"/>
                  </a:lnTo>
                  <a:lnTo>
                    <a:pt x="0" y="6858000"/>
                  </a:lnTo>
                  <a:close/>
                </a:path>
              </a:pathLst>
            </a:custGeom>
            <a:solidFill>
              <a:schemeClr val="accent1">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7D4A6826-2C0D-4C79-A871-DF31737EE4F7}"/>
                </a:ext>
              </a:extLst>
            </p:cNvPr>
            <p:cNvSpPr/>
            <p:nvPr/>
          </p:nvSpPr>
          <p:spPr>
            <a:xfrm>
              <a:off x="0" y="0"/>
              <a:ext cx="3374007" cy="6858000"/>
            </a:xfrm>
            <a:custGeom>
              <a:avLst/>
              <a:gdLst>
                <a:gd name="connsiteX0" fmla="*/ 0 w 3374007"/>
                <a:gd name="connsiteY0" fmla="*/ 0 h 6858000"/>
                <a:gd name="connsiteX1" fmla="*/ 3374007 w 3374007"/>
                <a:gd name="connsiteY1" fmla="*/ 0 h 6858000"/>
                <a:gd name="connsiteX2" fmla="*/ 1659507 w 3374007"/>
                <a:gd name="connsiteY2" fmla="*/ 6858000 h 6858000"/>
                <a:gd name="connsiteX3" fmla="*/ 0 w 337400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74007" h="6858000">
                  <a:moveTo>
                    <a:pt x="0" y="0"/>
                  </a:moveTo>
                  <a:lnTo>
                    <a:pt x="3374007" y="0"/>
                  </a:lnTo>
                  <a:lnTo>
                    <a:pt x="1659507" y="6858000"/>
                  </a:lnTo>
                  <a:lnTo>
                    <a:pt x="0" y="6858000"/>
                  </a:lnTo>
                  <a:close/>
                </a:path>
              </a:pathLst>
            </a:custGeom>
            <a:solidFill>
              <a:schemeClr val="accent1">
                <a:lumMod val="7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34" name="Title 33" descr="title">
            <a:extLst>
              <a:ext uri="{FF2B5EF4-FFF2-40B4-BE49-F238E27FC236}">
                <a16:creationId xmlns:a16="http://schemas.microsoft.com/office/drawing/2014/main" id="{3749FE94-FC7C-4359-A56E-6C7A87BDEE87}"/>
              </a:ext>
            </a:extLst>
          </p:cNvPr>
          <p:cNvSpPr>
            <a:spLocks noGrp="1"/>
          </p:cNvSpPr>
          <p:nvPr>
            <p:ph type="title"/>
          </p:nvPr>
        </p:nvSpPr>
        <p:spPr>
          <a:xfrm>
            <a:off x="4590288" y="2313433"/>
            <a:ext cx="6592824" cy="1115568"/>
          </a:xfrm>
        </p:spPr>
        <p:txBody>
          <a:bodyPr/>
          <a:lstStyle/>
          <a:p>
            <a:r>
              <a:rPr lang="en-US" dirty="0"/>
              <a:t>SOLUTION</a:t>
            </a:r>
          </a:p>
        </p:txBody>
      </p:sp>
      <p:sp>
        <p:nvSpPr>
          <p:cNvPr id="35" name="Text Placeholder 34" descr="subtitle">
            <a:extLst>
              <a:ext uri="{FF2B5EF4-FFF2-40B4-BE49-F238E27FC236}">
                <a16:creationId xmlns:a16="http://schemas.microsoft.com/office/drawing/2014/main" id="{3F200E92-5A1F-40B7-AE02-46929BC459EA}"/>
              </a:ext>
            </a:extLst>
          </p:cNvPr>
          <p:cNvSpPr>
            <a:spLocks noGrp="1"/>
          </p:cNvSpPr>
          <p:nvPr>
            <p:ph type="body" idx="1"/>
          </p:nvPr>
        </p:nvSpPr>
        <p:spPr>
          <a:xfrm>
            <a:off x="4649419" y="3428999"/>
            <a:ext cx="6592824" cy="2655711"/>
          </a:xfrm>
        </p:spPr>
        <p:txBody>
          <a:bodyPr/>
          <a:lstStyle/>
          <a:p>
            <a:pPr algn="l"/>
            <a:r>
              <a:rPr lang="en-US" b="0" i="0" dirty="0">
                <a:effectLst/>
                <a:latin typeface="ff1"/>
              </a:rPr>
              <a:t>The project aims at developing and implementing a web-based student result management system, replacing the old manually done paper work and to minimize .</a:t>
            </a:r>
            <a:r>
              <a:rPr lang="en-US" dirty="0">
                <a:latin typeface="ff1"/>
              </a:rPr>
              <a:t>T</a:t>
            </a:r>
            <a:r>
              <a:rPr lang="en-US" b="0" i="0" dirty="0">
                <a:effectLst/>
                <a:latin typeface="ff1"/>
              </a:rPr>
              <a:t>he security issues and the problems it possesses. The computerization of the current system will have an impact on the way the students access their </a:t>
            </a:r>
            <a:r>
              <a:rPr lang="en-US" b="0" i="0" dirty="0">
                <a:effectLst/>
                <a:latin typeface="ff3"/>
              </a:rPr>
              <a:t>results and, how it is managed and generated by the institution’s employees. The system</a:t>
            </a:r>
            <a:r>
              <a:rPr lang="en-US" b="0" i="0" dirty="0">
                <a:effectLst/>
                <a:latin typeface="ff1"/>
              </a:rPr>
              <a:t> will make the life much easier for the institution as they will be able to store data much better than how they were able to do earlier. </a:t>
            </a:r>
          </a:p>
          <a:p>
            <a:pPr algn="l"/>
            <a:endParaRPr lang="en-US" b="0" i="0" dirty="0">
              <a:solidFill>
                <a:srgbClr val="000000"/>
              </a:solidFill>
              <a:effectLst/>
              <a:latin typeface="ff1"/>
            </a:endParaRPr>
          </a:p>
        </p:txBody>
      </p:sp>
    </p:spTree>
    <p:extLst>
      <p:ext uri="{BB962C8B-B14F-4D97-AF65-F5344CB8AC3E}">
        <p14:creationId xmlns:p14="http://schemas.microsoft.com/office/powerpoint/2010/main" val="10778161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rial view of boy sitting at his laptop">
            <a:extLst>
              <a:ext uri="{FF2B5EF4-FFF2-40B4-BE49-F238E27FC236}">
                <a16:creationId xmlns:a16="http://schemas.microsoft.com/office/drawing/2014/main" id="{3C2A7DCB-B005-424A-8446-ACA533D0BC8B}"/>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grpSp>
        <p:nvGrpSpPr>
          <p:cNvPr id="11" name="Group 10">
            <a:extLst>
              <a:ext uri="{FF2B5EF4-FFF2-40B4-BE49-F238E27FC236}">
                <a16:creationId xmlns:a16="http://schemas.microsoft.com/office/drawing/2014/main" id="{AB025618-C830-4992-9CD3-D9E49BC79E67}"/>
              </a:ext>
              <a:ext uri="{C183D7F6-B498-43B3-948B-1728B52AA6E4}">
                <adec:decorative xmlns:adec="http://schemas.microsoft.com/office/drawing/2017/decorative" val="1"/>
              </a:ext>
            </a:extLst>
          </p:cNvPr>
          <p:cNvGrpSpPr/>
          <p:nvPr/>
        </p:nvGrpSpPr>
        <p:grpSpPr>
          <a:xfrm>
            <a:off x="2595847" y="0"/>
            <a:ext cx="7388298" cy="6858000"/>
            <a:chOff x="1826589" y="0"/>
            <a:chExt cx="7388298" cy="6858000"/>
          </a:xfrm>
        </p:grpSpPr>
        <p:sp>
          <p:nvSpPr>
            <p:cNvPr id="10" name="Parallelogram 9">
              <a:extLst>
                <a:ext uri="{FF2B5EF4-FFF2-40B4-BE49-F238E27FC236}">
                  <a16:creationId xmlns:a16="http://schemas.microsoft.com/office/drawing/2014/main" id="{11E692D4-6AEA-4652-A7AE-A02328258A55}"/>
                </a:ext>
              </a:extLst>
            </p:cNvPr>
            <p:cNvSpPr/>
            <p:nvPr/>
          </p:nvSpPr>
          <p:spPr>
            <a:xfrm>
              <a:off x="2618099" y="0"/>
              <a:ext cx="6596788" cy="6858000"/>
            </a:xfrm>
            <a:prstGeom prst="parallelogram">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arallelogram 8">
              <a:extLst>
                <a:ext uri="{FF2B5EF4-FFF2-40B4-BE49-F238E27FC236}">
                  <a16:creationId xmlns:a16="http://schemas.microsoft.com/office/drawing/2014/main" id="{A134AA32-2418-4A09-9BA8-ED7207AC0D74}"/>
                </a:ext>
              </a:extLst>
            </p:cNvPr>
            <p:cNvSpPr/>
            <p:nvPr/>
          </p:nvSpPr>
          <p:spPr>
            <a:xfrm>
              <a:off x="2340861" y="0"/>
              <a:ext cx="6596788" cy="6858000"/>
            </a:xfrm>
            <a:prstGeom prst="parallelogram">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Parallelogram 21">
              <a:extLst>
                <a:ext uri="{FF2B5EF4-FFF2-40B4-BE49-F238E27FC236}">
                  <a16:creationId xmlns:a16="http://schemas.microsoft.com/office/drawing/2014/main" id="{0051AD99-BC4A-487F-BE1C-486FC5B8E9F2}"/>
                </a:ext>
              </a:extLst>
            </p:cNvPr>
            <p:cNvSpPr/>
            <p:nvPr/>
          </p:nvSpPr>
          <p:spPr>
            <a:xfrm>
              <a:off x="1826589" y="0"/>
              <a:ext cx="6596788" cy="6858000"/>
            </a:xfrm>
            <a:prstGeom prst="parallelogram">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Title 3" descr="Title">
            <a:extLst>
              <a:ext uri="{FF2B5EF4-FFF2-40B4-BE49-F238E27FC236}">
                <a16:creationId xmlns:a16="http://schemas.microsoft.com/office/drawing/2014/main" id="{DFF36EE7-AE57-42F4-ACA9-A328C1F4EA02}"/>
              </a:ext>
            </a:extLst>
          </p:cNvPr>
          <p:cNvSpPr>
            <a:spLocks noGrp="1"/>
          </p:cNvSpPr>
          <p:nvPr>
            <p:ph type="title"/>
          </p:nvPr>
        </p:nvSpPr>
        <p:spPr/>
        <p:txBody>
          <a:bodyPr/>
          <a:lstStyle/>
          <a:p>
            <a:r>
              <a:rPr lang="en-US" sz="3200" b="1" dirty="0"/>
              <a:t>TOOLS USED :</a:t>
            </a:r>
          </a:p>
        </p:txBody>
      </p:sp>
      <p:pic>
        <p:nvPicPr>
          <p:cNvPr id="35" name="Content Placeholder 34">
            <a:extLst>
              <a:ext uri="{FF2B5EF4-FFF2-40B4-BE49-F238E27FC236}">
                <a16:creationId xmlns:a16="http://schemas.microsoft.com/office/drawing/2014/main" id="{56174A3F-A7B3-40BE-88BD-1796890E4B44}"/>
              </a:ext>
            </a:extLst>
          </p:cNvPr>
          <p:cNvPicPr>
            <a:picLocks noGrp="1" noChangeAspect="1"/>
          </p:cNvPicPr>
          <p:nvPr>
            <p:ph sz="quarter" idx="13"/>
          </p:nvPr>
        </p:nvPicPr>
        <p:blipFill>
          <a:blip r:embed="rId3">
            <a:extLst>
              <a:ext uri="{837473B0-CC2E-450A-ABE3-18F120FF3D39}">
                <a1611:picAttrSrcUrl xmlns:a1611="http://schemas.microsoft.com/office/drawing/2016/11/main" r:id="rId4"/>
              </a:ext>
            </a:extLst>
          </a:blip>
          <a:srcRect/>
          <a:stretch/>
        </p:blipFill>
        <p:spPr>
          <a:xfrm>
            <a:off x="1906451" y="2135505"/>
            <a:ext cx="548640" cy="240030"/>
          </a:xfrm>
        </p:spPr>
      </p:pic>
      <p:sp>
        <p:nvSpPr>
          <p:cNvPr id="23" name="Text Placeholder 22" descr="content block 1">
            <a:extLst>
              <a:ext uri="{FF2B5EF4-FFF2-40B4-BE49-F238E27FC236}">
                <a16:creationId xmlns:a16="http://schemas.microsoft.com/office/drawing/2014/main" id="{B88939B0-5B9A-4423-AFD1-CF6B22268795}"/>
              </a:ext>
            </a:extLst>
          </p:cNvPr>
          <p:cNvSpPr>
            <a:spLocks noGrp="1"/>
          </p:cNvSpPr>
          <p:nvPr>
            <p:ph type="body" sz="quarter" idx="11"/>
          </p:nvPr>
        </p:nvSpPr>
        <p:spPr/>
        <p:txBody>
          <a:bodyPr/>
          <a:lstStyle/>
          <a:p>
            <a:pPr marL="285750" indent="-285750">
              <a:buFont typeface="Arial" panose="020B0604020202020204" pitchFamily="34" charset="0"/>
              <a:buChar char="•"/>
            </a:pPr>
            <a:r>
              <a:rPr lang="en-US" dirty="0"/>
              <a:t>     HTML</a:t>
            </a:r>
          </a:p>
          <a:p>
            <a:pPr marL="285750" indent="-285750">
              <a:buFont typeface="Arial" panose="020B0604020202020204" pitchFamily="34" charset="0"/>
              <a:buChar char="•"/>
            </a:pPr>
            <a:r>
              <a:rPr lang="en-US" dirty="0"/>
              <a:t>     CSS</a:t>
            </a:r>
          </a:p>
          <a:p>
            <a:pPr marL="285750" indent="-285750">
              <a:buFont typeface="Arial" panose="020B0604020202020204" pitchFamily="34" charset="0"/>
              <a:buChar char="•"/>
            </a:pPr>
            <a:r>
              <a:rPr lang="en-US" dirty="0"/>
              <a:t>     JAVASCRIPT</a:t>
            </a:r>
          </a:p>
          <a:p>
            <a:pPr marL="285750" indent="-285750">
              <a:buFont typeface="Arial" panose="020B0604020202020204" pitchFamily="34" charset="0"/>
              <a:buChar char="•"/>
            </a:pPr>
            <a:r>
              <a:rPr lang="en-US" dirty="0"/>
              <a:t>     PHP</a:t>
            </a:r>
          </a:p>
          <a:p>
            <a:pPr marL="285750" indent="-285750">
              <a:buFont typeface="Arial" panose="020B0604020202020204" pitchFamily="34" charset="0"/>
              <a:buChar char="•"/>
            </a:pPr>
            <a:r>
              <a:rPr lang="en-US" dirty="0"/>
              <a:t>     BOOTSRAP V.4.3 FRAMEWORK</a:t>
            </a:r>
          </a:p>
          <a:p>
            <a:endParaRPr lang="en-US" dirty="0"/>
          </a:p>
        </p:txBody>
      </p:sp>
      <p:pic>
        <p:nvPicPr>
          <p:cNvPr id="36" name="Content Placeholder 35">
            <a:extLst>
              <a:ext uri="{FF2B5EF4-FFF2-40B4-BE49-F238E27FC236}">
                <a16:creationId xmlns:a16="http://schemas.microsoft.com/office/drawing/2014/main" id="{A960174C-A9DE-472D-BF1C-B13108BD70B7}"/>
              </a:ext>
            </a:extLst>
          </p:cNvPr>
          <p:cNvPicPr>
            <a:picLocks noGrp="1" noChangeAspect="1"/>
          </p:cNvPicPr>
          <p:nvPr>
            <p:ph sz="quarter" idx="14"/>
          </p:nvPr>
        </p:nvPicPr>
        <p:blipFill>
          <a:blip r:embed="rId5">
            <a:extLst>
              <a:ext uri="{837473B0-CC2E-450A-ABE3-18F120FF3D39}">
                <a1611:picAttrSrcUrl xmlns:a1611="http://schemas.microsoft.com/office/drawing/2016/11/main" r:id="rId6"/>
              </a:ext>
            </a:extLst>
          </a:blip>
          <a:srcRect/>
          <a:stretch/>
        </p:blipFill>
        <p:spPr>
          <a:xfrm>
            <a:off x="5645309" y="1988058"/>
            <a:ext cx="548640" cy="534923"/>
          </a:xfrm>
        </p:spPr>
      </p:pic>
      <p:sp>
        <p:nvSpPr>
          <p:cNvPr id="24" name="Text Placeholder 23" descr="content block 2">
            <a:extLst>
              <a:ext uri="{FF2B5EF4-FFF2-40B4-BE49-F238E27FC236}">
                <a16:creationId xmlns:a16="http://schemas.microsoft.com/office/drawing/2014/main" id="{C3930A4E-1302-4AC9-86A3-C4E8AF186ED8}"/>
              </a:ext>
            </a:extLst>
          </p:cNvPr>
          <p:cNvSpPr>
            <a:spLocks noGrp="1"/>
          </p:cNvSpPr>
          <p:nvPr>
            <p:ph type="body" sz="quarter" idx="12"/>
          </p:nvPr>
        </p:nvSpPr>
        <p:spPr/>
        <p:txBody>
          <a:bodyPr/>
          <a:lstStyle/>
          <a:p>
            <a:r>
              <a:rPr lang="en-US" b="1" dirty="0"/>
              <a:t>OTHER TOOLS :</a:t>
            </a:r>
          </a:p>
          <a:p>
            <a:pPr marL="285750" indent="-285750">
              <a:buFont typeface="Arial" panose="020B0604020202020204" pitchFamily="34" charset="0"/>
              <a:buChar char="•"/>
            </a:pPr>
            <a:r>
              <a:rPr lang="en-US" dirty="0"/>
              <a:t>     MySQL database</a:t>
            </a:r>
          </a:p>
          <a:p>
            <a:pPr marL="285750" indent="-285750">
              <a:buFont typeface="Arial" panose="020B0604020202020204" pitchFamily="34" charset="0"/>
              <a:buChar char="•"/>
            </a:pPr>
            <a:r>
              <a:rPr lang="en-US" dirty="0"/>
              <a:t>     Wamp Server</a:t>
            </a:r>
          </a:p>
          <a:p>
            <a:pPr marL="285750" indent="-285750">
              <a:buFont typeface="Arial" panose="020B0604020202020204" pitchFamily="34" charset="0"/>
              <a:buChar char="•"/>
            </a:pPr>
            <a:r>
              <a:rPr lang="en-US" dirty="0"/>
              <a:t>     Google Chrome </a:t>
            </a:r>
          </a:p>
          <a:p>
            <a:pPr marL="285750" indent="-285750">
              <a:buFont typeface="Arial" panose="020B0604020202020204" pitchFamily="34" charset="0"/>
              <a:buChar char="•"/>
            </a:pPr>
            <a:r>
              <a:rPr lang="en-US" dirty="0"/>
              <a:t>     Microsoft Visual Studio Code</a:t>
            </a:r>
          </a:p>
        </p:txBody>
      </p:sp>
      <p:sp>
        <p:nvSpPr>
          <p:cNvPr id="14" name="Rectangle 13">
            <a:extLst>
              <a:ext uri="{FF2B5EF4-FFF2-40B4-BE49-F238E27FC236}">
                <a16:creationId xmlns:a16="http://schemas.microsoft.com/office/drawing/2014/main" id="{C862BC4D-BD7A-417E-A34A-59CE4D4A6AC8}"/>
              </a:ext>
              <a:ext uri="{C183D7F6-B498-43B3-948B-1728B52AA6E4}">
                <adec:decorative xmlns:adec="http://schemas.microsoft.com/office/drawing/2017/decorative" val="1"/>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652937FB-CDE3-46B3-8481-AB5DB8C4BABA}"/>
              </a:ext>
              <a:ext uri="{C183D7F6-B498-43B3-948B-1728B52AA6E4}">
                <adec:decorative xmlns:adec="http://schemas.microsoft.com/office/drawing/2017/decorative" val="1"/>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Slide Number Placeholder 5" descr="Slide number">
            <a:extLst>
              <a:ext uri="{FF2B5EF4-FFF2-40B4-BE49-F238E27FC236}">
                <a16:creationId xmlns:a16="http://schemas.microsoft.com/office/drawing/2014/main" id="{11457662-C1A5-4B93-8E30-88025E27C462}"/>
              </a:ext>
              <a:ext uri="{C183D7F6-B498-43B3-948B-1728B52AA6E4}">
                <adec:decorative xmlns:adec="http://schemas.microsoft.com/office/drawing/2017/decorative" val="0"/>
              </a:ext>
            </a:extLst>
          </p:cNvPr>
          <p:cNvSpPr txBox="1">
            <a:spLocks/>
          </p:cNvSpPr>
          <p:nvPr/>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smtClean="0">
                <a:solidFill>
                  <a:schemeClr val="bg1"/>
                </a:solidFill>
              </a:rPr>
              <a:pPr algn="ctr"/>
              <a:t>5</a:t>
            </a:fld>
            <a:endParaRPr lang="en-US" sz="1200" dirty="0">
              <a:solidFill>
                <a:schemeClr val="bg1"/>
              </a:solidFill>
            </a:endParaRPr>
          </a:p>
        </p:txBody>
      </p:sp>
      <p:sp>
        <p:nvSpPr>
          <p:cNvPr id="8" name="TextBox 7">
            <a:extLst>
              <a:ext uri="{FF2B5EF4-FFF2-40B4-BE49-F238E27FC236}">
                <a16:creationId xmlns:a16="http://schemas.microsoft.com/office/drawing/2014/main" id="{3C8F0632-0BAA-4A6D-AD7F-AF7A79EFDA28}"/>
              </a:ext>
            </a:extLst>
          </p:cNvPr>
          <p:cNvSpPr txBox="1"/>
          <p:nvPr/>
        </p:nvSpPr>
        <p:spPr>
          <a:xfrm>
            <a:off x="5419629" y="2522981"/>
            <a:ext cx="1000000" cy="230832"/>
          </a:xfrm>
          <a:prstGeom prst="rect">
            <a:avLst/>
          </a:prstGeom>
          <a:noFill/>
        </p:spPr>
        <p:txBody>
          <a:bodyPr wrap="square" rtlCol="0">
            <a:spAutoFit/>
          </a:bodyPr>
          <a:lstStyle/>
          <a:p>
            <a:endParaRPr lang="en-IN" sz="900" dirty="0"/>
          </a:p>
        </p:txBody>
      </p:sp>
      <p:sp>
        <p:nvSpPr>
          <p:cNvPr id="12" name="TextBox 11">
            <a:extLst>
              <a:ext uri="{FF2B5EF4-FFF2-40B4-BE49-F238E27FC236}">
                <a16:creationId xmlns:a16="http://schemas.microsoft.com/office/drawing/2014/main" id="{167A4D05-F466-400E-BE99-06E724F95B39}"/>
              </a:ext>
            </a:extLst>
          </p:cNvPr>
          <p:cNvSpPr txBox="1"/>
          <p:nvPr/>
        </p:nvSpPr>
        <p:spPr>
          <a:xfrm>
            <a:off x="1680771" y="2375535"/>
            <a:ext cx="1000000" cy="230832"/>
          </a:xfrm>
          <a:prstGeom prst="rect">
            <a:avLst/>
          </a:prstGeom>
          <a:noFill/>
        </p:spPr>
        <p:txBody>
          <a:bodyPr wrap="square" rtlCol="0">
            <a:spAutoFit/>
          </a:bodyPr>
          <a:lstStyle/>
          <a:p>
            <a:endParaRPr lang="en-IN" sz="900" dirty="0"/>
          </a:p>
        </p:txBody>
      </p:sp>
      <p:pic>
        <p:nvPicPr>
          <p:cNvPr id="26" name="Content Placeholder 35">
            <a:extLst>
              <a:ext uri="{FF2B5EF4-FFF2-40B4-BE49-F238E27FC236}">
                <a16:creationId xmlns:a16="http://schemas.microsoft.com/office/drawing/2014/main" id="{B74B104C-DC4E-43DF-898A-C3ECCEAD6679}"/>
              </a:ext>
            </a:extLst>
          </p:cNvPr>
          <p:cNvPicPr>
            <a:picLocks noChangeAspect="1"/>
          </p:cNvPicPr>
          <p:nvPr/>
        </p:nvPicPr>
        <p:blipFill>
          <a:blip r:embed="rId7">
            <a:extLst>
              <a:ext uri="{837473B0-CC2E-450A-ABE3-18F120FF3D39}">
                <a1611:picAttrSrcUrl xmlns:a1611="http://schemas.microsoft.com/office/drawing/2016/11/main" r:id="rId8"/>
              </a:ext>
            </a:extLst>
          </a:blip>
          <a:srcRect/>
          <a:stretch/>
        </p:blipFill>
        <p:spPr>
          <a:xfrm>
            <a:off x="767291" y="2717803"/>
            <a:ext cx="230832" cy="230832"/>
          </a:xfrm>
          <a:prstGeom prst="rect">
            <a:avLst/>
          </a:prstGeom>
        </p:spPr>
      </p:pic>
      <p:pic>
        <p:nvPicPr>
          <p:cNvPr id="18" name="Content Placeholder 35">
            <a:extLst>
              <a:ext uri="{FF2B5EF4-FFF2-40B4-BE49-F238E27FC236}">
                <a16:creationId xmlns:a16="http://schemas.microsoft.com/office/drawing/2014/main" id="{8741170B-0C66-4BF1-8A7F-58FC66F99C3B}"/>
              </a:ext>
            </a:extLst>
          </p:cNvPr>
          <p:cNvPicPr>
            <a:picLocks noChangeAspect="1"/>
          </p:cNvPicPr>
          <p:nvPr/>
        </p:nvPicPr>
        <p:blipFill>
          <a:blip r:embed="rId9"/>
          <a:srcRect/>
          <a:stretch/>
        </p:blipFill>
        <p:spPr>
          <a:xfrm>
            <a:off x="767291" y="3038619"/>
            <a:ext cx="230832" cy="230832"/>
          </a:xfrm>
          <a:prstGeom prst="rect">
            <a:avLst/>
          </a:prstGeom>
        </p:spPr>
      </p:pic>
      <p:pic>
        <p:nvPicPr>
          <p:cNvPr id="19" name="Content Placeholder 35">
            <a:extLst>
              <a:ext uri="{FF2B5EF4-FFF2-40B4-BE49-F238E27FC236}">
                <a16:creationId xmlns:a16="http://schemas.microsoft.com/office/drawing/2014/main" id="{71CD62AD-4780-4D6C-9862-A14FB94C0CFC}"/>
              </a:ext>
            </a:extLst>
          </p:cNvPr>
          <p:cNvPicPr>
            <a:picLocks noChangeAspect="1"/>
          </p:cNvPicPr>
          <p:nvPr/>
        </p:nvPicPr>
        <p:blipFill>
          <a:blip r:embed="rId10"/>
          <a:srcRect/>
          <a:stretch/>
        </p:blipFill>
        <p:spPr>
          <a:xfrm>
            <a:off x="767291" y="3380887"/>
            <a:ext cx="230832" cy="230832"/>
          </a:xfrm>
          <a:prstGeom prst="rect">
            <a:avLst/>
          </a:prstGeom>
        </p:spPr>
      </p:pic>
      <p:pic>
        <p:nvPicPr>
          <p:cNvPr id="20" name="Content Placeholder 35">
            <a:extLst>
              <a:ext uri="{FF2B5EF4-FFF2-40B4-BE49-F238E27FC236}">
                <a16:creationId xmlns:a16="http://schemas.microsoft.com/office/drawing/2014/main" id="{33FDE011-8F86-4EC9-81CF-1EB50A954A02}"/>
              </a:ext>
            </a:extLst>
          </p:cNvPr>
          <p:cNvPicPr>
            <a:picLocks noChangeAspect="1"/>
          </p:cNvPicPr>
          <p:nvPr/>
        </p:nvPicPr>
        <p:blipFill>
          <a:blip r:embed="rId11"/>
          <a:srcRect/>
          <a:stretch/>
        </p:blipFill>
        <p:spPr>
          <a:xfrm>
            <a:off x="772617" y="3707747"/>
            <a:ext cx="230832" cy="230832"/>
          </a:xfrm>
          <a:prstGeom prst="rect">
            <a:avLst/>
          </a:prstGeom>
        </p:spPr>
      </p:pic>
      <p:pic>
        <p:nvPicPr>
          <p:cNvPr id="28" name="Content Placeholder 35">
            <a:extLst>
              <a:ext uri="{FF2B5EF4-FFF2-40B4-BE49-F238E27FC236}">
                <a16:creationId xmlns:a16="http://schemas.microsoft.com/office/drawing/2014/main" id="{5FC3FCC4-E2F6-4906-9854-B56DD24BE397}"/>
              </a:ext>
            </a:extLst>
          </p:cNvPr>
          <p:cNvPicPr>
            <a:picLocks noChangeAspect="1"/>
          </p:cNvPicPr>
          <p:nvPr/>
        </p:nvPicPr>
        <p:blipFill>
          <a:blip r:embed="rId12"/>
          <a:srcRect/>
          <a:stretch/>
        </p:blipFill>
        <p:spPr>
          <a:xfrm>
            <a:off x="767291" y="4050015"/>
            <a:ext cx="230832" cy="230832"/>
          </a:xfrm>
          <a:prstGeom prst="rect">
            <a:avLst/>
          </a:prstGeom>
        </p:spPr>
      </p:pic>
      <p:pic>
        <p:nvPicPr>
          <p:cNvPr id="30" name="Content Placeholder 35">
            <a:extLst>
              <a:ext uri="{FF2B5EF4-FFF2-40B4-BE49-F238E27FC236}">
                <a16:creationId xmlns:a16="http://schemas.microsoft.com/office/drawing/2014/main" id="{F0CB2C82-42FC-487A-A6FB-246F003963FE}"/>
              </a:ext>
            </a:extLst>
          </p:cNvPr>
          <p:cNvPicPr>
            <a:picLocks noChangeAspect="1"/>
          </p:cNvPicPr>
          <p:nvPr/>
        </p:nvPicPr>
        <p:blipFill>
          <a:blip r:embed="rId13"/>
          <a:srcRect/>
          <a:stretch/>
        </p:blipFill>
        <p:spPr>
          <a:xfrm>
            <a:off x="4512854" y="3040650"/>
            <a:ext cx="230832" cy="230832"/>
          </a:xfrm>
          <a:prstGeom prst="rect">
            <a:avLst/>
          </a:prstGeom>
        </p:spPr>
      </p:pic>
      <p:pic>
        <p:nvPicPr>
          <p:cNvPr id="32" name="Content Placeholder 35">
            <a:extLst>
              <a:ext uri="{FF2B5EF4-FFF2-40B4-BE49-F238E27FC236}">
                <a16:creationId xmlns:a16="http://schemas.microsoft.com/office/drawing/2014/main" id="{53B68A2D-21EB-485D-ACBE-9746E5E5EFED}"/>
              </a:ext>
            </a:extLst>
          </p:cNvPr>
          <p:cNvPicPr>
            <a:picLocks noChangeAspect="1"/>
          </p:cNvPicPr>
          <p:nvPr/>
        </p:nvPicPr>
        <p:blipFill>
          <a:blip r:embed="rId14"/>
          <a:srcRect/>
          <a:stretch/>
        </p:blipFill>
        <p:spPr>
          <a:xfrm>
            <a:off x="4512854" y="3338677"/>
            <a:ext cx="230832" cy="230832"/>
          </a:xfrm>
          <a:prstGeom prst="rect">
            <a:avLst/>
          </a:prstGeom>
        </p:spPr>
      </p:pic>
      <p:pic>
        <p:nvPicPr>
          <p:cNvPr id="34" name="Content Placeholder 35">
            <a:extLst>
              <a:ext uri="{FF2B5EF4-FFF2-40B4-BE49-F238E27FC236}">
                <a16:creationId xmlns:a16="http://schemas.microsoft.com/office/drawing/2014/main" id="{184477AC-FA28-4A87-8542-C6E0A318549A}"/>
              </a:ext>
            </a:extLst>
          </p:cNvPr>
          <p:cNvPicPr>
            <a:picLocks noChangeAspect="1"/>
          </p:cNvPicPr>
          <p:nvPr/>
        </p:nvPicPr>
        <p:blipFill>
          <a:blip r:embed="rId15"/>
          <a:srcRect/>
          <a:stretch/>
        </p:blipFill>
        <p:spPr>
          <a:xfrm>
            <a:off x="4512854" y="3694346"/>
            <a:ext cx="230832" cy="230832"/>
          </a:xfrm>
          <a:prstGeom prst="rect">
            <a:avLst/>
          </a:prstGeom>
        </p:spPr>
      </p:pic>
      <p:pic>
        <p:nvPicPr>
          <p:cNvPr id="40" name="Content Placeholder 35">
            <a:extLst>
              <a:ext uri="{FF2B5EF4-FFF2-40B4-BE49-F238E27FC236}">
                <a16:creationId xmlns:a16="http://schemas.microsoft.com/office/drawing/2014/main" id="{48B11F43-66CE-4681-AB16-973459313133}"/>
              </a:ext>
            </a:extLst>
          </p:cNvPr>
          <p:cNvPicPr>
            <a:picLocks noChangeAspect="1"/>
          </p:cNvPicPr>
          <p:nvPr/>
        </p:nvPicPr>
        <p:blipFill>
          <a:blip r:embed="rId16"/>
          <a:srcRect/>
          <a:stretch/>
        </p:blipFill>
        <p:spPr>
          <a:xfrm>
            <a:off x="4512854" y="4050015"/>
            <a:ext cx="230832" cy="230832"/>
          </a:xfrm>
          <a:prstGeom prst="rect">
            <a:avLst/>
          </a:prstGeom>
        </p:spPr>
      </p:pic>
    </p:spTree>
    <p:extLst>
      <p:ext uri="{BB962C8B-B14F-4D97-AF65-F5344CB8AC3E}">
        <p14:creationId xmlns:p14="http://schemas.microsoft.com/office/powerpoint/2010/main" val="3207125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group of students throwing their graduation caps in the air at sunset">
            <a:extLst>
              <a:ext uri="{FF2B5EF4-FFF2-40B4-BE49-F238E27FC236}">
                <a16:creationId xmlns:a16="http://schemas.microsoft.com/office/drawing/2014/main" id="{039BFAD7-131E-407E-8A28-E4CF6B8977F6}"/>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31" name="Rectangle 30">
            <a:extLst>
              <a:ext uri="{FF2B5EF4-FFF2-40B4-BE49-F238E27FC236}">
                <a16:creationId xmlns:a16="http://schemas.microsoft.com/office/drawing/2014/main" id="{340A7491-C312-4D36-BA63-6F859CD81D66}"/>
              </a:ext>
              <a:ext uri="{C183D7F6-B498-43B3-948B-1728B52AA6E4}">
                <adec:decorative xmlns:adec="http://schemas.microsoft.com/office/drawing/2017/decorative" val="1"/>
              </a:ext>
            </a:extLst>
          </p:cNvPr>
          <p:cNvSpPr/>
          <p:nvPr/>
        </p:nvSpPr>
        <p:spPr>
          <a:xfrm>
            <a:off x="0" y="11252"/>
            <a:ext cx="12191999" cy="685237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a:extLst>
              <a:ext uri="{FF2B5EF4-FFF2-40B4-BE49-F238E27FC236}">
                <a16:creationId xmlns:a16="http://schemas.microsoft.com/office/drawing/2014/main" id="{F5325EDA-7343-463C-83EC-5D799E8B8195}"/>
              </a:ext>
              <a:ext uri="{C183D7F6-B498-43B3-948B-1728B52AA6E4}">
                <adec:decorative xmlns:adec="http://schemas.microsoft.com/office/drawing/2017/decorative" val="1"/>
              </a:ext>
            </a:extLst>
          </p:cNvPr>
          <p:cNvGrpSpPr/>
          <p:nvPr/>
        </p:nvGrpSpPr>
        <p:grpSpPr>
          <a:xfrm>
            <a:off x="9621170" y="0"/>
            <a:ext cx="2570831" cy="6858001"/>
            <a:chOff x="9621170" y="0"/>
            <a:chExt cx="2570831" cy="6858001"/>
          </a:xfrm>
        </p:grpSpPr>
        <p:sp>
          <p:nvSpPr>
            <p:cNvPr id="32" name="Freeform: Shape 31">
              <a:extLst>
                <a:ext uri="{FF2B5EF4-FFF2-40B4-BE49-F238E27FC236}">
                  <a16:creationId xmlns:a16="http://schemas.microsoft.com/office/drawing/2014/main" id="{25DFF88D-A516-4508-BC03-10D68E4034CF}"/>
                </a:ext>
              </a:extLst>
            </p:cNvPr>
            <p:cNvSpPr/>
            <p:nvPr/>
          </p:nvSpPr>
          <p:spPr>
            <a:xfrm>
              <a:off x="9621170" y="0"/>
              <a:ext cx="2570831" cy="6858000"/>
            </a:xfrm>
            <a:custGeom>
              <a:avLst/>
              <a:gdLst>
                <a:gd name="connsiteX0" fmla="*/ 1649197 w 2570831"/>
                <a:gd name="connsiteY0" fmla="*/ 0 h 6858000"/>
                <a:gd name="connsiteX1" fmla="*/ 2570831 w 2570831"/>
                <a:gd name="connsiteY1" fmla="*/ 0 h 6858000"/>
                <a:gd name="connsiteX2" fmla="*/ 2570831 w 2570831"/>
                <a:gd name="connsiteY2" fmla="*/ 6858000 h 6858000"/>
                <a:gd name="connsiteX3" fmla="*/ 0 w 25708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70831" h="6858000">
                  <a:moveTo>
                    <a:pt x="1649197" y="0"/>
                  </a:moveTo>
                  <a:lnTo>
                    <a:pt x="2570831" y="0"/>
                  </a:lnTo>
                  <a:lnTo>
                    <a:pt x="2570831" y="6858000"/>
                  </a:lnTo>
                  <a:lnTo>
                    <a:pt x="0" y="685800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Freeform: Shape 29">
              <a:extLst>
                <a:ext uri="{FF2B5EF4-FFF2-40B4-BE49-F238E27FC236}">
                  <a16:creationId xmlns:a16="http://schemas.microsoft.com/office/drawing/2014/main" id="{F990A05A-2B0C-4EA2-8A33-D5A7D8C1BC4F}"/>
                </a:ext>
              </a:extLst>
            </p:cNvPr>
            <p:cNvSpPr/>
            <p:nvPr/>
          </p:nvSpPr>
          <p:spPr>
            <a:xfrm>
              <a:off x="9754598" y="0"/>
              <a:ext cx="2437402" cy="6858000"/>
            </a:xfrm>
            <a:custGeom>
              <a:avLst/>
              <a:gdLst>
                <a:gd name="connsiteX0" fmla="*/ 1649197 w 2437402"/>
                <a:gd name="connsiteY0" fmla="*/ 0 h 6858000"/>
                <a:gd name="connsiteX1" fmla="*/ 2437402 w 2437402"/>
                <a:gd name="connsiteY1" fmla="*/ 0 h 6858000"/>
                <a:gd name="connsiteX2" fmla="*/ 2437402 w 2437402"/>
                <a:gd name="connsiteY2" fmla="*/ 6858000 h 6858000"/>
                <a:gd name="connsiteX3" fmla="*/ 0 w 243740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37402" h="6858000">
                  <a:moveTo>
                    <a:pt x="1649197" y="0"/>
                  </a:moveTo>
                  <a:lnTo>
                    <a:pt x="2437402" y="0"/>
                  </a:lnTo>
                  <a:lnTo>
                    <a:pt x="2437402" y="6858000"/>
                  </a:lnTo>
                  <a:lnTo>
                    <a:pt x="0" y="6858000"/>
                  </a:lnTo>
                  <a:close/>
                </a:path>
              </a:pathLst>
            </a:cu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Shape 27">
              <a:extLst>
                <a:ext uri="{FF2B5EF4-FFF2-40B4-BE49-F238E27FC236}">
                  <a16:creationId xmlns:a16="http://schemas.microsoft.com/office/drawing/2014/main" id="{79BF84DA-56CC-4319-9B18-B6303F93EF5A}"/>
                </a:ext>
              </a:extLst>
            </p:cNvPr>
            <p:cNvSpPr/>
            <p:nvPr/>
          </p:nvSpPr>
          <p:spPr>
            <a:xfrm>
              <a:off x="10011320" y="0"/>
              <a:ext cx="2180680" cy="6858000"/>
            </a:xfrm>
            <a:custGeom>
              <a:avLst/>
              <a:gdLst>
                <a:gd name="connsiteX0" fmla="*/ 1649197 w 2180680"/>
                <a:gd name="connsiteY0" fmla="*/ 0 h 6858000"/>
                <a:gd name="connsiteX1" fmla="*/ 2180680 w 2180680"/>
                <a:gd name="connsiteY1" fmla="*/ 0 h 6858000"/>
                <a:gd name="connsiteX2" fmla="*/ 2180680 w 2180680"/>
                <a:gd name="connsiteY2" fmla="*/ 6858000 h 6858000"/>
                <a:gd name="connsiteX3" fmla="*/ 0 w 21806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80680" h="6858000">
                  <a:moveTo>
                    <a:pt x="1649197" y="0"/>
                  </a:moveTo>
                  <a:lnTo>
                    <a:pt x="2180680" y="0"/>
                  </a:lnTo>
                  <a:lnTo>
                    <a:pt x="2180680" y="6858000"/>
                  </a:lnTo>
                  <a:lnTo>
                    <a:pt x="0" y="6858000"/>
                  </a:lnTo>
                  <a:close/>
                </a:path>
              </a:pathLst>
            </a:cu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Freeform: Shape 25">
              <a:extLst>
                <a:ext uri="{FF2B5EF4-FFF2-40B4-BE49-F238E27FC236}">
                  <a16:creationId xmlns:a16="http://schemas.microsoft.com/office/drawing/2014/main" id="{3FE4855B-D7C3-4EA7-8050-5BDDB9E3A78A}"/>
                </a:ext>
              </a:extLst>
            </p:cNvPr>
            <p:cNvSpPr/>
            <p:nvPr/>
          </p:nvSpPr>
          <p:spPr>
            <a:xfrm>
              <a:off x="10544156" y="5626"/>
              <a:ext cx="1647844" cy="6852374"/>
            </a:xfrm>
            <a:custGeom>
              <a:avLst/>
              <a:gdLst>
                <a:gd name="connsiteX0" fmla="*/ 1647844 w 1647844"/>
                <a:gd name="connsiteY0" fmla="*/ 0 h 6852374"/>
                <a:gd name="connsiteX1" fmla="*/ 1647844 w 1647844"/>
                <a:gd name="connsiteY1" fmla="*/ 6852374 h 6852374"/>
                <a:gd name="connsiteX2" fmla="*/ 0 w 1647844"/>
                <a:gd name="connsiteY2" fmla="*/ 6852374 h 6852374"/>
              </a:gdLst>
              <a:ahLst/>
              <a:cxnLst>
                <a:cxn ang="0">
                  <a:pos x="connsiteX0" y="connsiteY0"/>
                </a:cxn>
                <a:cxn ang="0">
                  <a:pos x="connsiteX1" y="connsiteY1"/>
                </a:cxn>
                <a:cxn ang="0">
                  <a:pos x="connsiteX2" y="connsiteY2"/>
                </a:cxn>
              </a:cxnLst>
              <a:rect l="l" t="t" r="r" b="b"/>
              <a:pathLst>
                <a:path w="1647844" h="6852374">
                  <a:moveTo>
                    <a:pt x="1647844" y="0"/>
                  </a:moveTo>
                  <a:lnTo>
                    <a:pt x="1647844" y="6852374"/>
                  </a:lnTo>
                  <a:lnTo>
                    <a:pt x="0" y="6852374"/>
                  </a:lnTo>
                  <a:close/>
                </a:path>
              </a:pathLst>
            </a:cu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Shape 23">
              <a:extLst>
                <a:ext uri="{FF2B5EF4-FFF2-40B4-BE49-F238E27FC236}">
                  <a16:creationId xmlns:a16="http://schemas.microsoft.com/office/drawing/2014/main" id="{EC066EC5-6C2C-4006-B87D-E6C5CFDEF302}"/>
                </a:ext>
              </a:extLst>
            </p:cNvPr>
            <p:cNvSpPr/>
            <p:nvPr/>
          </p:nvSpPr>
          <p:spPr>
            <a:xfrm>
              <a:off x="10803086" y="1082358"/>
              <a:ext cx="1388914" cy="5775643"/>
            </a:xfrm>
            <a:custGeom>
              <a:avLst/>
              <a:gdLst>
                <a:gd name="connsiteX0" fmla="*/ 1388914 w 1388914"/>
                <a:gd name="connsiteY0" fmla="*/ 0 h 5775643"/>
                <a:gd name="connsiteX1" fmla="*/ 1388914 w 1388914"/>
                <a:gd name="connsiteY1" fmla="*/ 5775643 h 5775643"/>
                <a:gd name="connsiteX2" fmla="*/ 0 w 1388914"/>
                <a:gd name="connsiteY2" fmla="*/ 5775643 h 5775643"/>
              </a:gdLst>
              <a:ahLst/>
              <a:cxnLst>
                <a:cxn ang="0">
                  <a:pos x="connsiteX0" y="connsiteY0"/>
                </a:cxn>
                <a:cxn ang="0">
                  <a:pos x="connsiteX1" y="connsiteY1"/>
                </a:cxn>
                <a:cxn ang="0">
                  <a:pos x="connsiteX2" y="connsiteY2"/>
                </a:cxn>
              </a:cxnLst>
              <a:rect l="l" t="t" r="r" b="b"/>
              <a:pathLst>
                <a:path w="1388914" h="5775643">
                  <a:moveTo>
                    <a:pt x="1388914" y="0"/>
                  </a:moveTo>
                  <a:lnTo>
                    <a:pt x="1388914" y="5775643"/>
                  </a:lnTo>
                  <a:lnTo>
                    <a:pt x="0" y="57756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4" name="Title 3" descr="slide title">
            <a:extLst>
              <a:ext uri="{FF2B5EF4-FFF2-40B4-BE49-F238E27FC236}">
                <a16:creationId xmlns:a16="http://schemas.microsoft.com/office/drawing/2014/main" id="{DFF36EE7-AE57-42F4-ACA9-A328C1F4EA02}"/>
              </a:ext>
            </a:extLst>
          </p:cNvPr>
          <p:cNvSpPr>
            <a:spLocks noGrp="1"/>
          </p:cNvSpPr>
          <p:nvPr>
            <p:ph type="title"/>
          </p:nvPr>
        </p:nvSpPr>
        <p:spPr>
          <a:xfrm>
            <a:off x="1983070" y="557439"/>
            <a:ext cx="8856380" cy="830997"/>
          </a:xfrm>
        </p:spPr>
        <p:txBody>
          <a:bodyPr/>
          <a:lstStyle/>
          <a:p>
            <a:r>
              <a:rPr lang="en-US" dirty="0"/>
              <a:t>FEATURES  :</a:t>
            </a:r>
          </a:p>
        </p:txBody>
      </p:sp>
      <p:pic>
        <p:nvPicPr>
          <p:cNvPr id="80" name="Content Placeholder 79" descr="Open Book">
            <a:extLst>
              <a:ext uri="{FF2B5EF4-FFF2-40B4-BE49-F238E27FC236}">
                <a16:creationId xmlns:a16="http://schemas.microsoft.com/office/drawing/2014/main" id="{1198805C-69FE-4129-96D0-B3F35CB64166}"/>
              </a:ext>
            </a:extLst>
          </p:cNvPr>
          <p:cNvPicPr>
            <a:picLocks noGrp="1" noChangeAspect="1"/>
          </p:cNvPicPr>
          <p:nvPr>
            <p:ph sz="quarter" idx="13"/>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78659" y="553027"/>
            <a:ext cx="547688" cy="547688"/>
          </a:xfrm>
        </p:spPr>
      </p:pic>
      <p:sp>
        <p:nvSpPr>
          <p:cNvPr id="87" name="Text Placeholder 86" descr="content block 1">
            <a:extLst>
              <a:ext uri="{FF2B5EF4-FFF2-40B4-BE49-F238E27FC236}">
                <a16:creationId xmlns:a16="http://schemas.microsoft.com/office/drawing/2014/main" id="{1F4C9CA2-B224-40CD-8DB2-CAE478D23611}"/>
              </a:ext>
            </a:extLst>
          </p:cNvPr>
          <p:cNvSpPr>
            <a:spLocks noGrp="1"/>
          </p:cNvSpPr>
          <p:nvPr>
            <p:ph type="body" sz="quarter" idx="11"/>
          </p:nvPr>
        </p:nvSpPr>
        <p:spPr>
          <a:xfrm>
            <a:off x="1809750" y="1847927"/>
            <a:ext cx="7315200" cy="4011006"/>
          </a:xfrm>
        </p:spPr>
        <p:txBody>
          <a:bodyPr/>
          <a:lstStyle/>
          <a:p>
            <a:pPr marL="0" indent="0" algn="l">
              <a:buNone/>
            </a:pPr>
            <a:r>
              <a:rPr lang="en-US" b="0" i="0" dirty="0">
                <a:solidFill>
                  <a:schemeClr val="bg1"/>
                </a:solidFill>
                <a:effectLst/>
                <a:latin typeface="ff3"/>
              </a:rPr>
              <a:t>•   User friendly, intuitive design and self</a:t>
            </a:r>
            <a:r>
              <a:rPr lang="en-US" b="0" i="0" dirty="0">
                <a:solidFill>
                  <a:schemeClr val="bg1"/>
                </a:solidFill>
                <a:effectLst/>
                <a:latin typeface="ff1"/>
              </a:rPr>
              <a:t>-explanatory functionalities; </a:t>
            </a:r>
            <a:endParaRPr lang="en-US" b="0" i="0" dirty="0">
              <a:solidFill>
                <a:schemeClr val="bg1"/>
              </a:solidFill>
              <a:effectLst/>
              <a:latin typeface="ff3"/>
            </a:endParaRPr>
          </a:p>
          <a:p>
            <a:pPr marL="0" indent="0" algn="l">
              <a:buNone/>
            </a:pPr>
            <a:r>
              <a:rPr lang="en-US" b="0" i="0" dirty="0">
                <a:solidFill>
                  <a:schemeClr val="bg1"/>
                </a:solidFill>
                <a:effectLst/>
                <a:latin typeface="ff3"/>
              </a:rPr>
              <a:t>•    Adequacy for the users’ levels of experience and know</a:t>
            </a:r>
            <a:r>
              <a:rPr lang="en-US" b="0" i="0" dirty="0">
                <a:solidFill>
                  <a:schemeClr val="bg1"/>
                </a:solidFill>
                <a:effectLst/>
                <a:latin typeface="ff1"/>
              </a:rPr>
              <a:t>ledge; </a:t>
            </a:r>
            <a:endParaRPr lang="en-US" b="0" i="0" dirty="0">
              <a:solidFill>
                <a:schemeClr val="bg1"/>
              </a:solidFill>
              <a:effectLst/>
              <a:latin typeface="ff3"/>
            </a:endParaRPr>
          </a:p>
          <a:p>
            <a:pPr marL="0" indent="0" algn="l">
              <a:buNone/>
            </a:pPr>
            <a:r>
              <a:rPr lang="en-US" b="0" i="0" dirty="0">
                <a:solidFill>
                  <a:schemeClr val="bg1"/>
                </a:solidFill>
                <a:effectLst/>
                <a:latin typeface="ff3"/>
              </a:rPr>
              <a:t>•   High system robustness against data</a:t>
            </a:r>
            <a:r>
              <a:rPr lang="en-US" b="0" i="0" dirty="0">
                <a:solidFill>
                  <a:schemeClr val="bg1"/>
                </a:solidFill>
                <a:effectLst/>
                <a:latin typeface="ff1"/>
              </a:rPr>
              <a:t>-loss or system failure; </a:t>
            </a:r>
            <a:endParaRPr lang="en-US" b="0" i="0" dirty="0">
              <a:solidFill>
                <a:schemeClr val="bg1"/>
              </a:solidFill>
              <a:effectLst/>
              <a:latin typeface="ff3"/>
            </a:endParaRPr>
          </a:p>
          <a:p>
            <a:pPr marL="0" indent="0" algn="l">
              <a:buNone/>
            </a:pPr>
            <a:r>
              <a:rPr lang="en-US" b="0" i="0" dirty="0">
                <a:solidFill>
                  <a:schemeClr val="bg1"/>
                </a:solidFill>
                <a:effectLst/>
                <a:latin typeface="ff3"/>
              </a:rPr>
              <a:t>•   High data security standards;</a:t>
            </a:r>
            <a:r>
              <a:rPr lang="en-US" b="0" i="0" dirty="0">
                <a:solidFill>
                  <a:schemeClr val="bg1"/>
                </a:solidFill>
                <a:effectLst/>
                <a:latin typeface="ff1"/>
              </a:rPr>
              <a:t> </a:t>
            </a:r>
            <a:endParaRPr lang="en-US" b="0" i="0" dirty="0">
              <a:solidFill>
                <a:schemeClr val="bg1"/>
              </a:solidFill>
              <a:effectLst/>
              <a:latin typeface="ff3"/>
            </a:endParaRPr>
          </a:p>
          <a:p>
            <a:pPr marL="0" indent="0" algn="l">
              <a:buNone/>
            </a:pPr>
            <a:r>
              <a:rPr lang="en-US" b="0" i="0" dirty="0">
                <a:solidFill>
                  <a:schemeClr val="bg1"/>
                </a:solidFill>
                <a:effectLst/>
                <a:latin typeface="ff3"/>
              </a:rPr>
              <a:t>•    Easy accessibility;</a:t>
            </a:r>
            <a:r>
              <a:rPr lang="en-US" b="0" i="0" dirty="0">
                <a:solidFill>
                  <a:schemeClr val="bg1"/>
                </a:solidFill>
                <a:effectLst/>
                <a:latin typeface="ff1"/>
              </a:rPr>
              <a:t> </a:t>
            </a:r>
            <a:endParaRPr lang="en-US" b="0" i="0" dirty="0">
              <a:solidFill>
                <a:schemeClr val="bg1"/>
              </a:solidFill>
              <a:effectLst/>
              <a:latin typeface="ff3"/>
            </a:endParaRPr>
          </a:p>
          <a:p>
            <a:pPr marL="0" indent="0">
              <a:buNone/>
            </a:pPr>
            <a:r>
              <a:rPr lang="en-US" b="0" i="0" dirty="0">
                <a:solidFill>
                  <a:schemeClr val="bg1"/>
                </a:solidFill>
                <a:effectLst/>
                <a:latin typeface="ff3"/>
              </a:rPr>
              <a:t>•   System flexibility for institutions’ individual configurations and concept adaptations.</a:t>
            </a:r>
          </a:p>
          <a:p>
            <a:r>
              <a:rPr lang="en-US" b="0" i="0" dirty="0">
                <a:solidFill>
                  <a:schemeClr val="bg1"/>
                </a:solidFill>
                <a:effectLst/>
                <a:latin typeface="-apple-system"/>
              </a:rPr>
              <a:t>Students can checkout their results after entering USN in the login </a:t>
            </a:r>
            <a:r>
              <a:rPr lang="en-US" b="0" i="0" dirty="0" err="1">
                <a:solidFill>
                  <a:schemeClr val="bg1"/>
                </a:solidFill>
                <a:effectLst/>
                <a:latin typeface="-apple-system"/>
              </a:rPr>
              <a:t>page.Results</a:t>
            </a:r>
            <a:r>
              <a:rPr lang="en-US" b="0" i="0" dirty="0">
                <a:solidFill>
                  <a:schemeClr val="bg1"/>
                </a:solidFill>
                <a:effectLst/>
                <a:latin typeface="-apple-system"/>
              </a:rPr>
              <a:t> can also be downloaded as pdf or printed it out.</a:t>
            </a:r>
          </a:p>
          <a:p>
            <a:pPr algn="l">
              <a:buFont typeface="Arial" panose="020B0604020202020204" pitchFamily="34" charset="0"/>
              <a:buChar char="•"/>
            </a:pPr>
            <a:r>
              <a:rPr lang="en-US" b="0" i="0" dirty="0">
                <a:solidFill>
                  <a:schemeClr val="bg1"/>
                </a:solidFill>
                <a:effectLst/>
                <a:latin typeface="-apple-system"/>
              </a:rPr>
              <a:t>Result Maintainers / Staff / Faculty can manage and maintain student's result by </a:t>
            </a:r>
            <a:r>
              <a:rPr lang="en-US" b="0" i="0" dirty="0" err="1">
                <a:solidFill>
                  <a:schemeClr val="bg1"/>
                </a:solidFill>
                <a:effectLst/>
                <a:latin typeface="-apple-system"/>
              </a:rPr>
              <a:t>loggin</a:t>
            </a:r>
            <a:r>
              <a:rPr lang="en-US" b="0" i="0" dirty="0">
                <a:solidFill>
                  <a:schemeClr val="bg1"/>
                </a:solidFill>
                <a:effectLst/>
                <a:latin typeface="-apple-system"/>
              </a:rPr>
              <a:t> in with an authorized username and password.</a:t>
            </a:r>
          </a:p>
          <a:p>
            <a:pPr algn="l">
              <a:buFont typeface="Arial" panose="020B0604020202020204" pitchFamily="34" charset="0"/>
              <a:buChar char="•"/>
            </a:pPr>
            <a:r>
              <a:rPr lang="en-US" b="0" i="0" dirty="0">
                <a:solidFill>
                  <a:schemeClr val="bg1"/>
                </a:solidFill>
                <a:effectLst/>
                <a:latin typeface="-apple-system"/>
              </a:rPr>
              <a:t>Results can be added , edited and deleted as per user's requirement.</a:t>
            </a:r>
          </a:p>
          <a:p>
            <a:pPr algn="l">
              <a:buFont typeface="Arial" panose="020B0604020202020204" pitchFamily="34" charset="0"/>
              <a:buChar char="•"/>
            </a:pPr>
            <a:r>
              <a:rPr lang="en-US" b="0" i="0" dirty="0">
                <a:solidFill>
                  <a:schemeClr val="bg1"/>
                </a:solidFill>
                <a:effectLst/>
                <a:latin typeface="-apple-system"/>
              </a:rPr>
              <a:t>A search box to implement faster access to a specific record which could be </a:t>
            </a:r>
            <a:r>
              <a:rPr lang="en-US" b="0" i="0" dirty="0" err="1">
                <a:solidFill>
                  <a:schemeClr val="bg1"/>
                </a:solidFill>
                <a:effectLst/>
                <a:latin typeface="-apple-system"/>
              </a:rPr>
              <a:t>usn</a:t>
            </a:r>
            <a:r>
              <a:rPr lang="en-US" b="0" i="0" dirty="0">
                <a:solidFill>
                  <a:schemeClr val="bg1"/>
                </a:solidFill>
                <a:effectLst/>
                <a:latin typeface="-apple-system"/>
              </a:rPr>
              <a:t>-wise, department-wise or semester wise.</a:t>
            </a:r>
          </a:p>
          <a:p>
            <a:pPr marL="0" indent="0">
              <a:buNone/>
            </a:pPr>
            <a:endParaRPr lang="en-US" dirty="0"/>
          </a:p>
        </p:txBody>
      </p:sp>
      <p:cxnSp>
        <p:nvCxnSpPr>
          <p:cNvPr id="65" name="Straight Connector 64" descr="decorative element">
            <a:extLst>
              <a:ext uri="{FF2B5EF4-FFF2-40B4-BE49-F238E27FC236}">
                <a16:creationId xmlns:a16="http://schemas.microsoft.com/office/drawing/2014/main" id="{A4132B5C-BDF2-4C9A-B21E-BDD2CD03A542}"/>
              </a:ext>
            </a:extLst>
          </p:cNvPr>
          <p:cNvCxnSpPr/>
          <p:nvPr/>
        </p:nvCxnSpPr>
        <p:spPr>
          <a:xfrm>
            <a:off x="1196181" y="1340968"/>
            <a:ext cx="749808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1A141F7B-AE96-45F9-BC57-F7C86174910A}"/>
              </a:ext>
              <a:ext uri="{C183D7F6-B498-43B3-948B-1728B52AA6E4}">
                <adec:decorative xmlns:adec="http://schemas.microsoft.com/office/drawing/2017/decorative" val="1"/>
              </a:ext>
            </a:extLst>
          </p:cNvPr>
          <p:cNvGrpSpPr/>
          <p:nvPr/>
        </p:nvGrpSpPr>
        <p:grpSpPr>
          <a:xfrm>
            <a:off x="0" y="6086479"/>
            <a:ext cx="12192000" cy="600974"/>
            <a:chOff x="0" y="6086479"/>
            <a:chExt cx="12192000" cy="600974"/>
          </a:xfrm>
        </p:grpSpPr>
        <p:sp>
          <p:nvSpPr>
            <p:cNvPr id="14" name="Rectangle 13">
              <a:extLst>
                <a:ext uri="{FF2B5EF4-FFF2-40B4-BE49-F238E27FC236}">
                  <a16:creationId xmlns:a16="http://schemas.microsoft.com/office/drawing/2014/main" id="{C862BC4D-BD7A-417E-A34A-59CE4D4A6AC8}"/>
                </a:ext>
              </a:extLst>
            </p:cNvPr>
            <p:cNvSpPr/>
            <p:nvPr/>
          </p:nvSpPr>
          <p:spPr>
            <a:xfrm>
              <a:off x="0" y="6355760"/>
              <a:ext cx="12192000" cy="91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652937FB-CDE3-46B3-8481-AB5DB8C4BABA}"/>
                </a:ext>
              </a:extLst>
            </p:cNvPr>
            <p:cNvSpPr/>
            <p:nvPr/>
          </p:nvSpPr>
          <p:spPr>
            <a:xfrm>
              <a:off x="11091210" y="6086479"/>
              <a:ext cx="600974" cy="6009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 name="Slide Number Placeholder 5" descr="Slide number">
            <a:extLst>
              <a:ext uri="{FF2B5EF4-FFF2-40B4-BE49-F238E27FC236}">
                <a16:creationId xmlns:a16="http://schemas.microsoft.com/office/drawing/2014/main" id="{118AA3A9-97EA-409C-AD65-3CD3B0A58871}"/>
              </a:ext>
            </a:extLst>
          </p:cNvPr>
          <p:cNvSpPr txBox="1">
            <a:spLocks/>
          </p:cNvSpPr>
          <p:nvPr/>
        </p:nvSpPr>
        <p:spPr>
          <a:xfrm>
            <a:off x="11091210" y="6189345"/>
            <a:ext cx="600974" cy="395243"/>
          </a:xfrm>
          <a:prstGeom prst="rect">
            <a:avLst/>
          </a:prstGeom>
        </p:spPr>
        <p:txBody>
          <a:bodyPr vert="horz" lIns="0" tIns="0" rIns="0" bIns="0" rtlCol="0" anchor="ctr"/>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47A4EEE-49CE-4F6C-BF32-B7FCC5EBBF45}" type="slidenum">
              <a:rPr lang="en-US" sz="1200" smtClean="0">
                <a:solidFill>
                  <a:schemeClr val="bg1"/>
                </a:solidFill>
              </a:rPr>
              <a:pPr algn="ctr"/>
              <a:t>6</a:t>
            </a:fld>
            <a:endParaRPr lang="en-US" sz="1200" dirty="0">
              <a:solidFill>
                <a:schemeClr val="bg1"/>
              </a:solidFill>
            </a:endParaRPr>
          </a:p>
        </p:txBody>
      </p:sp>
    </p:spTree>
    <p:extLst>
      <p:ext uri="{BB962C8B-B14F-4D97-AF65-F5344CB8AC3E}">
        <p14:creationId xmlns:p14="http://schemas.microsoft.com/office/powerpoint/2010/main" val="3711219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books on a shelf">
            <a:extLst>
              <a:ext uri="{FF2B5EF4-FFF2-40B4-BE49-F238E27FC236}">
                <a16:creationId xmlns:a16="http://schemas.microsoft.com/office/drawing/2014/main" id="{0BCD2159-BE65-43D5-9E0A-9EB4B1B2F85B}"/>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a:fillRect/>
          </a:stretch>
        </p:blipFill>
        <p:spPr>
          <a:xfrm>
            <a:off x="-2" y="0"/>
            <a:ext cx="12192001" cy="6858000"/>
          </a:xfrm>
        </p:spPr>
      </p:pic>
      <p:grpSp>
        <p:nvGrpSpPr>
          <p:cNvPr id="23" name="Group 22">
            <a:extLst>
              <a:ext uri="{FF2B5EF4-FFF2-40B4-BE49-F238E27FC236}">
                <a16:creationId xmlns:a16="http://schemas.microsoft.com/office/drawing/2014/main" id="{28C94A8D-A234-408C-8281-33CCC01BE2A8}"/>
              </a:ext>
              <a:ext uri="{C183D7F6-B498-43B3-948B-1728B52AA6E4}">
                <adec:decorative xmlns:adec="http://schemas.microsoft.com/office/drawing/2017/decorative" val="1"/>
              </a:ext>
            </a:extLst>
          </p:cNvPr>
          <p:cNvGrpSpPr/>
          <p:nvPr/>
        </p:nvGrpSpPr>
        <p:grpSpPr>
          <a:xfrm>
            <a:off x="0" y="0"/>
            <a:ext cx="4750604" cy="6858000"/>
            <a:chOff x="0" y="0"/>
            <a:chExt cx="4750604" cy="6858000"/>
          </a:xfrm>
        </p:grpSpPr>
        <p:sp>
          <p:nvSpPr>
            <p:cNvPr id="22" name="Freeform: Shape 21">
              <a:extLst>
                <a:ext uri="{FF2B5EF4-FFF2-40B4-BE49-F238E27FC236}">
                  <a16:creationId xmlns:a16="http://schemas.microsoft.com/office/drawing/2014/main" id="{01887690-2EDF-4913-A835-4503B0E36442}"/>
                </a:ext>
              </a:extLst>
            </p:cNvPr>
            <p:cNvSpPr/>
            <p:nvPr/>
          </p:nvSpPr>
          <p:spPr>
            <a:xfrm>
              <a:off x="0" y="0"/>
              <a:ext cx="4750604" cy="6858000"/>
            </a:xfrm>
            <a:custGeom>
              <a:avLst/>
              <a:gdLst>
                <a:gd name="connsiteX0" fmla="*/ 0 w 4750604"/>
                <a:gd name="connsiteY0" fmla="*/ 0 h 6858000"/>
                <a:gd name="connsiteX1" fmla="*/ 4750604 w 4750604"/>
                <a:gd name="connsiteY1" fmla="*/ 0 h 6858000"/>
                <a:gd name="connsiteX2" fmla="*/ 3101407 w 4750604"/>
                <a:gd name="connsiteY2" fmla="*/ 6858000 h 6858000"/>
                <a:gd name="connsiteX3" fmla="*/ 0 w 475060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50604" h="6858000">
                  <a:moveTo>
                    <a:pt x="0" y="0"/>
                  </a:moveTo>
                  <a:lnTo>
                    <a:pt x="4750604" y="0"/>
                  </a:lnTo>
                  <a:lnTo>
                    <a:pt x="3101407" y="6858000"/>
                  </a:lnTo>
                  <a:lnTo>
                    <a:pt x="0" y="6858000"/>
                  </a:ln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AD1E7D22-630D-4E19-8BE6-9C21E4A652BD}"/>
                </a:ext>
              </a:extLst>
            </p:cNvPr>
            <p:cNvSpPr/>
            <p:nvPr/>
          </p:nvSpPr>
          <p:spPr>
            <a:xfrm>
              <a:off x="1" y="0"/>
              <a:ext cx="3946799" cy="6858000"/>
            </a:xfrm>
            <a:custGeom>
              <a:avLst/>
              <a:gdLst>
                <a:gd name="connsiteX0" fmla="*/ 0 w 3946799"/>
                <a:gd name="connsiteY0" fmla="*/ 0 h 6858000"/>
                <a:gd name="connsiteX1" fmla="*/ 3946799 w 3946799"/>
                <a:gd name="connsiteY1" fmla="*/ 0 h 6858000"/>
                <a:gd name="connsiteX2" fmla="*/ 2297602 w 3946799"/>
                <a:gd name="connsiteY2" fmla="*/ 6858000 h 6858000"/>
                <a:gd name="connsiteX3" fmla="*/ 0 w 39467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946799" h="6858000">
                  <a:moveTo>
                    <a:pt x="0" y="0"/>
                  </a:moveTo>
                  <a:lnTo>
                    <a:pt x="3946799" y="0"/>
                  </a:lnTo>
                  <a:lnTo>
                    <a:pt x="2297602" y="6858000"/>
                  </a:lnTo>
                  <a:lnTo>
                    <a:pt x="0" y="6858000"/>
                  </a:lnTo>
                  <a:close/>
                </a:path>
              </a:pathLst>
            </a:custGeom>
            <a:solidFill>
              <a:schemeClr val="accent2">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318BD405-EEE9-4A08-8DA2-A70AFCF1D240}"/>
                </a:ext>
              </a:extLst>
            </p:cNvPr>
            <p:cNvSpPr/>
            <p:nvPr/>
          </p:nvSpPr>
          <p:spPr>
            <a:xfrm>
              <a:off x="0" y="0"/>
              <a:ext cx="3723822" cy="6858000"/>
            </a:xfrm>
            <a:custGeom>
              <a:avLst/>
              <a:gdLst>
                <a:gd name="connsiteX0" fmla="*/ 0 w 3723822"/>
                <a:gd name="connsiteY0" fmla="*/ 0 h 6858000"/>
                <a:gd name="connsiteX1" fmla="*/ 3723822 w 3723822"/>
                <a:gd name="connsiteY1" fmla="*/ 0 h 6858000"/>
                <a:gd name="connsiteX2" fmla="*/ 2074625 w 3723822"/>
                <a:gd name="connsiteY2" fmla="*/ 6858000 h 6858000"/>
                <a:gd name="connsiteX3" fmla="*/ 0 w 372382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723822" h="6858000">
                  <a:moveTo>
                    <a:pt x="0" y="0"/>
                  </a:moveTo>
                  <a:lnTo>
                    <a:pt x="3723822" y="0"/>
                  </a:lnTo>
                  <a:lnTo>
                    <a:pt x="2074625" y="6858000"/>
                  </a:lnTo>
                  <a:lnTo>
                    <a:pt x="0" y="6858000"/>
                  </a:lnTo>
                  <a:close/>
                </a:path>
              </a:pathLst>
            </a:custGeom>
            <a:solidFill>
              <a:schemeClr val="accent2">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7D4A6826-2C0D-4C79-A871-DF31737EE4F7}"/>
                </a:ext>
              </a:extLst>
            </p:cNvPr>
            <p:cNvSpPr/>
            <p:nvPr/>
          </p:nvSpPr>
          <p:spPr>
            <a:xfrm>
              <a:off x="0" y="0"/>
              <a:ext cx="3374007" cy="6858000"/>
            </a:xfrm>
            <a:custGeom>
              <a:avLst/>
              <a:gdLst>
                <a:gd name="connsiteX0" fmla="*/ 0 w 3374007"/>
                <a:gd name="connsiteY0" fmla="*/ 0 h 6858000"/>
                <a:gd name="connsiteX1" fmla="*/ 3374007 w 3374007"/>
                <a:gd name="connsiteY1" fmla="*/ 0 h 6858000"/>
                <a:gd name="connsiteX2" fmla="*/ 1659507 w 3374007"/>
                <a:gd name="connsiteY2" fmla="*/ 6858000 h 6858000"/>
                <a:gd name="connsiteX3" fmla="*/ 0 w 337400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74007" h="6858000">
                  <a:moveTo>
                    <a:pt x="0" y="0"/>
                  </a:moveTo>
                  <a:lnTo>
                    <a:pt x="3374007" y="0"/>
                  </a:lnTo>
                  <a:lnTo>
                    <a:pt x="1659507" y="6858000"/>
                  </a:lnTo>
                  <a:lnTo>
                    <a:pt x="0" y="6858000"/>
                  </a:lnTo>
                  <a:close/>
                </a:path>
              </a:pathLst>
            </a:custGeom>
            <a:solidFill>
              <a:srgbClr val="0D30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itle 33" descr="title">
            <a:extLst>
              <a:ext uri="{FF2B5EF4-FFF2-40B4-BE49-F238E27FC236}">
                <a16:creationId xmlns:a16="http://schemas.microsoft.com/office/drawing/2014/main" id="{3749FE94-FC7C-4359-A56E-6C7A87BDEE87}"/>
              </a:ext>
            </a:extLst>
          </p:cNvPr>
          <p:cNvSpPr>
            <a:spLocks noGrp="1"/>
          </p:cNvSpPr>
          <p:nvPr>
            <p:ph type="title"/>
          </p:nvPr>
        </p:nvSpPr>
        <p:spPr>
          <a:xfrm>
            <a:off x="4064000" y="2313432"/>
            <a:ext cx="7119112" cy="2852737"/>
          </a:xfrm>
        </p:spPr>
        <p:txBody>
          <a:bodyPr/>
          <a:lstStyle/>
          <a:p>
            <a:r>
              <a:rPr lang="en-US" b="1" dirty="0"/>
              <a:t>Student Login View</a:t>
            </a:r>
          </a:p>
        </p:txBody>
      </p:sp>
      <p:sp>
        <p:nvSpPr>
          <p:cNvPr id="35" name="Text Placeholder 34" descr="subtitle">
            <a:extLst>
              <a:ext uri="{FF2B5EF4-FFF2-40B4-BE49-F238E27FC236}">
                <a16:creationId xmlns:a16="http://schemas.microsoft.com/office/drawing/2014/main" id="{3F200E92-5A1F-40B7-AE02-46929BC459EA}"/>
              </a:ext>
            </a:extLst>
          </p:cNvPr>
          <p:cNvSpPr>
            <a:spLocks noGrp="1"/>
          </p:cNvSpPr>
          <p:nvPr>
            <p:ph type="body" idx="1"/>
          </p:nvPr>
        </p:nvSpPr>
        <p:spPr>
          <a:xfrm>
            <a:off x="5238369" y="5166169"/>
            <a:ext cx="5296662" cy="978408"/>
          </a:xfrm>
        </p:spPr>
        <p:txBody>
          <a:bodyPr/>
          <a:lstStyle/>
          <a:p>
            <a:r>
              <a:rPr lang="en-US" sz="2400" dirty="0"/>
              <a:t>Preview of the application</a:t>
            </a:r>
          </a:p>
        </p:txBody>
      </p:sp>
    </p:spTree>
    <p:extLst>
      <p:ext uri="{BB962C8B-B14F-4D97-AF65-F5344CB8AC3E}">
        <p14:creationId xmlns:p14="http://schemas.microsoft.com/office/powerpoint/2010/main" val="4021511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C09C4E1-8442-428D-8E1A-9901FD4AB125}"/>
              </a:ext>
            </a:extLst>
          </p:cNvPr>
          <p:cNvPicPr>
            <a:picLocks noGrp="1" noChangeAspect="1"/>
          </p:cNvPicPr>
          <p:nvPr>
            <p:ph type="pic" sz="quarter" idx="10"/>
          </p:nvPr>
        </p:nvPicPr>
        <p:blipFill>
          <a:blip r:embed="rId2"/>
          <a:srcRect l="4110" r="4110"/>
          <a:stretch>
            <a:fillRect/>
          </a:stretch>
        </p:blipFill>
        <p:spPr/>
      </p:pic>
    </p:spTree>
    <p:extLst>
      <p:ext uri="{BB962C8B-B14F-4D97-AF65-F5344CB8AC3E}">
        <p14:creationId xmlns:p14="http://schemas.microsoft.com/office/powerpoint/2010/main" val="9704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00EC45-B11D-4C71-AD1E-089424167F0B}"/>
              </a:ext>
            </a:extLst>
          </p:cNvPr>
          <p:cNvPicPr>
            <a:picLocks noChangeAspect="1"/>
          </p:cNvPicPr>
          <p:nvPr/>
        </p:nvPicPr>
        <p:blipFill>
          <a:blip r:embed="rId2"/>
          <a:stretch>
            <a:fillRect/>
          </a:stretch>
        </p:blipFill>
        <p:spPr>
          <a:xfrm>
            <a:off x="381000" y="0"/>
            <a:ext cx="11430000" cy="6858000"/>
          </a:xfrm>
          <a:prstGeom prst="rect">
            <a:avLst/>
          </a:prstGeom>
        </p:spPr>
      </p:pic>
    </p:spTree>
    <p:extLst>
      <p:ext uri="{BB962C8B-B14F-4D97-AF65-F5344CB8AC3E}">
        <p14:creationId xmlns:p14="http://schemas.microsoft.com/office/powerpoint/2010/main" val="792310953"/>
      </p:ext>
    </p:extLst>
  </p:cSld>
  <p:clrMapOvr>
    <a:masterClrMapping/>
  </p:clrMapOvr>
</p:sld>
</file>

<file path=ppt/theme/theme1.xml><?xml version="1.0" encoding="utf-8"?>
<a:theme xmlns:a="http://schemas.openxmlformats.org/drawingml/2006/main" name="Office Theme">
  <a:themeElements>
    <a:clrScheme name="MSFT_04_Education">
      <a:dk1>
        <a:sysClr val="windowText" lastClr="000000"/>
      </a:dk1>
      <a:lt1>
        <a:sysClr val="window" lastClr="FFFFFF"/>
      </a:lt1>
      <a:dk2>
        <a:srgbClr val="44546A"/>
      </a:dk2>
      <a:lt2>
        <a:srgbClr val="E7E6E6"/>
      </a:lt2>
      <a:accent1>
        <a:srgbClr val="B2606E"/>
      </a:accent1>
      <a:accent2>
        <a:srgbClr val="0F3955"/>
      </a:accent2>
      <a:accent3>
        <a:srgbClr val="FFC000"/>
      </a:accent3>
      <a:accent4>
        <a:srgbClr val="BF678E"/>
      </a:accent4>
      <a:accent5>
        <a:srgbClr val="731F1C"/>
      </a:accent5>
      <a:accent6>
        <a:srgbClr val="7A9E56"/>
      </a:accent6>
      <a:hlink>
        <a:srgbClr val="00B0F0"/>
      </a:hlink>
      <a:folHlink>
        <a:srgbClr val="595959"/>
      </a:folHlink>
    </a:clrScheme>
    <a:fontScheme name="MSFT_04_Education">
      <a:majorFont>
        <a:latin typeface="Corbel"/>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0475556_Education presentation_AAS_v5" id="{AAC57104-7B60-491F-A321-6BCAF93AC541}" vid="{5A43072C-36E0-4A5A-A3FF-E88D65C5976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575C36-314A-42CB-9114-6E0CE4AB2735}">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85D0AD3E-9DDB-4E69-981A-7DAE0E9B5F53}">
  <ds:schemaRefs>
    <ds:schemaRef ds:uri="http://schemas.microsoft.com/sharepoint/v3/contenttype/forms"/>
  </ds:schemaRefs>
</ds:datastoreItem>
</file>

<file path=customXml/itemProps3.xml><?xml version="1.0" encoding="utf-8"?>
<ds:datastoreItem xmlns:ds="http://schemas.openxmlformats.org/officeDocument/2006/customXml" ds:itemID="{91C32B5E-029E-455A-86F0-091666CEEB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Education presentation</Template>
  <TotalTime>206</TotalTime>
  <Words>476</Words>
  <Application>Microsoft Office PowerPoint</Application>
  <PresentationFormat>Widescreen</PresentationFormat>
  <Paragraphs>50</Paragraphs>
  <Slides>15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-apple-system</vt:lpstr>
      <vt:lpstr>Arial</vt:lpstr>
      <vt:lpstr>Calibri</vt:lpstr>
      <vt:lpstr>Calibri Light</vt:lpstr>
      <vt:lpstr>Corbel</vt:lpstr>
      <vt:lpstr>ff1</vt:lpstr>
      <vt:lpstr>ff3</vt:lpstr>
      <vt:lpstr>Roboto</vt:lpstr>
      <vt:lpstr>Times New Roman</vt:lpstr>
      <vt:lpstr>Office Theme</vt:lpstr>
      <vt:lpstr>RESULTIFY</vt:lpstr>
      <vt:lpstr>OBJECTIVE</vt:lpstr>
      <vt:lpstr>PROBLEM STATEMENT</vt:lpstr>
      <vt:lpstr>SOLUTION</vt:lpstr>
      <vt:lpstr>TOOLS USED :</vt:lpstr>
      <vt:lpstr>FEATURES  :</vt:lpstr>
      <vt:lpstr>Student Login View</vt:lpstr>
      <vt:lpstr>PowerPoint Presentation</vt:lpstr>
      <vt:lpstr>PowerPoint Presentation</vt:lpstr>
      <vt:lpstr>FACULTY / MAINTAINER LOGIN  VIEW</vt:lpstr>
      <vt:lpstr>PowerPoint Presentation</vt:lpstr>
      <vt:lpstr>PowerPoint Presentation</vt:lpstr>
      <vt:lpstr>PowerPoint Presentation</vt:lpstr>
      <vt:lpstr>DEMONSTRATION OF THE WEB APP :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RESULTIFY</dc:title>
  <dc:creator>J shaikh</dc:creator>
  <cp:lastModifiedBy>J shaikh</cp:lastModifiedBy>
  <cp:revision>15</cp:revision>
  <dcterms:created xsi:type="dcterms:W3CDTF">2020-10-02T10:45:21Z</dcterms:created>
  <dcterms:modified xsi:type="dcterms:W3CDTF">2020-10-02T16:39:06Z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