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34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Yura</dc:creator>
  <cp:lastModifiedBy>Windows User</cp:lastModifiedBy>
  <cp:revision>2</cp:revision>
  <dcterms:created xsi:type="dcterms:W3CDTF">2015-07-07T14:51:10Z</dcterms:created>
  <dcterms:modified xsi:type="dcterms:W3CDTF">2017-04-24T14:05:39Z</dcterms:modified>
</cp:coreProperties>
</file>