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1" r:id="rId3"/>
    <p:sldMasterId id="2147483672"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Lst>
  <p:sldSz cy="9753600" cx="13004800"/>
  <p:notesSz cx="6858000" cy="9144000"/>
  <p:embeddedFontLst>
    <p:embeddedFont>
      <p:font typeface="Merriweather Sans"/>
      <p:regular r:id="rId79"/>
      <p:bold r:id="rId80"/>
      <p:italic r:id="rId81"/>
      <p:boldItalic r:id="rId82"/>
    </p:embeddedFont>
    <p:embeddedFont>
      <p:font typeface="Proxima Nova"/>
      <p:regular r:id="rId83"/>
      <p:bold r:id="rId84"/>
      <p:italic r:id="rId85"/>
      <p:boldItalic r:id="rId86"/>
    </p:embeddedFont>
    <p:embeddedFont>
      <p:font typeface="Proxima Nova Extrabold"/>
      <p:bold r:id="rId87"/>
    </p:embeddedFont>
    <p:embeddedFont>
      <p:font typeface="Helvetica Neue"/>
      <p:regular r:id="rId88"/>
      <p:bold r:id="rId89"/>
      <p:italic r:id="rId90"/>
      <p:boldItalic r:id="rId9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84" Type="http://schemas.openxmlformats.org/officeDocument/2006/relationships/font" Target="fonts/ProximaNova-bold.fntdata"/><Relationship Id="rId83" Type="http://schemas.openxmlformats.org/officeDocument/2006/relationships/font" Target="fonts/ProximaNova-regular.fntdata"/><Relationship Id="rId42" Type="http://schemas.openxmlformats.org/officeDocument/2006/relationships/slide" Target="slides/slide37.xml"/><Relationship Id="rId86" Type="http://schemas.openxmlformats.org/officeDocument/2006/relationships/font" Target="fonts/ProximaNova-boldItalic.fntdata"/><Relationship Id="rId41" Type="http://schemas.openxmlformats.org/officeDocument/2006/relationships/slide" Target="slides/slide36.xml"/><Relationship Id="rId85" Type="http://schemas.openxmlformats.org/officeDocument/2006/relationships/font" Target="fonts/ProximaNova-italic.fntdata"/><Relationship Id="rId44" Type="http://schemas.openxmlformats.org/officeDocument/2006/relationships/slide" Target="slides/slide39.xml"/><Relationship Id="rId88" Type="http://schemas.openxmlformats.org/officeDocument/2006/relationships/font" Target="fonts/HelveticaNeue-regular.fntdata"/><Relationship Id="rId43" Type="http://schemas.openxmlformats.org/officeDocument/2006/relationships/slide" Target="slides/slide38.xml"/><Relationship Id="rId87" Type="http://schemas.openxmlformats.org/officeDocument/2006/relationships/font" Target="fonts/ProximaNovaExtrabold-bold.fntdata"/><Relationship Id="rId46" Type="http://schemas.openxmlformats.org/officeDocument/2006/relationships/slide" Target="slides/slide41.xml"/><Relationship Id="rId45" Type="http://schemas.openxmlformats.org/officeDocument/2006/relationships/slide" Target="slides/slide40.xml"/><Relationship Id="rId89" Type="http://schemas.openxmlformats.org/officeDocument/2006/relationships/font" Target="fonts/HelveticaNeue-bold.fntdata"/><Relationship Id="rId80" Type="http://schemas.openxmlformats.org/officeDocument/2006/relationships/font" Target="fonts/MerriweatherSans-bold.fntdata"/><Relationship Id="rId82" Type="http://schemas.openxmlformats.org/officeDocument/2006/relationships/font" Target="fonts/MerriweatherSans-boldItalic.fntdata"/><Relationship Id="rId81" Type="http://schemas.openxmlformats.org/officeDocument/2006/relationships/font" Target="fonts/MerriweatherSans-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31" Type="http://schemas.openxmlformats.org/officeDocument/2006/relationships/slide" Target="slides/slide26.xml"/><Relationship Id="rId75" Type="http://schemas.openxmlformats.org/officeDocument/2006/relationships/slide" Target="slides/slide70.xml"/><Relationship Id="rId30" Type="http://schemas.openxmlformats.org/officeDocument/2006/relationships/slide" Target="slides/slide25.xml"/><Relationship Id="rId74" Type="http://schemas.openxmlformats.org/officeDocument/2006/relationships/slide" Target="slides/slide69.xml"/><Relationship Id="rId33" Type="http://schemas.openxmlformats.org/officeDocument/2006/relationships/slide" Target="slides/slide28.xml"/><Relationship Id="rId77" Type="http://schemas.openxmlformats.org/officeDocument/2006/relationships/slide" Target="slides/slide72.xml"/><Relationship Id="rId32" Type="http://schemas.openxmlformats.org/officeDocument/2006/relationships/slide" Target="slides/slide27.xml"/><Relationship Id="rId76" Type="http://schemas.openxmlformats.org/officeDocument/2006/relationships/slide" Target="slides/slide71.xml"/><Relationship Id="rId35" Type="http://schemas.openxmlformats.org/officeDocument/2006/relationships/slide" Target="slides/slide30.xml"/><Relationship Id="rId79" Type="http://schemas.openxmlformats.org/officeDocument/2006/relationships/font" Target="fonts/MerriweatherSans-regular.fntdata"/><Relationship Id="rId34" Type="http://schemas.openxmlformats.org/officeDocument/2006/relationships/slide" Target="slides/slide29.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slide" Target="slides/slide63.xml"/><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slide" Target="slides/slide64.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91" Type="http://schemas.openxmlformats.org/officeDocument/2006/relationships/font" Target="fonts/HelveticaNeue-boldItalic.fntdata"/><Relationship Id="rId90" Type="http://schemas.openxmlformats.org/officeDocument/2006/relationships/font" Target="fonts/HelveticaNeue-italic.fntdata"/><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4" name="Shape 4"/>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2200" u="none" cap="none" strike="noStrike">
                <a:latin typeface="Merriweather Sans"/>
                <a:ea typeface="Merriweather Sans"/>
                <a:cs typeface="Merriweather Sans"/>
                <a:sym typeface="Merriweather Sans"/>
              </a:defRPr>
            </a:lvl1pPr>
            <a:lvl2pPr indent="-228600" lvl="1" marL="914400" marR="0" rtl="0" algn="l">
              <a:spcBef>
                <a:spcPts val="0"/>
              </a:spcBef>
              <a:spcAft>
                <a:spcPts val="0"/>
              </a:spcAft>
              <a:buSzPts val="1400"/>
              <a:buNone/>
              <a:defRPr b="0" i="0" sz="2200" u="none" cap="none" strike="noStrike">
                <a:latin typeface="Merriweather Sans"/>
                <a:ea typeface="Merriweather Sans"/>
                <a:cs typeface="Merriweather Sans"/>
                <a:sym typeface="Merriweather Sans"/>
              </a:defRPr>
            </a:lvl2pPr>
            <a:lvl3pPr indent="-228600" lvl="2" marL="1371600" marR="0" rtl="0" algn="l">
              <a:spcBef>
                <a:spcPts val="0"/>
              </a:spcBef>
              <a:spcAft>
                <a:spcPts val="0"/>
              </a:spcAft>
              <a:buSzPts val="1400"/>
              <a:buNone/>
              <a:defRPr b="0" i="0" sz="2200" u="none" cap="none" strike="noStrike">
                <a:latin typeface="Merriweather Sans"/>
                <a:ea typeface="Merriweather Sans"/>
                <a:cs typeface="Merriweather Sans"/>
                <a:sym typeface="Merriweather Sans"/>
              </a:defRPr>
            </a:lvl3pPr>
            <a:lvl4pPr indent="-228600" lvl="3" marL="1828800" marR="0" rtl="0" algn="l">
              <a:spcBef>
                <a:spcPts val="0"/>
              </a:spcBef>
              <a:spcAft>
                <a:spcPts val="0"/>
              </a:spcAft>
              <a:buSzPts val="1400"/>
              <a:buNone/>
              <a:defRPr b="0" i="0" sz="2200" u="none" cap="none" strike="noStrike">
                <a:latin typeface="Merriweather Sans"/>
                <a:ea typeface="Merriweather Sans"/>
                <a:cs typeface="Merriweather Sans"/>
                <a:sym typeface="Merriweather Sans"/>
              </a:defRPr>
            </a:lvl4pPr>
            <a:lvl5pPr indent="-228600" lvl="4" marL="2286000" marR="0" rtl="0" algn="l">
              <a:spcBef>
                <a:spcPts val="0"/>
              </a:spcBef>
              <a:spcAft>
                <a:spcPts val="0"/>
              </a:spcAft>
              <a:buSzPts val="1400"/>
              <a:buNone/>
              <a:defRPr b="0" i="0" sz="2200" u="none" cap="none" strike="noStrike">
                <a:latin typeface="Merriweather Sans"/>
                <a:ea typeface="Merriweather Sans"/>
                <a:cs typeface="Merriweather Sans"/>
                <a:sym typeface="Merriweather Sans"/>
              </a:defRPr>
            </a:lvl5pPr>
            <a:lvl6pPr indent="-228600" lvl="5" marL="2743200" marR="0" rtl="0" algn="l">
              <a:spcBef>
                <a:spcPts val="0"/>
              </a:spcBef>
              <a:spcAft>
                <a:spcPts val="0"/>
              </a:spcAft>
              <a:buSzPts val="1400"/>
              <a:buNone/>
              <a:defRPr b="0" i="0" sz="2200" u="none" cap="none" strike="noStrike">
                <a:latin typeface="Merriweather Sans"/>
                <a:ea typeface="Merriweather Sans"/>
                <a:cs typeface="Merriweather Sans"/>
                <a:sym typeface="Merriweather Sans"/>
              </a:defRPr>
            </a:lvl6pPr>
            <a:lvl7pPr indent="-228600" lvl="6" marL="3200400" marR="0" rtl="0" algn="l">
              <a:spcBef>
                <a:spcPts val="0"/>
              </a:spcBef>
              <a:spcAft>
                <a:spcPts val="0"/>
              </a:spcAft>
              <a:buSzPts val="1400"/>
              <a:buNone/>
              <a:defRPr b="0" i="0" sz="2200" u="none" cap="none" strike="noStrike">
                <a:latin typeface="Merriweather Sans"/>
                <a:ea typeface="Merriweather Sans"/>
                <a:cs typeface="Merriweather Sans"/>
                <a:sym typeface="Merriweather Sans"/>
              </a:defRPr>
            </a:lvl7pPr>
            <a:lvl8pPr indent="-228600" lvl="7" marL="3657600" marR="0" rtl="0" algn="l">
              <a:spcBef>
                <a:spcPts val="0"/>
              </a:spcBef>
              <a:spcAft>
                <a:spcPts val="0"/>
              </a:spcAft>
              <a:buSzPts val="1400"/>
              <a:buNone/>
              <a:defRPr b="0" i="0" sz="2200" u="none" cap="none" strike="noStrike">
                <a:latin typeface="Merriweather Sans"/>
                <a:ea typeface="Merriweather Sans"/>
                <a:cs typeface="Merriweather Sans"/>
                <a:sym typeface="Merriweather Sans"/>
              </a:defRPr>
            </a:lvl8pPr>
            <a:lvl9pPr indent="-228600" lvl="8" marL="4114800" marR="0" rtl="0" algn="l">
              <a:spcBef>
                <a:spcPts val="0"/>
              </a:spcBef>
              <a:spcAft>
                <a:spcPts val="0"/>
              </a:spcAft>
              <a:buSzPts val="1400"/>
              <a:buNone/>
              <a:defRPr b="0" i="0" sz="2200" u="none" cap="none" strike="noStrike">
                <a:latin typeface="Merriweather Sans"/>
                <a:ea typeface="Merriweather Sans"/>
                <a:cs typeface="Merriweather Sans"/>
                <a:sym typeface="Merriweather Sans"/>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 name="Shape 112"/>
        <p:cNvGrpSpPr/>
        <p:nvPr/>
      </p:nvGrpSpPr>
      <p:grpSpPr>
        <a:xfrm>
          <a:off x="0" y="0"/>
          <a:ext cx="0" cy="0"/>
          <a:chOff x="0" y="0"/>
          <a:chExt cx="0" cy="0"/>
        </a:xfrm>
      </p:grpSpPr>
      <p:sp>
        <p:nvSpPr>
          <p:cNvPr id="113" name="Shape 11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114" name="Shape 114"/>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1" name="Shape 211"/>
        <p:cNvGrpSpPr/>
        <p:nvPr/>
      </p:nvGrpSpPr>
      <p:grpSpPr>
        <a:xfrm>
          <a:off x="0" y="0"/>
          <a:ext cx="0" cy="0"/>
          <a:chOff x="0" y="0"/>
          <a:chExt cx="0" cy="0"/>
        </a:xfrm>
      </p:grpSpPr>
      <p:sp>
        <p:nvSpPr>
          <p:cNvPr id="212" name="Shape 21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213" name="Shape 213"/>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Shape 218"/>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t/>
            </a:r>
            <a:endParaRPr/>
          </a:p>
        </p:txBody>
      </p:sp>
      <p:sp>
        <p:nvSpPr>
          <p:cNvPr id="219" name="Shape 2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2" name="Shape 222"/>
        <p:cNvGrpSpPr/>
        <p:nvPr/>
      </p:nvGrpSpPr>
      <p:grpSpPr>
        <a:xfrm>
          <a:off x="0" y="0"/>
          <a:ext cx="0" cy="0"/>
          <a:chOff x="0" y="0"/>
          <a:chExt cx="0" cy="0"/>
        </a:xfrm>
      </p:grpSpPr>
      <p:sp>
        <p:nvSpPr>
          <p:cNvPr id="223" name="Shape 223"/>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t/>
            </a:r>
            <a:endParaRPr/>
          </a:p>
        </p:txBody>
      </p:sp>
      <p:sp>
        <p:nvSpPr>
          <p:cNvPr id="224" name="Shape 22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7" name="Shape 227"/>
        <p:cNvGrpSpPr/>
        <p:nvPr/>
      </p:nvGrpSpPr>
      <p:grpSpPr>
        <a:xfrm>
          <a:off x="0" y="0"/>
          <a:ext cx="0" cy="0"/>
          <a:chOff x="0" y="0"/>
          <a:chExt cx="0" cy="0"/>
        </a:xfrm>
      </p:grpSpPr>
      <p:sp>
        <p:nvSpPr>
          <p:cNvPr id="228" name="Shape 228"/>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t/>
            </a:r>
            <a:endParaRPr/>
          </a:p>
        </p:txBody>
      </p:sp>
      <p:sp>
        <p:nvSpPr>
          <p:cNvPr id="229" name="Shape 22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3" name="Shape 233"/>
        <p:cNvGrpSpPr/>
        <p:nvPr/>
      </p:nvGrpSpPr>
      <p:grpSpPr>
        <a:xfrm>
          <a:off x="0" y="0"/>
          <a:ext cx="0" cy="0"/>
          <a:chOff x="0" y="0"/>
          <a:chExt cx="0" cy="0"/>
        </a:xfrm>
      </p:grpSpPr>
      <p:sp>
        <p:nvSpPr>
          <p:cNvPr id="234" name="Shape 23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235" name="Shape 235"/>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Shape 240"/>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t/>
            </a:r>
            <a:endParaRPr/>
          </a:p>
        </p:txBody>
      </p:sp>
      <p:sp>
        <p:nvSpPr>
          <p:cNvPr id="241" name="Shape 24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4" name="Shape 244"/>
        <p:cNvGrpSpPr/>
        <p:nvPr/>
      </p:nvGrpSpPr>
      <p:grpSpPr>
        <a:xfrm>
          <a:off x="0" y="0"/>
          <a:ext cx="0" cy="0"/>
          <a:chOff x="0" y="0"/>
          <a:chExt cx="0" cy="0"/>
        </a:xfrm>
      </p:grpSpPr>
      <p:sp>
        <p:nvSpPr>
          <p:cNvPr id="245" name="Shape 245"/>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t/>
            </a:r>
            <a:endParaRPr/>
          </a:p>
        </p:txBody>
      </p:sp>
      <p:sp>
        <p:nvSpPr>
          <p:cNvPr id="246" name="Shape 24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9" name="Shape 249"/>
        <p:cNvGrpSpPr/>
        <p:nvPr/>
      </p:nvGrpSpPr>
      <p:grpSpPr>
        <a:xfrm>
          <a:off x="0" y="0"/>
          <a:ext cx="0" cy="0"/>
          <a:chOff x="0" y="0"/>
          <a:chExt cx="0" cy="0"/>
        </a:xfrm>
      </p:grpSpPr>
      <p:sp>
        <p:nvSpPr>
          <p:cNvPr id="250" name="Shape 250"/>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t/>
            </a:r>
            <a:endParaRPr/>
          </a:p>
        </p:txBody>
      </p:sp>
      <p:sp>
        <p:nvSpPr>
          <p:cNvPr id="251" name="Shape 25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 name="Shape 254"/>
        <p:cNvGrpSpPr/>
        <p:nvPr/>
      </p:nvGrpSpPr>
      <p:grpSpPr>
        <a:xfrm>
          <a:off x="0" y="0"/>
          <a:ext cx="0" cy="0"/>
          <a:chOff x="0" y="0"/>
          <a:chExt cx="0" cy="0"/>
        </a:xfrm>
      </p:grpSpPr>
      <p:sp>
        <p:nvSpPr>
          <p:cNvPr id="255" name="Shape 25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256" name="Shape 256"/>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 name="Shape 260"/>
        <p:cNvGrpSpPr/>
        <p:nvPr/>
      </p:nvGrpSpPr>
      <p:grpSpPr>
        <a:xfrm>
          <a:off x="0" y="0"/>
          <a:ext cx="0" cy="0"/>
          <a:chOff x="0" y="0"/>
          <a:chExt cx="0" cy="0"/>
        </a:xfrm>
      </p:grpSpPr>
      <p:sp>
        <p:nvSpPr>
          <p:cNvPr id="261" name="Shape 26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262" name="Shape 262"/>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1" name="Shape 121"/>
        <p:cNvGrpSpPr/>
        <p:nvPr/>
      </p:nvGrpSpPr>
      <p:grpSpPr>
        <a:xfrm>
          <a:off x="0" y="0"/>
          <a:ext cx="0" cy="0"/>
          <a:chOff x="0" y="0"/>
          <a:chExt cx="0" cy="0"/>
        </a:xfrm>
      </p:grpSpPr>
      <p:sp>
        <p:nvSpPr>
          <p:cNvPr id="122" name="Shape 12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123" name="Shape 123"/>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5" name="Shape 265"/>
        <p:cNvGrpSpPr/>
        <p:nvPr/>
      </p:nvGrpSpPr>
      <p:grpSpPr>
        <a:xfrm>
          <a:off x="0" y="0"/>
          <a:ext cx="0" cy="0"/>
          <a:chOff x="0" y="0"/>
          <a:chExt cx="0" cy="0"/>
        </a:xfrm>
      </p:grpSpPr>
      <p:sp>
        <p:nvSpPr>
          <p:cNvPr id="266" name="Shape 266"/>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t/>
            </a:r>
            <a:endParaRPr/>
          </a:p>
        </p:txBody>
      </p:sp>
      <p:sp>
        <p:nvSpPr>
          <p:cNvPr id="267" name="Shape 26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0" name="Shape 270"/>
        <p:cNvGrpSpPr/>
        <p:nvPr/>
      </p:nvGrpSpPr>
      <p:grpSpPr>
        <a:xfrm>
          <a:off x="0" y="0"/>
          <a:ext cx="0" cy="0"/>
          <a:chOff x="0" y="0"/>
          <a:chExt cx="0" cy="0"/>
        </a:xfrm>
      </p:grpSpPr>
      <p:sp>
        <p:nvSpPr>
          <p:cNvPr id="271" name="Shape 27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272" name="Shape 272"/>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 name="Shape 277"/>
        <p:cNvGrpSpPr/>
        <p:nvPr/>
      </p:nvGrpSpPr>
      <p:grpSpPr>
        <a:xfrm>
          <a:off x="0" y="0"/>
          <a:ext cx="0" cy="0"/>
          <a:chOff x="0" y="0"/>
          <a:chExt cx="0" cy="0"/>
        </a:xfrm>
      </p:grpSpPr>
      <p:sp>
        <p:nvSpPr>
          <p:cNvPr id="278" name="Shape 27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279" name="Shape 279"/>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3" name="Shape 283"/>
        <p:cNvGrpSpPr/>
        <p:nvPr/>
      </p:nvGrpSpPr>
      <p:grpSpPr>
        <a:xfrm>
          <a:off x="0" y="0"/>
          <a:ext cx="0" cy="0"/>
          <a:chOff x="0" y="0"/>
          <a:chExt cx="0" cy="0"/>
        </a:xfrm>
      </p:grpSpPr>
      <p:sp>
        <p:nvSpPr>
          <p:cNvPr id="284" name="Shape 284"/>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t/>
            </a:r>
            <a:endParaRPr/>
          </a:p>
        </p:txBody>
      </p:sp>
      <p:sp>
        <p:nvSpPr>
          <p:cNvPr id="285" name="Shape 28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9" name="Shape 289"/>
        <p:cNvGrpSpPr/>
        <p:nvPr/>
      </p:nvGrpSpPr>
      <p:grpSpPr>
        <a:xfrm>
          <a:off x="0" y="0"/>
          <a:ext cx="0" cy="0"/>
          <a:chOff x="0" y="0"/>
          <a:chExt cx="0" cy="0"/>
        </a:xfrm>
      </p:grpSpPr>
      <p:sp>
        <p:nvSpPr>
          <p:cNvPr id="290" name="Shape 290"/>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t/>
            </a:r>
            <a:endParaRPr/>
          </a:p>
        </p:txBody>
      </p:sp>
      <p:sp>
        <p:nvSpPr>
          <p:cNvPr id="291" name="Shape 29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4" name="Shape 294"/>
        <p:cNvGrpSpPr/>
        <p:nvPr/>
      </p:nvGrpSpPr>
      <p:grpSpPr>
        <a:xfrm>
          <a:off x="0" y="0"/>
          <a:ext cx="0" cy="0"/>
          <a:chOff x="0" y="0"/>
          <a:chExt cx="0" cy="0"/>
        </a:xfrm>
      </p:grpSpPr>
      <p:sp>
        <p:nvSpPr>
          <p:cNvPr id="295" name="Shape 29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296" name="Shape 296"/>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1" name="Shape 301"/>
        <p:cNvGrpSpPr/>
        <p:nvPr/>
      </p:nvGrpSpPr>
      <p:grpSpPr>
        <a:xfrm>
          <a:off x="0" y="0"/>
          <a:ext cx="0" cy="0"/>
          <a:chOff x="0" y="0"/>
          <a:chExt cx="0" cy="0"/>
        </a:xfrm>
      </p:grpSpPr>
      <p:sp>
        <p:nvSpPr>
          <p:cNvPr id="302" name="Shape 302"/>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rPr lang="en-US"/>
              <a:t>This is how the enrichment is represented in the Graph</a:t>
            </a:r>
            <a:endParaRPr/>
          </a:p>
        </p:txBody>
      </p:sp>
      <p:sp>
        <p:nvSpPr>
          <p:cNvPr id="303" name="Shape 30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6" name="Shape 306"/>
        <p:cNvGrpSpPr/>
        <p:nvPr/>
      </p:nvGrpSpPr>
      <p:grpSpPr>
        <a:xfrm>
          <a:off x="0" y="0"/>
          <a:ext cx="0" cy="0"/>
          <a:chOff x="0" y="0"/>
          <a:chExt cx="0" cy="0"/>
        </a:xfrm>
      </p:grpSpPr>
      <p:sp>
        <p:nvSpPr>
          <p:cNvPr id="307" name="Shape 30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308" name="Shape 308"/>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3" name="Shape 313"/>
        <p:cNvGrpSpPr/>
        <p:nvPr/>
      </p:nvGrpSpPr>
      <p:grpSpPr>
        <a:xfrm>
          <a:off x="0" y="0"/>
          <a:ext cx="0" cy="0"/>
          <a:chOff x="0" y="0"/>
          <a:chExt cx="0" cy="0"/>
        </a:xfrm>
      </p:grpSpPr>
      <p:sp>
        <p:nvSpPr>
          <p:cNvPr id="314" name="Shape 314"/>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t/>
            </a:r>
            <a:endParaRPr/>
          </a:p>
        </p:txBody>
      </p:sp>
      <p:sp>
        <p:nvSpPr>
          <p:cNvPr id="315" name="Shape 31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8" name="Shape 318"/>
        <p:cNvGrpSpPr/>
        <p:nvPr/>
      </p:nvGrpSpPr>
      <p:grpSpPr>
        <a:xfrm>
          <a:off x="0" y="0"/>
          <a:ext cx="0" cy="0"/>
          <a:chOff x="0" y="0"/>
          <a:chExt cx="0" cy="0"/>
        </a:xfrm>
      </p:grpSpPr>
      <p:sp>
        <p:nvSpPr>
          <p:cNvPr id="319" name="Shape 3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320" name="Shape 320"/>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Shape 12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130" name="Shape 130"/>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5" name="Shape 325"/>
        <p:cNvGrpSpPr/>
        <p:nvPr/>
      </p:nvGrpSpPr>
      <p:grpSpPr>
        <a:xfrm>
          <a:off x="0" y="0"/>
          <a:ext cx="0" cy="0"/>
          <a:chOff x="0" y="0"/>
          <a:chExt cx="0" cy="0"/>
        </a:xfrm>
      </p:grpSpPr>
      <p:sp>
        <p:nvSpPr>
          <p:cNvPr id="326" name="Shape 32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327" name="Shape 327"/>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0" name="Shape 330"/>
        <p:cNvGrpSpPr/>
        <p:nvPr/>
      </p:nvGrpSpPr>
      <p:grpSpPr>
        <a:xfrm>
          <a:off x="0" y="0"/>
          <a:ext cx="0" cy="0"/>
          <a:chOff x="0" y="0"/>
          <a:chExt cx="0" cy="0"/>
        </a:xfrm>
      </p:grpSpPr>
      <p:sp>
        <p:nvSpPr>
          <p:cNvPr id="331" name="Shape 33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332" name="Shape 332"/>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6" name="Shape 336"/>
        <p:cNvGrpSpPr/>
        <p:nvPr/>
      </p:nvGrpSpPr>
      <p:grpSpPr>
        <a:xfrm>
          <a:off x="0" y="0"/>
          <a:ext cx="0" cy="0"/>
          <a:chOff x="0" y="0"/>
          <a:chExt cx="0" cy="0"/>
        </a:xfrm>
      </p:grpSpPr>
      <p:sp>
        <p:nvSpPr>
          <p:cNvPr id="337" name="Shape 337"/>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338" name="Shape 33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4" name="Shape 364"/>
        <p:cNvGrpSpPr/>
        <p:nvPr/>
      </p:nvGrpSpPr>
      <p:grpSpPr>
        <a:xfrm>
          <a:off x="0" y="0"/>
          <a:ext cx="0" cy="0"/>
          <a:chOff x="0" y="0"/>
          <a:chExt cx="0" cy="0"/>
        </a:xfrm>
      </p:grpSpPr>
      <p:sp>
        <p:nvSpPr>
          <p:cNvPr id="365" name="Shape 36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366" name="Shape 366"/>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0" name="Shape 370"/>
        <p:cNvGrpSpPr/>
        <p:nvPr/>
      </p:nvGrpSpPr>
      <p:grpSpPr>
        <a:xfrm>
          <a:off x="0" y="0"/>
          <a:ext cx="0" cy="0"/>
          <a:chOff x="0" y="0"/>
          <a:chExt cx="0" cy="0"/>
        </a:xfrm>
      </p:grpSpPr>
      <p:sp>
        <p:nvSpPr>
          <p:cNvPr id="371" name="Shape 371"/>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t/>
            </a:r>
            <a:endParaRPr/>
          </a:p>
        </p:txBody>
      </p:sp>
      <p:sp>
        <p:nvSpPr>
          <p:cNvPr id="372" name="Shape 37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5" name="Shape 375"/>
        <p:cNvGrpSpPr/>
        <p:nvPr/>
      </p:nvGrpSpPr>
      <p:grpSpPr>
        <a:xfrm>
          <a:off x="0" y="0"/>
          <a:ext cx="0" cy="0"/>
          <a:chOff x="0" y="0"/>
          <a:chExt cx="0" cy="0"/>
        </a:xfrm>
      </p:grpSpPr>
      <p:sp>
        <p:nvSpPr>
          <p:cNvPr id="376" name="Shape 376"/>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377" name="Shape 37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0" name="Shape 380"/>
        <p:cNvGrpSpPr/>
        <p:nvPr/>
      </p:nvGrpSpPr>
      <p:grpSpPr>
        <a:xfrm>
          <a:off x="0" y="0"/>
          <a:ext cx="0" cy="0"/>
          <a:chOff x="0" y="0"/>
          <a:chExt cx="0" cy="0"/>
        </a:xfrm>
      </p:grpSpPr>
      <p:sp>
        <p:nvSpPr>
          <p:cNvPr id="381" name="Shape 381"/>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t/>
            </a:r>
            <a:endParaRPr/>
          </a:p>
        </p:txBody>
      </p:sp>
      <p:sp>
        <p:nvSpPr>
          <p:cNvPr id="382" name="Shape 38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6" name="Shape 386"/>
        <p:cNvGrpSpPr/>
        <p:nvPr/>
      </p:nvGrpSpPr>
      <p:grpSpPr>
        <a:xfrm>
          <a:off x="0" y="0"/>
          <a:ext cx="0" cy="0"/>
          <a:chOff x="0" y="0"/>
          <a:chExt cx="0" cy="0"/>
        </a:xfrm>
      </p:grpSpPr>
      <p:sp>
        <p:nvSpPr>
          <p:cNvPr id="387" name="Shape 38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388" name="Shape 388"/>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2" name="Shape 392"/>
        <p:cNvGrpSpPr/>
        <p:nvPr/>
      </p:nvGrpSpPr>
      <p:grpSpPr>
        <a:xfrm>
          <a:off x="0" y="0"/>
          <a:ext cx="0" cy="0"/>
          <a:chOff x="0" y="0"/>
          <a:chExt cx="0" cy="0"/>
        </a:xfrm>
      </p:grpSpPr>
      <p:sp>
        <p:nvSpPr>
          <p:cNvPr id="393" name="Shape 39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394" name="Shape 394"/>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8" name="Shape 398"/>
        <p:cNvGrpSpPr/>
        <p:nvPr/>
      </p:nvGrpSpPr>
      <p:grpSpPr>
        <a:xfrm>
          <a:off x="0" y="0"/>
          <a:ext cx="0" cy="0"/>
          <a:chOff x="0" y="0"/>
          <a:chExt cx="0" cy="0"/>
        </a:xfrm>
      </p:grpSpPr>
      <p:sp>
        <p:nvSpPr>
          <p:cNvPr id="399" name="Shape 39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400" name="Shape 400"/>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4" name="Shape 134"/>
        <p:cNvGrpSpPr/>
        <p:nvPr/>
      </p:nvGrpSpPr>
      <p:grpSpPr>
        <a:xfrm>
          <a:off x="0" y="0"/>
          <a:ext cx="0" cy="0"/>
          <a:chOff x="0" y="0"/>
          <a:chExt cx="0" cy="0"/>
        </a:xfrm>
      </p:grpSpPr>
      <p:sp>
        <p:nvSpPr>
          <p:cNvPr id="135" name="Shape 135"/>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136" name="Shape 13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4" name="Shape 404"/>
        <p:cNvGrpSpPr/>
        <p:nvPr/>
      </p:nvGrpSpPr>
      <p:grpSpPr>
        <a:xfrm>
          <a:off x="0" y="0"/>
          <a:ext cx="0" cy="0"/>
          <a:chOff x="0" y="0"/>
          <a:chExt cx="0" cy="0"/>
        </a:xfrm>
      </p:grpSpPr>
      <p:sp>
        <p:nvSpPr>
          <p:cNvPr id="405" name="Shape 4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406" name="Shape 406"/>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0" name="Shape 410"/>
        <p:cNvGrpSpPr/>
        <p:nvPr/>
      </p:nvGrpSpPr>
      <p:grpSpPr>
        <a:xfrm>
          <a:off x="0" y="0"/>
          <a:ext cx="0" cy="0"/>
          <a:chOff x="0" y="0"/>
          <a:chExt cx="0" cy="0"/>
        </a:xfrm>
      </p:grpSpPr>
      <p:sp>
        <p:nvSpPr>
          <p:cNvPr id="411" name="Shape 41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412" name="Shape 412"/>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5" name="Shape 415"/>
        <p:cNvGrpSpPr/>
        <p:nvPr/>
      </p:nvGrpSpPr>
      <p:grpSpPr>
        <a:xfrm>
          <a:off x="0" y="0"/>
          <a:ext cx="0" cy="0"/>
          <a:chOff x="0" y="0"/>
          <a:chExt cx="0" cy="0"/>
        </a:xfrm>
      </p:grpSpPr>
      <p:sp>
        <p:nvSpPr>
          <p:cNvPr id="416" name="Shape 41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417" name="Shape 417"/>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1" name="Shape 421"/>
        <p:cNvGrpSpPr/>
        <p:nvPr/>
      </p:nvGrpSpPr>
      <p:grpSpPr>
        <a:xfrm>
          <a:off x="0" y="0"/>
          <a:ext cx="0" cy="0"/>
          <a:chOff x="0" y="0"/>
          <a:chExt cx="0" cy="0"/>
        </a:xfrm>
      </p:grpSpPr>
      <p:sp>
        <p:nvSpPr>
          <p:cNvPr id="422" name="Shape 42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423" name="Shape 423"/>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9" name="Shape 429"/>
        <p:cNvGrpSpPr/>
        <p:nvPr/>
      </p:nvGrpSpPr>
      <p:grpSpPr>
        <a:xfrm>
          <a:off x="0" y="0"/>
          <a:ext cx="0" cy="0"/>
          <a:chOff x="0" y="0"/>
          <a:chExt cx="0" cy="0"/>
        </a:xfrm>
      </p:grpSpPr>
      <p:sp>
        <p:nvSpPr>
          <p:cNvPr id="430" name="Shape 43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431" name="Shape 431"/>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5" name="Shape 435"/>
        <p:cNvGrpSpPr/>
        <p:nvPr/>
      </p:nvGrpSpPr>
      <p:grpSpPr>
        <a:xfrm>
          <a:off x="0" y="0"/>
          <a:ext cx="0" cy="0"/>
          <a:chOff x="0" y="0"/>
          <a:chExt cx="0" cy="0"/>
        </a:xfrm>
      </p:grpSpPr>
      <p:sp>
        <p:nvSpPr>
          <p:cNvPr id="436" name="Shape 43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437" name="Shape 437"/>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0" name="Shape 440"/>
        <p:cNvGrpSpPr/>
        <p:nvPr/>
      </p:nvGrpSpPr>
      <p:grpSpPr>
        <a:xfrm>
          <a:off x="0" y="0"/>
          <a:ext cx="0" cy="0"/>
          <a:chOff x="0" y="0"/>
          <a:chExt cx="0" cy="0"/>
        </a:xfrm>
      </p:grpSpPr>
      <p:sp>
        <p:nvSpPr>
          <p:cNvPr id="441" name="Shape 441"/>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442" name="Shape 44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8" name="Shape 468"/>
        <p:cNvGrpSpPr/>
        <p:nvPr/>
      </p:nvGrpSpPr>
      <p:grpSpPr>
        <a:xfrm>
          <a:off x="0" y="0"/>
          <a:ext cx="0" cy="0"/>
          <a:chOff x="0" y="0"/>
          <a:chExt cx="0" cy="0"/>
        </a:xfrm>
      </p:grpSpPr>
      <p:sp>
        <p:nvSpPr>
          <p:cNvPr id="469" name="Shape 4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470" name="Shape 470"/>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4" name="Shape 474"/>
        <p:cNvGrpSpPr/>
        <p:nvPr/>
      </p:nvGrpSpPr>
      <p:grpSpPr>
        <a:xfrm>
          <a:off x="0" y="0"/>
          <a:ext cx="0" cy="0"/>
          <a:chOff x="0" y="0"/>
          <a:chExt cx="0" cy="0"/>
        </a:xfrm>
      </p:grpSpPr>
      <p:sp>
        <p:nvSpPr>
          <p:cNvPr id="475" name="Shape 47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476" name="Shape 476"/>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0" name="Shape 480"/>
        <p:cNvGrpSpPr/>
        <p:nvPr/>
      </p:nvGrpSpPr>
      <p:grpSpPr>
        <a:xfrm>
          <a:off x="0" y="0"/>
          <a:ext cx="0" cy="0"/>
          <a:chOff x="0" y="0"/>
          <a:chExt cx="0" cy="0"/>
        </a:xfrm>
      </p:grpSpPr>
      <p:sp>
        <p:nvSpPr>
          <p:cNvPr id="481" name="Shape 48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482" name="Shape 482"/>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1" name="Shape 161"/>
        <p:cNvGrpSpPr/>
        <p:nvPr/>
      </p:nvGrpSpPr>
      <p:grpSpPr>
        <a:xfrm>
          <a:off x="0" y="0"/>
          <a:ext cx="0" cy="0"/>
          <a:chOff x="0" y="0"/>
          <a:chExt cx="0" cy="0"/>
        </a:xfrm>
      </p:grpSpPr>
      <p:sp>
        <p:nvSpPr>
          <p:cNvPr id="162" name="Shape 162"/>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163" name="Shape 1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7" name="Shape 487"/>
        <p:cNvGrpSpPr/>
        <p:nvPr/>
      </p:nvGrpSpPr>
      <p:grpSpPr>
        <a:xfrm>
          <a:off x="0" y="0"/>
          <a:ext cx="0" cy="0"/>
          <a:chOff x="0" y="0"/>
          <a:chExt cx="0" cy="0"/>
        </a:xfrm>
      </p:grpSpPr>
      <p:sp>
        <p:nvSpPr>
          <p:cNvPr id="488" name="Shape 48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489" name="Shape 489"/>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4" name="Shape 494"/>
        <p:cNvGrpSpPr/>
        <p:nvPr/>
      </p:nvGrpSpPr>
      <p:grpSpPr>
        <a:xfrm>
          <a:off x="0" y="0"/>
          <a:ext cx="0" cy="0"/>
          <a:chOff x="0" y="0"/>
          <a:chExt cx="0" cy="0"/>
        </a:xfrm>
      </p:grpSpPr>
      <p:sp>
        <p:nvSpPr>
          <p:cNvPr id="495" name="Shape 49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496" name="Shape 496"/>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1" name="Shape 501"/>
        <p:cNvGrpSpPr/>
        <p:nvPr/>
      </p:nvGrpSpPr>
      <p:grpSpPr>
        <a:xfrm>
          <a:off x="0" y="0"/>
          <a:ext cx="0" cy="0"/>
          <a:chOff x="0" y="0"/>
          <a:chExt cx="0" cy="0"/>
        </a:xfrm>
      </p:grpSpPr>
      <p:sp>
        <p:nvSpPr>
          <p:cNvPr id="502" name="Shape 50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503" name="Shape 503"/>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7" name="Shape 507"/>
        <p:cNvGrpSpPr/>
        <p:nvPr/>
      </p:nvGrpSpPr>
      <p:grpSpPr>
        <a:xfrm>
          <a:off x="0" y="0"/>
          <a:ext cx="0" cy="0"/>
          <a:chOff x="0" y="0"/>
          <a:chExt cx="0" cy="0"/>
        </a:xfrm>
      </p:grpSpPr>
      <p:sp>
        <p:nvSpPr>
          <p:cNvPr id="508" name="Shape 50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509" name="Shape 509"/>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3" name="Shape 513"/>
        <p:cNvGrpSpPr/>
        <p:nvPr/>
      </p:nvGrpSpPr>
      <p:grpSpPr>
        <a:xfrm>
          <a:off x="0" y="0"/>
          <a:ext cx="0" cy="0"/>
          <a:chOff x="0" y="0"/>
          <a:chExt cx="0" cy="0"/>
        </a:xfrm>
      </p:grpSpPr>
      <p:sp>
        <p:nvSpPr>
          <p:cNvPr id="514" name="Shape 51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515" name="Shape 515"/>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0" name="Shape 520"/>
        <p:cNvGrpSpPr/>
        <p:nvPr/>
      </p:nvGrpSpPr>
      <p:grpSpPr>
        <a:xfrm>
          <a:off x="0" y="0"/>
          <a:ext cx="0" cy="0"/>
          <a:chOff x="0" y="0"/>
          <a:chExt cx="0" cy="0"/>
        </a:xfrm>
      </p:grpSpPr>
      <p:sp>
        <p:nvSpPr>
          <p:cNvPr id="521" name="Shape 52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522" name="Shape 522"/>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7" name="Shape 527"/>
        <p:cNvGrpSpPr/>
        <p:nvPr/>
      </p:nvGrpSpPr>
      <p:grpSpPr>
        <a:xfrm>
          <a:off x="0" y="0"/>
          <a:ext cx="0" cy="0"/>
          <a:chOff x="0" y="0"/>
          <a:chExt cx="0" cy="0"/>
        </a:xfrm>
      </p:grpSpPr>
      <p:sp>
        <p:nvSpPr>
          <p:cNvPr id="528" name="Shape 52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529" name="Shape 529"/>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4" name="Shape 534"/>
        <p:cNvGrpSpPr/>
        <p:nvPr/>
      </p:nvGrpSpPr>
      <p:grpSpPr>
        <a:xfrm>
          <a:off x="0" y="0"/>
          <a:ext cx="0" cy="0"/>
          <a:chOff x="0" y="0"/>
          <a:chExt cx="0" cy="0"/>
        </a:xfrm>
      </p:grpSpPr>
      <p:sp>
        <p:nvSpPr>
          <p:cNvPr id="535" name="Shape 53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536" name="Shape 536"/>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0" name="Shape 540"/>
        <p:cNvGrpSpPr/>
        <p:nvPr/>
      </p:nvGrpSpPr>
      <p:grpSpPr>
        <a:xfrm>
          <a:off x="0" y="0"/>
          <a:ext cx="0" cy="0"/>
          <a:chOff x="0" y="0"/>
          <a:chExt cx="0" cy="0"/>
        </a:xfrm>
      </p:grpSpPr>
      <p:sp>
        <p:nvSpPr>
          <p:cNvPr id="541" name="Shape 541"/>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t/>
            </a:r>
            <a:endParaRPr/>
          </a:p>
        </p:txBody>
      </p:sp>
      <p:sp>
        <p:nvSpPr>
          <p:cNvPr id="542" name="Shape 54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5" name="Shape 545"/>
        <p:cNvGrpSpPr/>
        <p:nvPr/>
      </p:nvGrpSpPr>
      <p:grpSpPr>
        <a:xfrm>
          <a:off x="0" y="0"/>
          <a:ext cx="0" cy="0"/>
          <a:chOff x="0" y="0"/>
          <a:chExt cx="0" cy="0"/>
        </a:xfrm>
      </p:grpSpPr>
      <p:sp>
        <p:nvSpPr>
          <p:cNvPr id="546" name="Shape 546"/>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t/>
            </a:r>
            <a:endParaRPr/>
          </a:p>
        </p:txBody>
      </p:sp>
      <p:sp>
        <p:nvSpPr>
          <p:cNvPr id="547" name="Shape 54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 name="Shape 166"/>
        <p:cNvGrpSpPr/>
        <p:nvPr/>
      </p:nvGrpSpPr>
      <p:grpSpPr>
        <a:xfrm>
          <a:off x="0" y="0"/>
          <a:ext cx="0" cy="0"/>
          <a:chOff x="0" y="0"/>
          <a:chExt cx="0" cy="0"/>
        </a:xfrm>
      </p:grpSpPr>
      <p:sp>
        <p:nvSpPr>
          <p:cNvPr id="167" name="Shape 16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168" name="Shape 168"/>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3" name="Shape 553"/>
        <p:cNvGrpSpPr/>
        <p:nvPr/>
      </p:nvGrpSpPr>
      <p:grpSpPr>
        <a:xfrm>
          <a:off x="0" y="0"/>
          <a:ext cx="0" cy="0"/>
          <a:chOff x="0" y="0"/>
          <a:chExt cx="0" cy="0"/>
        </a:xfrm>
      </p:grpSpPr>
      <p:sp>
        <p:nvSpPr>
          <p:cNvPr id="554" name="Shape 554"/>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t/>
            </a:r>
            <a:endParaRPr/>
          </a:p>
        </p:txBody>
      </p:sp>
      <p:sp>
        <p:nvSpPr>
          <p:cNvPr id="555" name="Shape 55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1" name="Shape 561"/>
        <p:cNvGrpSpPr/>
        <p:nvPr/>
      </p:nvGrpSpPr>
      <p:grpSpPr>
        <a:xfrm>
          <a:off x="0" y="0"/>
          <a:ext cx="0" cy="0"/>
          <a:chOff x="0" y="0"/>
          <a:chExt cx="0" cy="0"/>
        </a:xfrm>
      </p:grpSpPr>
      <p:sp>
        <p:nvSpPr>
          <p:cNvPr id="562" name="Shape 562"/>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t/>
            </a:r>
            <a:endParaRPr/>
          </a:p>
        </p:txBody>
      </p:sp>
      <p:sp>
        <p:nvSpPr>
          <p:cNvPr id="563" name="Shape 5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1" name="Shape 571"/>
        <p:cNvGrpSpPr/>
        <p:nvPr/>
      </p:nvGrpSpPr>
      <p:grpSpPr>
        <a:xfrm>
          <a:off x="0" y="0"/>
          <a:ext cx="0" cy="0"/>
          <a:chOff x="0" y="0"/>
          <a:chExt cx="0" cy="0"/>
        </a:xfrm>
      </p:grpSpPr>
      <p:sp>
        <p:nvSpPr>
          <p:cNvPr id="572" name="Shape 572"/>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t/>
            </a:r>
            <a:endParaRPr/>
          </a:p>
        </p:txBody>
      </p:sp>
      <p:sp>
        <p:nvSpPr>
          <p:cNvPr id="573" name="Shape 57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7" name="Shape 577"/>
        <p:cNvGrpSpPr/>
        <p:nvPr/>
      </p:nvGrpSpPr>
      <p:grpSpPr>
        <a:xfrm>
          <a:off x="0" y="0"/>
          <a:ext cx="0" cy="0"/>
          <a:chOff x="0" y="0"/>
          <a:chExt cx="0" cy="0"/>
        </a:xfrm>
      </p:grpSpPr>
      <p:sp>
        <p:nvSpPr>
          <p:cNvPr id="578" name="Shape 57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579" name="Shape 579"/>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2" name="Shape 582"/>
        <p:cNvGrpSpPr/>
        <p:nvPr/>
      </p:nvGrpSpPr>
      <p:grpSpPr>
        <a:xfrm>
          <a:off x="0" y="0"/>
          <a:ext cx="0" cy="0"/>
          <a:chOff x="0" y="0"/>
          <a:chExt cx="0" cy="0"/>
        </a:xfrm>
      </p:grpSpPr>
      <p:sp>
        <p:nvSpPr>
          <p:cNvPr id="583" name="Shape 58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584" name="Shape 584"/>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7" name="Shape 587"/>
        <p:cNvGrpSpPr/>
        <p:nvPr/>
      </p:nvGrpSpPr>
      <p:grpSpPr>
        <a:xfrm>
          <a:off x="0" y="0"/>
          <a:ext cx="0" cy="0"/>
          <a:chOff x="0" y="0"/>
          <a:chExt cx="0" cy="0"/>
        </a:xfrm>
      </p:grpSpPr>
      <p:sp>
        <p:nvSpPr>
          <p:cNvPr id="588" name="Shape 58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589" name="Shape 589"/>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2" name="Shape 592"/>
        <p:cNvGrpSpPr/>
        <p:nvPr/>
      </p:nvGrpSpPr>
      <p:grpSpPr>
        <a:xfrm>
          <a:off x="0" y="0"/>
          <a:ext cx="0" cy="0"/>
          <a:chOff x="0" y="0"/>
          <a:chExt cx="0" cy="0"/>
        </a:xfrm>
      </p:grpSpPr>
      <p:sp>
        <p:nvSpPr>
          <p:cNvPr id="593" name="Shape 59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594" name="Shape 594"/>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7" name="Shape 597"/>
        <p:cNvGrpSpPr/>
        <p:nvPr/>
      </p:nvGrpSpPr>
      <p:grpSpPr>
        <a:xfrm>
          <a:off x="0" y="0"/>
          <a:ext cx="0" cy="0"/>
          <a:chOff x="0" y="0"/>
          <a:chExt cx="0" cy="0"/>
        </a:xfrm>
      </p:grpSpPr>
      <p:sp>
        <p:nvSpPr>
          <p:cNvPr id="598" name="Shape 598"/>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599" name="Shape 59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2" name="Shape 602"/>
        <p:cNvGrpSpPr/>
        <p:nvPr/>
      </p:nvGrpSpPr>
      <p:grpSpPr>
        <a:xfrm>
          <a:off x="0" y="0"/>
          <a:ext cx="0" cy="0"/>
          <a:chOff x="0" y="0"/>
          <a:chExt cx="0" cy="0"/>
        </a:xfrm>
      </p:grpSpPr>
      <p:sp>
        <p:nvSpPr>
          <p:cNvPr id="603" name="Shape 60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604" name="Shape 604"/>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7" name="Shape 607"/>
        <p:cNvGrpSpPr/>
        <p:nvPr/>
      </p:nvGrpSpPr>
      <p:grpSpPr>
        <a:xfrm>
          <a:off x="0" y="0"/>
          <a:ext cx="0" cy="0"/>
          <a:chOff x="0" y="0"/>
          <a:chExt cx="0" cy="0"/>
        </a:xfrm>
      </p:grpSpPr>
      <p:sp>
        <p:nvSpPr>
          <p:cNvPr id="608" name="Shape 60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609" name="Shape 609"/>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 name="Shape 171"/>
        <p:cNvGrpSpPr/>
        <p:nvPr/>
      </p:nvGrpSpPr>
      <p:grpSpPr>
        <a:xfrm>
          <a:off x="0" y="0"/>
          <a:ext cx="0" cy="0"/>
          <a:chOff x="0" y="0"/>
          <a:chExt cx="0" cy="0"/>
        </a:xfrm>
      </p:grpSpPr>
      <p:sp>
        <p:nvSpPr>
          <p:cNvPr id="172" name="Shape 172"/>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173" name="Shape 17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3" name="Shape 613"/>
        <p:cNvGrpSpPr/>
        <p:nvPr/>
      </p:nvGrpSpPr>
      <p:grpSpPr>
        <a:xfrm>
          <a:off x="0" y="0"/>
          <a:ext cx="0" cy="0"/>
          <a:chOff x="0" y="0"/>
          <a:chExt cx="0" cy="0"/>
        </a:xfrm>
      </p:grpSpPr>
      <p:sp>
        <p:nvSpPr>
          <p:cNvPr id="614" name="Shape 614"/>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615" name="Shape 61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8" name="Shape 618"/>
        <p:cNvGrpSpPr/>
        <p:nvPr/>
      </p:nvGrpSpPr>
      <p:grpSpPr>
        <a:xfrm>
          <a:off x="0" y="0"/>
          <a:ext cx="0" cy="0"/>
          <a:chOff x="0" y="0"/>
          <a:chExt cx="0" cy="0"/>
        </a:xfrm>
      </p:grpSpPr>
      <p:sp>
        <p:nvSpPr>
          <p:cNvPr id="619" name="Shape 6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620" name="Shape 620"/>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4" name="Shape 624"/>
        <p:cNvGrpSpPr/>
        <p:nvPr/>
      </p:nvGrpSpPr>
      <p:grpSpPr>
        <a:xfrm>
          <a:off x="0" y="0"/>
          <a:ext cx="0" cy="0"/>
          <a:chOff x="0" y="0"/>
          <a:chExt cx="0" cy="0"/>
        </a:xfrm>
      </p:grpSpPr>
      <p:sp>
        <p:nvSpPr>
          <p:cNvPr id="625" name="Shape 62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626" name="Shape 626"/>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9" name="Shape 629"/>
        <p:cNvGrpSpPr/>
        <p:nvPr/>
      </p:nvGrpSpPr>
      <p:grpSpPr>
        <a:xfrm>
          <a:off x="0" y="0"/>
          <a:ext cx="0" cy="0"/>
          <a:chOff x="0" y="0"/>
          <a:chExt cx="0" cy="0"/>
        </a:xfrm>
      </p:grpSpPr>
      <p:sp>
        <p:nvSpPr>
          <p:cNvPr id="630" name="Shape 63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631" name="Shape 631"/>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 name="Shape 199"/>
        <p:cNvGrpSpPr/>
        <p:nvPr/>
      </p:nvGrpSpPr>
      <p:grpSpPr>
        <a:xfrm>
          <a:off x="0" y="0"/>
          <a:ext cx="0" cy="0"/>
          <a:chOff x="0" y="0"/>
          <a:chExt cx="0" cy="0"/>
        </a:xfrm>
      </p:grpSpPr>
      <p:sp>
        <p:nvSpPr>
          <p:cNvPr id="200" name="Shape 20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201" name="Shape 201"/>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 name="Shape 205"/>
        <p:cNvGrpSpPr/>
        <p:nvPr/>
      </p:nvGrpSpPr>
      <p:grpSpPr>
        <a:xfrm>
          <a:off x="0" y="0"/>
          <a:ext cx="0" cy="0"/>
          <a:chOff x="0" y="0"/>
          <a:chExt cx="0" cy="0"/>
        </a:xfrm>
      </p:grpSpPr>
      <p:sp>
        <p:nvSpPr>
          <p:cNvPr id="206" name="Shape 20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207" name="Shape 207"/>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 Id="rId3"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 Id="rId3"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 Id="rId3"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Shape 10"/>
          <p:cNvSpPr txBox="1"/>
          <p:nvPr>
            <p:ph type="ctrTitle"/>
          </p:nvPr>
        </p:nvSpPr>
        <p:spPr>
          <a:xfrm>
            <a:off x="443319" y="1411935"/>
            <a:ext cx="12118200" cy="3892200"/>
          </a:xfrm>
          <a:prstGeom prst="rect">
            <a:avLst/>
          </a:prstGeom>
        </p:spPr>
        <p:txBody>
          <a:bodyPr anchorCtr="0" anchor="b" bIns="144475" lIns="144475" spcFirstLastPara="1" rIns="144475" wrap="square" tIns="144475"/>
          <a:lstStyle>
            <a:lvl1pPr lvl="0" rtl="0" algn="ctr">
              <a:spcBef>
                <a:spcPts val="0"/>
              </a:spcBef>
              <a:spcAft>
                <a:spcPts val="0"/>
              </a:spcAft>
              <a:buSzPts val="8200"/>
              <a:buNone/>
              <a:defRPr sz="8200"/>
            </a:lvl1pPr>
            <a:lvl2pPr lvl="1" rtl="0" algn="ctr">
              <a:spcBef>
                <a:spcPts val="0"/>
              </a:spcBef>
              <a:spcAft>
                <a:spcPts val="0"/>
              </a:spcAft>
              <a:buSzPts val="8200"/>
              <a:buNone/>
              <a:defRPr sz="8200"/>
            </a:lvl2pPr>
            <a:lvl3pPr lvl="2" rtl="0" algn="ctr">
              <a:spcBef>
                <a:spcPts val="0"/>
              </a:spcBef>
              <a:spcAft>
                <a:spcPts val="0"/>
              </a:spcAft>
              <a:buSzPts val="8200"/>
              <a:buNone/>
              <a:defRPr sz="8200"/>
            </a:lvl3pPr>
            <a:lvl4pPr lvl="3" rtl="0" algn="ctr">
              <a:spcBef>
                <a:spcPts val="0"/>
              </a:spcBef>
              <a:spcAft>
                <a:spcPts val="0"/>
              </a:spcAft>
              <a:buSzPts val="8200"/>
              <a:buNone/>
              <a:defRPr sz="8200"/>
            </a:lvl4pPr>
            <a:lvl5pPr lvl="4" rtl="0" algn="ctr">
              <a:spcBef>
                <a:spcPts val="0"/>
              </a:spcBef>
              <a:spcAft>
                <a:spcPts val="0"/>
              </a:spcAft>
              <a:buSzPts val="8200"/>
              <a:buNone/>
              <a:defRPr sz="8200"/>
            </a:lvl5pPr>
            <a:lvl6pPr lvl="5" rtl="0" algn="ctr">
              <a:spcBef>
                <a:spcPts val="0"/>
              </a:spcBef>
              <a:spcAft>
                <a:spcPts val="0"/>
              </a:spcAft>
              <a:buSzPts val="8200"/>
              <a:buNone/>
              <a:defRPr sz="8200"/>
            </a:lvl6pPr>
            <a:lvl7pPr lvl="6" rtl="0" algn="ctr">
              <a:spcBef>
                <a:spcPts val="0"/>
              </a:spcBef>
              <a:spcAft>
                <a:spcPts val="0"/>
              </a:spcAft>
              <a:buSzPts val="8200"/>
              <a:buNone/>
              <a:defRPr sz="8200"/>
            </a:lvl7pPr>
            <a:lvl8pPr lvl="7" rtl="0" algn="ctr">
              <a:spcBef>
                <a:spcPts val="0"/>
              </a:spcBef>
              <a:spcAft>
                <a:spcPts val="0"/>
              </a:spcAft>
              <a:buSzPts val="8200"/>
              <a:buNone/>
              <a:defRPr sz="8200"/>
            </a:lvl8pPr>
            <a:lvl9pPr lvl="8" rtl="0" algn="ctr">
              <a:spcBef>
                <a:spcPts val="0"/>
              </a:spcBef>
              <a:spcAft>
                <a:spcPts val="0"/>
              </a:spcAft>
              <a:buSzPts val="8200"/>
              <a:buNone/>
              <a:defRPr sz="8200"/>
            </a:lvl9pPr>
          </a:lstStyle>
          <a:p/>
        </p:txBody>
      </p:sp>
      <p:sp>
        <p:nvSpPr>
          <p:cNvPr id="11" name="Shape 11"/>
          <p:cNvSpPr txBox="1"/>
          <p:nvPr>
            <p:ph idx="1" type="subTitle"/>
          </p:nvPr>
        </p:nvSpPr>
        <p:spPr>
          <a:xfrm>
            <a:off x="443307" y="5374341"/>
            <a:ext cx="12118200" cy="1503000"/>
          </a:xfrm>
          <a:prstGeom prst="rect">
            <a:avLst/>
          </a:prstGeom>
        </p:spPr>
        <p:txBody>
          <a:bodyPr anchorCtr="0" anchor="t" bIns="144475" lIns="144475" spcFirstLastPara="1" rIns="144475" wrap="square" tIns="144475"/>
          <a:lstStyle>
            <a:lvl1pPr lvl="0" rtl="0" algn="ctr">
              <a:lnSpc>
                <a:spcPct val="100000"/>
              </a:lnSpc>
              <a:spcBef>
                <a:spcPts val="0"/>
              </a:spcBef>
              <a:spcAft>
                <a:spcPts val="0"/>
              </a:spcAft>
              <a:buSzPts val="4400"/>
              <a:buNone/>
              <a:defRPr sz="4400"/>
            </a:lvl1pPr>
            <a:lvl2pPr lvl="1" rtl="0" algn="ctr">
              <a:lnSpc>
                <a:spcPct val="100000"/>
              </a:lnSpc>
              <a:spcBef>
                <a:spcPts val="0"/>
              </a:spcBef>
              <a:spcAft>
                <a:spcPts val="0"/>
              </a:spcAft>
              <a:buSzPts val="4400"/>
              <a:buNone/>
              <a:defRPr sz="4400"/>
            </a:lvl2pPr>
            <a:lvl3pPr lvl="2" rtl="0" algn="ctr">
              <a:lnSpc>
                <a:spcPct val="100000"/>
              </a:lnSpc>
              <a:spcBef>
                <a:spcPts val="0"/>
              </a:spcBef>
              <a:spcAft>
                <a:spcPts val="0"/>
              </a:spcAft>
              <a:buSzPts val="4400"/>
              <a:buNone/>
              <a:defRPr sz="4400"/>
            </a:lvl3pPr>
            <a:lvl4pPr lvl="3" rtl="0" algn="ctr">
              <a:lnSpc>
                <a:spcPct val="100000"/>
              </a:lnSpc>
              <a:spcBef>
                <a:spcPts val="0"/>
              </a:spcBef>
              <a:spcAft>
                <a:spcPts val="0"/>
              </a:spcAft>
              <a:buSzPts val="4400"/>
              <a:buNone/>
              <a:defRPr sz="4400"/>
            </a:lvl4pPr>
            <a:lvl5pPr lvl="4" rtl="0" algn="ctr">
              <a:lnSpc>
                <a:spcPct val="100000"/>
              </a:lnSpc>
              <a:spcBef>
                <a:spcPts val="0"/>
              </a:spcBef>
              <a:spcAft>
                <a:spcPts val="0"/>
              </a:spcAft>
              <a:buSzPts val="4400"/>
              <a:buNone/>
              <a:defRPr sz="4400"/>
            </a:lvl5pPr>
            <a:lvl6pPr lvl="5" rtl="0" algn="ctr">
              <a:lnSpc>
                <a:spcPct val="100000"/>
              </a:lnSpc>
              <a:spcBef>
                <a:spcPts val="0"/>
              </a:spcBef>
              <a:spcAft>
                <a:spcPts val="0"/>
              </a:spcAft>
              <a:buSzPts val="4400"/>
              <a:buNone/>
              <a:defRPr sz="4400"/>
            </a:lvl6pPr>
            <a:lvl7pPr lvl="6" rtl="0" algn="ctr">
              <a:lnSpc>
                <a:spcPct val="100000"/>
              </a:lnSpc>
              <a:spcBef>
                <a:spcPts val="0"/>
              </a:spcBef>
              <a:spcAft>
                <a:spcPts val="0"/>
              </a:spcAft>
              <a:buSzPts val="4400"/>
              <a:buNone/>
              <a:defRPr sz="4400"/>
            </a:lvl7pPr>
            <a:lvl8pPr lvl="7" rtl="0" algn="ctr">
              <a:lnSpc>
                <a:spcPct val="100000"/>
              </a:lnSpc>
              <a:spcBef>
                <a:spcPts val="0"/>
              </a:spcBef>
              <a:spcAft>
                <a:spcPts val="0"/>
              </a:spcAft>
              <a:buSzPts val="4400"/>
              <a:buNone/>
              <a:defRPr sz="4400"/>
            </a:lvl8pPr>
            <a:lvl9pPr lvl="8" rtl="0" algn="ctr">
              <a:lnSpc>
                <a:spcPct val="100000"/>
              </a:lnSpc>
              <a:spcBef>
                <a:spcPts val="0"/>
              </a:spcBef>
              <a:spcAft>
                <a:spcPts val="0"/>
              </a:spcAft>
              <a:buSzPts val="4400"/>
              <a:buNone/>
              <a:defRPr sz="4400"/>
            </a:lvl9pPr>
          </a:lstStyle>
          <a:p/>
        </p:txBody>
      </p:sp>
      <p:sp>
        <p:nvSpPr>
          <p:cNvPr id="12" name="Shape 12"/>
          <p:cNvSpPr txBox="1"/>
          <p:nvPr>
            <p:ph idx="12" type="sldNum"/>
          </p:nvPr>
        </p:nvSpPr>
        <p:spPr>
          <a:xfrm>
            <a:off x="12049718" y="8842841"/>
            <a:ext cx="780300" cy="746400"/>
          </a:xfrm>
          <a:prstGeom prst="rect">
            <a:avLst/>
          </a:prstGeom>
        </p:spPr>
        <p:txBody>
          <a:bodyPr anchorCtr="0" anchor="ctr" bIns="144475" lIns="144475" spcFirstLastPara="1" rIns="144475" wrap="square" tIns="1444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Shape 45"/>
          <p:cNvSpPr txBox="1"/>
          <p:nvPr>
            <p:ph type="title"/>
          </p:nvPr>
        </p:nvSpPr>
        <p:spPr>
          <a:xfrm>
            <a:off x="443307" y="2097541"/>
            <a:ext cx="12118200" cy="3723300"/>
          </a:xfrm>
          <a:prstGeom prst="rect">
            <a:avLst/>
          </a:prstGeom>
        </p:spPr>
        <p:txBody>
          <a:bodyPr anchorCtr="0" anchor="b" bIns="144475" lIns="144475" spcFirstLastPara="1" rIns="144475" wrap="square" tIns="144475"/>
          <a:lstStyle>
            <a:lvl1pPr lvl="0" rtl="0" algn="ctr">
              <a:spcBef>
                <a:spcPts val="0"/>
              </a:spcBef>
              <a:spcAft>
                <a:spcPts val="0"/>
              </a:spcAft>
              <a:buSzPts val="19000"/>
              <a:buNone/>
              <a:defRPr sz="19000"/>
            </a:lvl1pPr>
            <a:lvl2pPr lvl="1" rtl="0" algn="ctr">
              <a:spcBef>
                <a:spcPts val="0"/>
              </a:spcBef>
              <a:spcAft>
                <a:spcPts val="0"/>
              </a:spcAft>
              <a:buSzPts val="19000"/>
              <a:buNone/>
              <a:defRPr sz="19000"/>
            </a:lvl2pPr>
            <a:lvl3pPr lvl="2" rtl="0" algn="ctr">
              <a:spcBef>
                <a:spcPts val="0"/>
              </a:spcBef>
              <a:spcAft>
                <a:spcPts val="0"/>
              </a:spcAft>
              <a:buSzPts val="19000"/>
              <a:buNone/>
              <a:defRPr sz="19000"/>
            </a:lvl3pPr>
            <a:lvl4pPr lvl="3" rtl="0" algn="ctr">
              <a:spcBef>
                <a:spcPts val="0"/>
              </a:spcBef>
              <a:spcAft>
                <a:spcPts val="0"/>
              </a:spcAft>
              <a:buSzPts val="19000"/>
              <a:buNone/>
              <a:defRPr sz="19000"/>
            </a:lvl4pPr>
            <a:lvl5pPr lvl="4" rtl="0" algn="ctr">
              <a:spcBef>
                <a:spcPts val="0"/>
              </a:spcBef>
              <a:spcAft>
                <a:spcPts val="0"/>
              </a:spcAft>
              <a:buSzPts val="19000"/>
              <a:buNone/>
              <a:defRPr sz="19000"/>
            </a:lvl5pPr>
            <a:lvl6pPr lvl="5" rtl="0" algn="ctr">
              <a:spcBef>
                <a:spcPts val="0"/>
              </a:spcBef>
              <a:spcAft>
                <a:spcPts val="0"/>
              </a:spcAft>
              <a:buSzPts val="19000"/>
              <a:buNone/>
              <a:defRPr sz="19000"/>
            </a:lvl6pPr>
            <a:lvl7pPr lvl="6" rtl="0" algn="ctr">
              <a:spcBef>
                <a:spcPts val="0"/>
              </a:spcBef>
              <a:spcAft>
                <a:spcPts val="0"/>
              </a:spcAft>
              <a:buSzPts val="19000"/>
              <a:buNone/>
              <a:defRPr sz="19000"/>
            </a:lvl7pPr>
            <a:lvl8pPr lvl="7" rtl="0" algn="ctr">
              <a:spcBef>
                <a:spcPts val="0"/>
              </a:spcBef>
              <a:spcAft>
                <a:spcPts val="0"/>
              </a:spcAft>
              <a:buSzPts val="19000"/>
              <a:buNone/>
              <a:defRPr sz="19000"/>
            </a:lvl8pPr>
            <a:lvl9pPr lvl="8" rtl="0" algn="ctr">
              <a:spcBef>
                <a:spcPts val="0"/>
              </a:spcBef>
              <a:spcAft>
                <a:spcPts val="0"/>
              </a:spcAft>
              <a:buSzPts val="19000"/>
              <a:buNone/>
              <a:defRPr sz="19000"/>
            </a:lvl9pPr>
          </a:lstStyle>
          <a:p/>
        </p:txBody>
      </p:sp>
      <p:sp>
        <p:nvSpPr>
          <p:cNvPr id="46" name="Shape 46"/>
          <p:cNvSpPr txBox="1"/>
          <p:nvPr>
            <p:ph idx="1" type="body"/>
          </p:nvPr>
        </p:nvSpPr>
        <p:spPr>
          <a:xfrm>
            <a:off x="443307" y="5977553"/>
            <a:ext cx="12118200" cy="2466600"/>
          </a:xfrm>
          <a:prstGeom prst="rect">
            <a:avLst/>
          </a:prstGeom>
        </p:spPr>
        <p:txBody>
          <a:bodyPr anchorCtr="0" anchor="t" bIns="144475" lIns="144475" spcFirstLastPara="1" rIns="144475" wrap="square" tIns="144475"/>
          <a:lstStyle>
            <a:lvl1pPr indent="-406400" lvl="0" marL="457200" rtl="0" algn="ctr">
              <a:spcBef>
                <a:spcPts val="0"/>
              </a:spcBef>
              <a:spcAft>
                <a:spcPts val="0"/>
              </a:spcAft>
              <a:buSzPts val="2800"/>
              <a:buChar char="●"/>
              <a:defRPr/>
            </a:lvl1pPr>
            <a:lvl2pPr indent="-368300" lvl="1" marL="914400" rtl="0" algn="ctr">
              <a:spcBef>
                <a:spcPts val="2500"/>
              </a:spcBef>
              <a:spcAft>
                <a:spcPts val="0"/>
              </a:spcAft>
              <a:buSzPts val="2200"/>
              <a:buChar char="○"/>
              <a:defRPr/>
            </a:lvl2pPr>
            <a:lvl3pPr indent="-368300" lvl="2" marL="1371600" rtl="0" algn="ctr">
              <a:spcBef>
                <a:spcPts val="2500"/>
              </a:spcBef>
              <a:spcAft>
                <a:spcPts val="0"/>
              </a:spcAft>
              <a:buSzPts val="2200"/>
              <a:buChar char="■"/>
              <a:defRPr/>
            </a:lvl3pPr>
            <a:lvl4pPr indent="-368300" lvl="3" marL="1828800" rtl="0" algn="ctr">
              <a:spcBef>
                <a:spcPts val="2500"/>
              </a:spcBef>
              <a:spcAft>
                <a:spcPts val="0"/>
              </a:spcAft>
              <a:buSzPts val="2200"/>
              <a:buChar char="●"/>
              <a:defRPr/>
            </a:lvl4pPr>
            <a:lvl5pPr indent="-368300" lvl="4" marL="2286000" rtl="0" algn="ctr">
              <a:spcBef>
                <a:spcPts val="2500"/>
              </a:spcBef>
              <a:spcAft>
                <a:spcPts val="0"/>
              </a:spcAft>
              <a:buSzPts val="2200"/>
              <a:buChar char="○"/>
              <a:defRPr/>
            </a:lvl5pPr>
            <a:lvl6pPr indent="-368300" lvl="5" marL="2743200" rtl="0" algn="ctr">
              <a:spcBef>
                <a:spcPts val="2500"/>
              </a:spcBef>
              <a:spcAft>
                <a:spcPts val="0"/>
              </a:spcAft>
              <a:buSzPts val="2200"/>
              <a:buChar char="■"/>
              <a:defRPr/>
            </a:lvl6pPr>
            <a:lvl7pPr indent="-368300" lvl="6" marL="3200400" rtl="0" algn="ctr">
              <a:spcBef>
                <a:spcPts val="2500"/>
              </a:spcBef>
              <a:spcAft>
                <a:spcPts val="0"/>
              </a:spcAft>
              <a:buSzPts val="2200"/>
              <a:buChar char="●"/>
              <a:defRPr/>
            </a:lvl7pPr>
            <a:lvl8pPr indent="-368300" lvl="7" marL="3657600" rtl="0" algn="ctr">
              <a:spcBef>
                <a:spcPts val="2500"/>
              </a:spcBef>
              <a:spcAft>
                <a:spcPts val="0"/>
              </a:spcAft>
              <a:buSzPts val="2200"/>
              <a:buChar char="○"/>
              <a:defRPr/>
            </a:lvl8pPr>
            <a:lvl9pPr indent="-368300" lvl="8" marL="4114800" rtl="0" algn="ctr">
              <a:spcBef>
                <a:spcPts val="2500"/>
              </a:spcBef>
              <a:spcAft>
                <a:spcPts val="2500"/>
              </a:spcAft>
              <a:buSzPts val="2200"/>
              <a:buChar char="■"/>
              <a:defRPr/>
            </a:lvl9pPr>
          </a:lstStyle>
          <a:p/>
        </p:txBody>
      </p:sp>
      <p:sp>
        <p:nvSpPr>
          <p:cNvPr id="47" name="Shape 47"/>
          <p:cNvSpPr txBox="1"/>
          <p:nvPr>
            <p:ph idx="12" type="sldNum"/>
          </p:nvPr>
        </p:nvSpPr>
        <p:spPr>
          <a:xfrm>
            <a:off x="12049718" y="8842841"/>
            <a:ext cx="780300" cy="746400"/>
          </a:xfrm>
          <a:prstGeom prst="rect">
            <a:avLst/>
          </a:prstGeom>
        </p:spPr>
        <p:txBody>
          <a:bodyPr anchorCtr="0" anchor="ctr" bIns="144475" lIns="144475" spcFirstLastPara="1" rIns="144475" wrap="square" tIns="1444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12049718" y="8842841"/>
            <a:ext cx="780300" cy="746400"/>
          </a:xfrm>
          <a:prstGeom prst="rect">
            <a:avLst/>
          </a:prstGeom>
        </p:spPr>
        <p:txBody>
          <a:bodyPr anchorCtr="0" anchor="ctr" bIns="144475" lIns="144475" spcFirstLastPara="1" rIns="144475" wrap="square" tIns="1444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p:cSld name="TITLE_1">
    <p:spTree>
      <p:nvGrpSpPr>
        <p:cNvPr id="50" name="Shape 50"/>
        <p:cNvGrpSpPr/>
        <p:nvPr/>
      </p:nvGrpSpPr>
      <p:grpSpPr>
        <a:xfrm>
          <a:off x="0" y="0"/>
          <a:ext cx="0" cy="0"/>
          <a:chOff x="0" y="0"/>
          <a:chExt cx="0" cy="0"/>
        </a:xfrm>
      </p:grpSpPr>
      <p:sp>
        <p:nvSpPr>
          <p:cNvPr id="51" name="Shape 51"/>
          <p:cNvSpPr txBox="1"/>
          <p:nvPr>
            <p:ph type="title"/>
          </p:nvPr>
        </p:nvSpPr>
        <p:spPr>
          <a:xfrm>
            <a:off x="637539" y="2235200"/>
            <a:ext cx="11704200" cy="1571100"/>
          </a:xfrm>
          <a:prstGeom prst="rect">
            <a:avLst/>
          </a:prstGeom>
          <a:noFill/>
          <a:ln>
            <a:noFill/>
          </a:ln>
        </p:spPr>
        <p:txBody>
          <a:bodyPr anchorCtr="0" anchor="t" bIns="144475" lIns="144475" spcFirstLastPara="1" rIns="144475" wrap="square" tIns="144475"/>
          <a:lstStyle>
            <a:lvl1pPr indent="-2538" lvl="0"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1pPr>
            <a:lvl2pPr indent="226061" lvl="1"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2pPr>
            <a:lvl3pPr indent="454661" lvl="2"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3pPr>
            <a:lvl4pPr indent="683261" lvl="3"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4pPr>
            <a:lvl5pPr indent="911861" lvl="4"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5pPr>
            <a:lvl6pPr indent="1140461" lvl="5"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6pPr>
            <a:lvl7pPr indent="1369061" lvl="6"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7pPr>
            <a:lvl8pPr indent="1597661" lvl="7"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8pPr>
            <a:lvl9pPr indent="1826261" lvl="8"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9pPr>
          </a:lstStyle>
          <a:p/>
        </p:txBody>
      </p:sp>
      <p:sp>
        <p:nvSpPr>
          <p:cNvPr id="52" name="Shape 52"/>
          <p:cNvSpPr txBox="1"/>
          <p:nvPr>
            <p:ph idx="12" type="sldNum"/>
          </p:nvPr>
        </p:nvSpPr>
        <p:spPr>
          <a:xfrm>
            <a:off x="6502400" y="8654384"/>
            <a:ext cx="1543500" cy="1636500"/>
          </a:xfrm>
          <a:prstGeom prst="rect">
            <a:avLst/>
          </a:prstGeom>
          <a:noFill/>
          <a:ln>
            <a:noFill/>
          </a:ln>
        </p:spPr>
        <p:txBody>
          <a:bodyPr anchorCtr="0" anchor="t" bIns="30950" lIns="30950" spcFirstLastPara="1" rIns="30950" wrap="square" tIns="30950">
            <a:noAutofit/>
          </a:bodyPr>
          <a:lstStyle>
            <a:lvl1pPr indent="0" lvl="0"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1pPr>
            <a:lvl2pPr indent="0" lvl="1"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2pPr>
            <a:lvl3pPr indent="0" lvl="2"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3pPr>
            <a:lvl4pPr indent="0" lvl="3"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4pPr>
            <a:lvl5pPr indent="0" lvl="4"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5pPr>
            <a:lvl6pPr indent="0" lvl="5"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6pPr>
            <a:lvl7pPr indent="0" lvl="6"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7pPr>
            <a:lvl8pPr indent="0" lvl="7"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8pPr>
            <a:lvl9pPr indent="0" lvl="8"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9pPr>
          </a:lstStyle>
          <a:p>
            <a:pPr indent="0" lvl="0" marL="0">
              <a:spcBef>
                <a:spcPts val="0"/>
              </a:spcBef>
              <a:spcAft>
                <a:spcPts val="0"/>
              </a:spcAft>
              <a:buNone/>
            </a:pPr>
            <a:fld id="{00000000-1234-1234-1234-123412341234}" type="slidenum">
              <a:rPr lang="en-US"/>
              <a:t>‹#›</a:t>
            </a:fld>
            <a:endParaRPr b="0" sz="1600">
              <a:solidFill>
                <a:schemeClr val="dk2"/>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ullets w/bg" showMasterSp="0">
  <p:cSld name="Bullets w/bg">
    <p:bg>
      <p:bgPr>
        <a:solidFill>
          <a:srgbClr val="FFFFFF"/>
        </a:solidFill>
      </p:bgPr>
    </p:bg>
    <p:spTree>
      <p:nvGrpSpPr>
        <p:cNvPr id="53" name="Shape 53"/>
        <p:cNvGrpSpPr/>
        <p:nvPr/>
      </p:nvGrpSpPr>
      <p:grpSpPr>
        <a:xfrm>
          <a:off x="0" y="0"/>
          <a:ext cx="0" cy="0"/>
          <a:chOff x="0" y="0"/>
          <a:chExt cx="0" cy="0"/>
        </a:xfrm>
      </p:grpSpPr>
      <p:pic>
        <p:nvPicPr>
          <p:cNvPr id="54" name="Shape 54"/>
          <p:cNvPicPr preferRelativeResize="0"/>
          <p:nvPr/>
        </p:nvPicPr>
        <p:blipFill rotWithShape="1">
          <a:blip r:embed="rId2">
            <a:alphaModFix amt="39780"/>
          </a:blip>
          <a:srcRect b="0" l="0" r="0" t="0"/>
          <a:stretch/>
        </p:blipFill>
        <p:spPr>
          <a:xfrm>
            <a:off x="7648950" y="0"/>
            <a:ext cx="5355900" cy="2688600"/>
          </a:xfrm>
          <a:prstGeom prst="rect">
            <a:avLst/>
          </a:prstGeom>
          <a:noFill/>
          <a:ln>
            <a:noFill/>
          </a:ln>
        </p:spPr>
      </p:pic>
      <p:sp>
        <p:nvSpPr>
          <p:cNvPr id="55" name="Shape 55"/>
          <p:cNvSpPr txBox="1"/>
          <p:nvPr>
            <p:ph idx="1" type="body"/>
          </p:nvPr>
        </p:nvSpPr>
        <p:spPr>
          <a:xfrm>
            <a:off x="637539" y="2159000"/>
            <a:ext cx="11704200" cy="2400300"/>
          </a:xfrm>
          <a:prstGeom prst="rect">
            <a:avLst/>
          </a:prstGeom>
          <a:noFill/>
          <a:ln>
            <a:noFill/>
          </a:ln>
        </p:spPr>
        <p:txBody>
          <a:bodyPr anchorCtr="0" anchor="t" bIns="144475" lIns="144475" spcFirstLastPara="1" rIns="144475" wrap="square" tIns="144475"/>
          <a:lstStyle>
            <a:lvl1pPr indent="-228600" lvl="0" marL="457200" marR="40638" rtl="0" algn="l">
              <a:lnSpc>
                <a:spcPct val="80000"/>
              </a:lnSpc>
              <a:spcBef>
                <a:spcPts val="0"/>
              </a:spcBef>
              <a:spcAft>
                <a:spcPts val="0"/>
              </a:spcAft>
              <a:buClr>
                <a:srgbClr val="FFFFFF"/>
              </a:buClr>
              <a:buSzPts val="2800"/>
              <a:buFont typeface="Helvetica Neue"/>
              <a:buNone/>
              <a:defRPr b="1" i="0" sz="3400" u="none" cap="none" strike="noStrike">
                <a:solidFill>
                  <a:srgbClr val="FFFFFF"/>
                </a:solidFill>
                <a:latin typeface="Helvetica Neue"/>
                <a:ea typeface="Helvetica Neue"/>
                <a:cs typeface="Helvetica Neue"/>
                <a:sym typeface="Helvetica Neue"/>
              </a:defRPr>
            </a:lvl1pPr>
            <a:lvl2pPr indent="-228600" lvl="1" marL="9144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2pPr>
            <a:lvl3pPr indent="-228600" lvl="2" marL="13716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3pPr>
            <a:lvl4pPr indent="-228600" lvl="3" marL="18288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4pPr>
            <a:lvl5pPr indent="-228600" lvl="4" marL="22860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5pPr>
            <a:lvl6pPr indent="-228600" lvl="5" marL="27432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6pPr>
            <a:lvl7pPr indent="-228600" lvl="6" marL="32004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7pPr>
            <a:lvl8pPr indent="-228600" lvl="7" marL="36576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8pPr>
            <a:lvl9pPr indent="-228600" lvl="8" marL="41148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9pPr>
          </a:lstStyle>
          <a:p/>
        </p:txBody>
      </p:sp>
      <p:sp>
        <p:nvSpPr>
          <p:cNvPr id="56" name="Shape 56"/>
          <p:cNvSpPr txBox="1"/>
          <p:nvPr>
            <p:ph type="title"/>
          </p:nvPr>
        </p:nvSpPr>
        <p:spPr>
          <a:xfrm>
            <a:off x="637539" y="558800"/>
            <a:ext cx="11704200" cy="1571100"/>
          </a:xfrm>
          <a:prstGeom prst="rect">
            <a:avLst/>
          </a:prstGeom>
          <a:noFill/>
          <a:ln>
            <a:noFill/>
          </a:ln>
        </p:spPr>
        <p:txBody>
          <a:bodyPr anchorCtr="0" anchor="t" bIns="144475" lIns="144475" spcFirstLastPara="1" rIns="144475" wrap="square" tIns="144475"/>
          <a:lstStyle>
            <a:lvl1pPr indent="-2538" lvl="0" marL="40638" marR="40638" rtl="0" algn="l">
              <a:lnSpc>
                <a:spcPct val="100000"/>
              </a:lnSpc>
              <a:spcBef>
                <a:spcPts val="0"/>
              </a:spcBef>
              <a:spcAft>
                <a:spcPts val="0"/>
              </a:spcAft>
              <a:buClr>
                <a:srgbClr val="286AA6"/>
              </a:buClr>
              <a:buSzPts val="4400"/>
              <a:buFont typeface="Proxima Nova"/>
              <a:buNone/>
              <a:defRPr b="1" i="0" sz="6000" u="none" cap="none" strike="noStrike">
                <a:solidFill>
                  <a:srgbClr val="286AA6"/>
                </a:solidFill>
                <a:latin typeface="Proxima Nova"/>
                <a:ea typeface="Proxima Nova"/>
                <a:cs typeface="Proxima Nova"/>
                <a:sym typeface="Proxima Nova"/>
              </a:defRPr>
            </a:lvl1pPr>
            <a:lvl2pPr indent="226061" lvl="1"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2pPr>
            <a:lvl3pPr indent="454661" lvl="2"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3pPr>
            <a:lvl4pPr indent="683261" lvl="3"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4pPr>
            <a:lvl5pPr indent="911861" lvl="4"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5pPr>
            <a:lvl6pPr indent="1140461" lvl="5"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6pPr>
            <a:lvl7pPr indent="1369061" lvl="6"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7pPr>
            <a:lvl8pPr indent="1597661" lvl="7"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8pPr>
            <a:lvl9pPr indent="1826261" lvl="8"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9pPr>
          </a:lstStyle>
          <a:p/>
        </p:txBody>
      </p:sp>
      <p:pic>
        <p:nvPicPr>
          <p:cNvPr id="57" name="Shape 57"/>
          <p:cNvPicPr preferRelativeResize="0"/>
          <p:nvPr/>
        </p:nvPicPr>
        <p:blipFill rotWithShape="1">
          <a:blip r:embed="rId3">
            <a:alphaModFix/>
          </a:blip>
          <a:srcRect b="738" l="0" r="0" t="738"/>
          <a:stretch/>
        </p:blipFill>
        <p:spPr>
          <a:xfrm>
            <a:off x="11074400" y="8382000"/>
            <a:ext cx="1633500" cy="1016100"/>
          </a:xfrm>
          <a:prstGeom prst="rect">
            <a:avLst/>
          </a:prstGeom>
          <a:noFill/>
          <a:ln>
            <a:noFill/>
          </a:ln>
        </p:spPr>
      </p:pic>
      <p:sp>
        <p:nvSpPr>
          <p:cNvPr id="58" name="Shape 58"/>
          <p:cNvSpPr txBox="1"/>
          <p:nvPr>
            <p:ph idx="12" type="sldNum"/>
          </p:nvPr>
        </p:nvSpPr>
        <p:spPr>
          <a:xfrm>
            <a:off x="6502400" y="8654384"/>
            <a:ext cx="1543500" cy="1636500"/>
          </a:xfrm>
          <a:prstGeom prst="rect">
            <a:avLst/>
          </a:prstGeom>
          <a:noFill/>
          <a:ln>
            <a:noFill/>
          </a:ln>
        </p:spPr>
        <p:txBody>
          <a:bodyPr anchorCtr="0" anchor="t" bIns="30950" lIns="30950" spcFirstLastPara="1" rIns="30950" wrap="square" tIns="30950">
            <a:noAutofit/>
          </a:bodyPr>
          <a:lstStyle>
            <a:lvl1pPr indent="0" lvl="0"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1pPr>
            <a:lvl2pPr indent="0" lvl="1"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2pPr>
            <a:lvl3pPr indent="0" lvl="2"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3pPr>
            <a:lvl4pPr indent="0" lvl="3"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4pPr>
            <a:lvl5pPr indent="0" lvl="4"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5pPr>
            <a:lvl6pPr indent="0" lvl="5"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6pPr>
            <a:lvl7pPr indent="0" lvl="6"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7pPr>
            <a:lvl8pPr indent="0" lvl="7"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8pPr>
            <a:lvl9pPr indent="0" lvl="8"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9pPr>
          </a:lstStyle>
          <a:p>
            <a:pPr indent="0" lvl="0" marL="0">
              <a:spcBef>
                <a:spcPts val="0"/>
              </a:spcBef>
              <a:spcAft>
                <a:spcPts val="0"/>
              </a:spcAft>
              <a:buNone/>
            </a:pPr>
            <a:fld id="{00000000-1234-1234-1234-123412341234}" type="slidenum">
              <a:rPr lang="en-US"/>
              <a:t>‹#›</a:t>
            </a:fld>
            <a:endParaRPr b="0" sz="1600">
              <a:solidFill>
                <a:schemeClr val="dk2"/>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Heading+logo" showMasterSp="0">
  <p:cSld name="TITLE_AND_BODY_1">
    <p:bg>
      <p:bgPr>
        <a:solidFill>
          <a:srgbClr val="FFFFFF"/>
        </a:solidFill>
      </p:bgPr>
    </p:bg>
    <p:spTree>
      <p:nvGrpSpPr>
        <p:cNvPr id="59" name="Shape 59"/>
        <p:cNvGrpSpPr/>
        <p:nvPr/>
      </p:nvGrpSpPr>
      <p:grpSpPr>
        <a:xfrm>
          <a:off x="0" y="0"/>
          <a:ext cx="0" cy="0"/>
          <a:chOff x="0" y="0"/>
          <a:chExt cx="0" cy="0"/>
        </a:xfrm>
      </p:grpSpPr>
      <p:sp>
        <p:nvSpPr>
          <p:cNvPr id="60" name="Shape 60"/>
          <p:cNvSpPr txBox="1"/>
          <p:nvPr>
            <p:ph type="title"/>
          </p:nvPr>
        </p:nvSpPr>
        <p:spPr>
          <a:xfrm>
            <a:off x="637539" y="558800"/>
            <a:ext cx="11704200" cy="1571100"/>
          </a:xfrm>
          <a:prstGeom prst="rect">
            <a:avLst/>
          </a:prstGeom>
          <a:noFill/>
          <a:ln>
            <a:noFill/>
          </a:ln>
        </p:spPr>
        <p:txBody>
          <a:bodyPr anchorCtr="0" anchor="t" bIns="144475" lIns="144475" spcFirstLastPara="1" rIns="144475" wrap="square" tIns="144475"/>
          <a:lstStyle>
            <a:lvl1pPr indent="-2538" lvl="0" marL="40638" marR="40638" rtl="0" algn="l">
              <a:lnSpc>
                <a:spcPct val="100000"/>
              </a:lnSpc>
              <a:spcBef>
                <a:spcPts val="0"/>
              </a:spcBef>
              <a:spcAft>
                <a:spcPts val="0"/>
              </a:spcAft>
              <a:buClr>
                <a:srgbClr val="286AA6"/>
              </a:buClr>
              <a:buSzPts val="4400"/>
              <a:buFont typeface="Proxima Nova"/>
              <a:buNone/>
              <a:defRPr b="1" i="0" sz="6000" u="none" cap="none" strike="noStrike">
                <a:solidFill>
                  <a:srgbClr val="286AA6"/>
                </a:solidFill>
                <a:latin typeface="Proxima Nova"/>
                <a:ea typeface="Proxima Nova"/>
                <a:cs typeface="Proxima Nova"/>
                <a:sym typeface="Proxima Nova"/>
              </a:defRPr>
            </a:lvl1pPr>
            <a:lvl2pPr indent="226061" lvl="1"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2pPr>
            <a:lvl3pPr indent="454661" lvl="2"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3pPr>
            <a:lvl4pPr indent="683261" lvl="3"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4pPr>
            <a:lvl5pPr indent="911861" lvl="4"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5pPr>
            <a:lvl6pPr indent="1140461" lvl="5"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6pPr>
            <a:lvl7pPr indent="1369061" lvl="6"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7pPr>
            <a:lvl8pPr indent="1597661" lvl="7"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8pPr>
            <a:lvl9pPr indent="1826261" lvl="8" marL="40638" marR="40638" rtl="0" algn="l">
              <a:lnSpc>
                <a:spcPct val="80000"/>
              </a:lnSpc>
              <a:spcBef>
                <a:spcPts val="0"/>
              </a:spcBef>
              <a:spcAft>
                <a:spcPts val="0"/>
              </a:spcAft>
              <a:buClr>
                <a:srgbClr val="FFFFFF"/>
              </a:buClr>
              <a:buSzPts val="4400"/>
              <a:buFont typeface="Helvetica Neue"/>
              <a:buNone/>
              <a:defRPr b="1" i="0" sz="10400" u="none" cap="none" strike="noStrike">
                <a:solidFill>
                  <a:srgbClr val="FFFFFF"/>
                </a:solidFill>
                <a:latin typeface="Helvetica Neue"/>
                <a:ea typeface="Helvetica Neue"/>
                <a:cs typeface="Helvetica Neue"/>
                <a:sym typeface="Helvetica Neue"/>
              </a:defRPr>
            </a:lvl9pPr>
          </a:lstStyle>
          <a:p/>
        </p:txBody>
      </p:sp>
      <p:pic>
        <p:nvPicPr>
          <p:cNvPr id="61" name="Shape 61"/>
          <p:cNvPicPr preferRelativeResize="0"/>
          <p:nvPr/>
        </p:nvPicPr>
        <p:blipFill rotWithShape="1">
          <a:blip r:embed="rId2">
            <a:alphaModFix/>
          </a:blip>
          <a:srcRect b="738" l="0" r="0" t="738"/>
          <a:stretch/>
        </p:blipFill>
        <p:spPr>
          <a:xfrm>
            <a:off x="11074400" y="8382000"/>
            <a:ext cx="1633500" cy="1016100"/>
          </a:xfrm>
          <a:prstGeom prst="rect">
            <a:avLst/>
          </a:prstGeom>
          <a:noFill/>
          <a:ln>
            <a:noFill/>
          </a:ln>
        </p:spPr>
      </p:pic>
      <p:sp>
        <p:nvSpPr>
          <p:cNvPr id="62" name="Shape 62"/>
          <p:cNvSpPr txBox="1"/>
          <p:nvPr>
            <p:ph idx="12" type="sldNum"/>
          </p:nvPr>
        </p:nvSpPr>
        <p:spPr>
          <a:xfrm>
            <a:off x="6502400" y="8654384"/>
            <a:ext cx="1543500" cy="1636500"/>
          </a:xfrm>
          <a:prstGeom prst="rect">
            <a:avLst/>
          </a:prstGeom>
          <a:noFill/>
          <a:ln>
            <a:noFill/>
          </a:ln>
        </p:spPr>
        <p:txBody>
          <a:bodyPr anchorCtr="0" anchor="t" bIns="30950" lIns="30950" spcFirstLastPara="1" rIns="30950" wrap="square" tIns="30950">
            <a:noAutofit/>
          </a:bodyPr>
          <a:lstStyle>
            <a:lvl1pPr indent="0" lvl="0"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1pPr>
            <a:lvl2pPr indent="0" lvl="1"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2pPr>
            <a:lvl3pPr indent="0" lvl="2"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3pPr>
            <a:lvl4pPr indent="0" lvl="3"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4pPr>
            <a:lvl5pPr indent="0" lvl="4"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5pPr>
            <a:lvl6pPr indent="0" lvl="5"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6pPr>
            <a:lvl7pPr indent="0" lvl="6"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7pPr>
            <a:lvl8pPr indent="0" lvl="7"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8pPr>
            <a:lvl9pPr indent="0" lvl="8"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9pPr>
          </a:lstStyle>
          <a:p>
            <a:pPr indent="0" lvl="0" marL="0">
              <a:spcBef>
                <a:spcPts val="0"/>
              </a:spcBef>
              <a:spcAft>
                <a:spcPts val="0"/>
              </a:spcAft>
              <a:buNone/>
            </a:pPr>
            <a:fld id="{00000000-1234-1234-1234-123412341234}" type="slidenum">
              <a:rPr lang="en-US"/>
              <a:t>‹#›</a:t>
            </a:fld>
            <a:endParaRPr b="0" sz="1600">
              <a:solidFill>
                <a:schemeClr val="dk2"/>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E END" showMasterSp="0">
  <p:cSld name="THE END">
    <p:bg>
      <p:bgPr>
        <a:solidFill>
          <a:srgbClr val="FFFFFF"/>
        </a:solidFill>
      </p:bgPr>
    </p:bg>
    <p:spTree>
      <p:nvGrpSpPr>
        <p:cNvPr id="63" name="Shape 63"/>
        <p:cNvGrpSpPr/>
        <p:nvPr/>
      </p:nvGrpSpPr>
      <p:grpSpPr>
        <a:xfrm>
          <a:off x="0" y="0"/>
          <a:ext cx="0" cy="0"/>
          <a:chOff x="0" y="0"/>
          <a:chExt cx="0" cy="0"/>
        </a:xfrm>
      </p:grpSpPr>
      <p:pic>
        <p:nvPicPr>
          <p:cNvPr id="64" name="Shape 64"/>
          <p:cNvPicPr preferRelativeResize="0"/>
          <p:nvPr/>
        </p:nvPicPr>
        <p:blipFill rotWithShape="1">
          <a:blip r:embed="rId2">
            <a:alphaModFix amt="39780"/>
          </a:blip>
          <a:srcRect b="0" l="0" r="0" t="0"/>
          <a:stretch/>
        </p:blipFill>
        <p:spPr>
          <a:xfrm>
            <a:off x="7648950" y="0"/>
            <a:ext cx="5355900" cy="2688600"/>
          </a:xfrm>
          <a:prstGeom prst="rect">
            <a:avLst/>
          </a:prstGeom>
          <a:noFill/>
          <a:ln>
            <a:noFill/>
          </a:ln>
        </p:spPr>
      </p:pic>
      <p:sp>
        <p:nvSpPr>
          <p:cNvPr id="65" name="Shape 65"/>
          <p:cNvSpPr txBox="1"/>
          <p:nvPr>
            <p:ph idx="1" type="body"/>
          </p:nvPr>
        </p:nvSpPr>
        <p:spPr>
          <a:xfrm>
            <a:off x="4557038" y="5000257"/>
            <a:ext cx="3890700" cy="965700"/>
          </a:xfrm>
          <a:prstGeom prst="rect">
            <a:avLst/>
          </a:prstGeom>
          <a:noFill/>
          <a:ln>
            <a:noFill/>
          </a:ln>
        </p:spPr>
        <p:txBody>
          <a:bodyPr anchorCtr="0" anchor="t" bIns="144475" lIns="144475" spcFirstLastPara="1" rIns="144475" wrap="square" tIns="144475"/>
          <a:lstStyle>
            <a:lvl1pPr indent="-228600" lvl="0" marL="457200" marR="40638" rtl="0" algn="l">
              <a:lnSpc>
                <a:spcPct val="80000"/>
              </a:lnSpc>
              <a:spcBef>
                <a:spcPts val="0"/>
              </a:spcBef>
              <a:spcAft>
                <a:spcPts val="0"/>
              </a:spcAft>
              <a:buClr>
                <a:srgbClr val="FFFFFF"/>
              </a:buClr>
              <a:buSzPts val="2800"/>
              <a:buFont typeface="Helvetica Neue"/>
              <a:buNone/>
              <a:defRPr b="1" i="0" sz="3400" u="none" cap="none" strike="noStrike">
                <a:solidFill>
                  <a:srgbClr val="FFFFFF"/>
                </a:solidFill>
                <a:latin typeface="Helvetica Neue"/>
                <a:ea typeface="Helvetica Neue"/>
                <a:cs typeface="Helvetica Neue"/>
                <a:sym typeface="Helvetica Neue"/>
              </a:defRPr>
            </a:lvl1pPr>
            <a:lvl2pPr indent="-228600" lvl="1" marL="9144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2pPr>
            <a:lvl3pPr indent="-228600" lvl="2" marL="13716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3pPr>
            <a:lvl4pPr indent="-228600" lvl="3" marL="18288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4pPr>
            <a:lvl5pPr indent="-228600" lvl="4" marL="22860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5pPr>
            <a:lvl6pPr indent="-228600" lvl="5" marL="27432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6pPr>
            <a:lvl7pPr indent="-228600" lvl="6" marL="32004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7pPr>
            <a:lvl8pPr indent="-228600" lvl="7" marL="36576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8pPr>
            <a:lvl9pPr indent="-228600" lvl="8" marL="41148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9pPr>
          </a:lstStyle>
          <a:p/>
        </p:txBody>
      </p:sp>
      <p:sp>
        <p:nvSpPr>
          <p:cNvPr id="66" name="Shape 66"/>
          <p:cNvSpPr txBox="1"/>
          <p:nvPr>
            <p:ph idx="2" type="body"/>
          </p:nvPr>
        </p:nvSpPr>
        <p:spPr>
          <a:xfrm>
            <a:off x="2872256" y="2914226"/>
            <a:ext cx="7260300" cy="1587600"/>
          </a:xfrm>
          <a:prstGeom prst="rect">
            <a:avLst/>
          </a:prstGeom>
          <a:noFill/>
          <a:ln>
            <a:noFill/>
          </a:ln>
        </p:spPr>
        <p:txBody>
          <a:bodyPr anchorCtr="0" anchor="t" bIns="144475" lIns="144475" spcFirstLastPara="1" rIns="144475" wrap="square" tIns="144475"/>
          <a:lstStyle>
            <a:lvl1pPr indent="-228600" lvl="0" marL="457200" marR="0" rtl="0" algn="ctr">
              <a:lnSpc>
                <a:spcPct val="100000"/>
              </a:lnSpc>
              <a:spcBef>
                <a:spcPts val="2000"/>
              </a:spcBef>
              <a:spcAft>
                <a:spcPts val="0"/>
              </a:spcAft>
              <a:buClr>
                <a:srgbClr val="286AA6"/>
              </a:buClr>
              <a:buSzPts val="2800"/>
              <a:buFont typeface="Proxima Nova"/>
              <a:buNone/>
              <a:defRPr b="1" i="0" sz="10000" u="none" cap="none" strike="noStrike">
                <a:solidFill>
                  <a:srgbClr val="286AA6"/>
                </a:solidFill>
                <a:latin typeface="Proxima Nova"/>
                <a:ea typeface="Proxima Nova"/>
                <a:cs typeface="Proxima Nova"/>
                <a:sym typeface="Proxima Nova"/>
              </a:defRPr>
            </a:lvl1pPr>
            <a:lvl2pPr indent="-228600" lvl="1" marL="9144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2pPr>
            <a:lvl3pPr indent="-228600" lvl="2" marL="13716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3pPr>
            <a:lvl4pPr indent="-228600" lvl="3" marL="18288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4pPr>
            <a:lvl5pPr indent="-228600" lvl="4" marL="22860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5pPr>
            <a:lvl6pPr indent="-228600" lvl="5" marL="27432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6pPr>
            <a:lvl7pPr indent="-228600" lvl="6" marL="32004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7pPr>
            <a:lvl8pPr indent="-228600" lvl="7" marL="36576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8pPr>
            <a:lvl9pPr indent="-228600" lvl="8" marL="4114800" marR="40638" rtl="0" algn="l">
              <a:lnSpc>
                <a:spcPct val="80000"/>
              </a:lnSpc>
              <a:spcBef>
                <a:spcPts val="0"/>
              </a:spcBef>
              <a:spcAft>
                <a:spcPts val="0"/>
              </a:spcAft>
              <a:buClr>
                <a:srgbClr val="FFFFFF"/>
              </a:buClr>
              <a:buSzPts val="2200"/>
              <a:buFont typeface="Helvetica Neue"/>
              <a:buNone/>
              <a:defRPr b="1" i="0" sz="3400" u="none" cap="none" strike="noStrike">
                <a:solidFill>
                  <a:srgbClr val="FFFFFF"/>
                </a:solidFill>
                <a:latin typeface="Helvetica Neue"/>
                <a:ea typeface="Helvetica Neue"/>
                <a:cs typeface="Helvetica Neue"/>
                <a:sym typeface="Helvetica Neue"/>
              </a:defRPr>
            </a:lvl9pPr>
          </a:lstStyle>
          <a:p/>
        </p:txBody>
      </p:sp>
      <p:pic>
        <p:nvPicPr>
          <p:cNvPr id="67" name="Shape 67"/>
          <p:cNvPicPr preferRelativeResize="0"/>
          <p:nvPr/>
        </p:nvPicPr>
        <p:blipFill rotWithShape="1">
          <a:blip r:embed="rId3">
            <a:alphaModFix/>
          </a:blip>
          <a:srcRect b="738" l="0" r="0" t="738"/>
          <a:stretch/>
        </p:blipFill>
        <p:spPr>
          <a:xfrm>
            <a:off x="5256887" y="6464447"/>
            <a:ext cx="2490900" cy="1549500"/>
          </a:xfrm>
          <a:prstGeom prst="rect">
            <a:avLst/>
          </a:prstGeom>
          <a:noFill/>
          <a:ln>
            <a:noFill/>
          </a:ln>
        </p:spPr>
      </p:pic>
      <p:sp>
        <p:nvSpPr>
          <p:cNvPr id="68" name="Shape 68"/>
          <p:cNvSpPr txBox="1"/>
          <p:nvPr>
            <p:ph idx="12" type="sldNum"/>
          </p:nvPr>
        </p:nvSpPr>
        <p:spPr>
          <a:xfrm>
            <a:off x="6502400" y="8654384"/>
            <a:ext cx="1543500" cy="1636500"/>
          </a:xfrm>
          <a:prstGeom prst="rect">
            <a:avLst/>
          </a:prstGeom>
          <a:noFill/>
          <a:ln>
            <a:noFill/>
          </a:ln>
        </p:spPr>
        <p:txBody>
          <a:bodyPr anchorCtr="0" anchor="t" bIns="30950" lIns="30950" spcFirstLastPara="1" rIns="30950" wrap="square" tIns="30950">
            <a:noAutofit/>
          </a:bodyPr>
          <a:lstStyle>
            <a:lvl1pPr indent="0" lvl="0"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1pPr>
            <a:lvl2pPr indent="0" lvl="1"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2pPr>
            <a:lvl3pPr indent="0" lvl="2"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3pPr>
            <a:lvl4pPr indent="0" lvl="3"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4pPr>
            <a:lvl5pPr indent="0" lvl="4"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5pPr>
            <a:lvl6pPr indent="0" lvl="5"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6pPr>
            <a:lvl7pPr indent="0" lvl="6"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7pPr>
            <a:lvl8pPr indent="0" lvl="7"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8pPr>
            <a:lvl9pPr indent="0" lvl="8" marL="0" marR="0" rtl="0" algn="l">
              <a:lnSpc>
                <a:spcPct val="80000"/>
              </a:lnSpc>
              <a:spcBef>
                <a:spcPts val="0"/>
              </a:spcBef>
              <a:spcAft>
                <a:spcPts val="0"/>
              </a:spcAft>
              <a:buClr>
                <a:srgbClr val="FFFFFF"/>
              </a:buClr>
              <a:buFont typeface="Helvetica Neue"/>
              <a:buNone/>
              <a:defRPr b="1" i="0" sz="10400" u="none" cap="none" strike="noStrike">
                <a:solidFill>
                  <a:srgbClr val="FFFFFF"/>
                </a:solidFill>
                <a:latin typeface="Helvetica Neue"/>
                <a:ea typeface="Helvetica Neue"/>
                <a:cs typeface="Helvetica Neue"/>
                <a:sym typeface="Helvetica Neue"/>
              </a:defRPr>
            </a:lvl9pPr>
          </a:lstStyle>
          <a:p>
            <a:pPr indent="0" lvl="0" marL="0">
              <a:spcBef>
                <a:spcPts val="0"/>
              </a:spcBef>
              <a:spcAft>
                <a:spcPts val="0"/>
              </a:spcAft>
              <a:buNone/>
            </a:pPr>
            <a:fld id="{00000000-1234-1234-1234-123412341234}" type="slidenum">
              <a:rPr lang="en-US"/>
              <a:t>‹#›</a:t>
            </a:fld>
            <a:endParaRPr b="0" sz="1600">
              <a:solidFill>
                <a:schemeClr val="dk2"/>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type="title">
  <p:cSld name="TITLE">
    <p:spTree>
      <p:nvGrpSpPr>
        <p:cNvPr id="74" name="Shape 74"/>
        <p:cNvGrpSpPr/>
        <p:nvPr/>
      </p:nvGrpSpPr>
      <p:grpSpPr>
        <a:xfrm>
          <a:off x="0" y="0"/>
          <a:ext cx="0" cy="0"/>
          <a:chOff x="0" y="0"/>
          <a:chExt cx="0" cy="0"/>
        </a:xfrm>
      </p:grpSpPr>
      <p:sp>
        <p:nvSpPr>
          <p:cNvPr id="75" name="Shape 75"/>
          <p:cNvSpPr txBox="1"/>
          <p:nvPr>
            <p:ph type="title"/>
          </p:nvPr>
        </p:nvSpPr>
        <p:spPr>
          <a:xfrm>
            <a:off x="637539" y="2235200"/>
            <a:ext cx="11704200" cy="1571400"/>
          </a:xfrm>
          <a:prstGeom prst="rect">
            <a:avLst/>
          </a:prstGeom>
          <a:noFill/>
          <a:ln>
            <a:noFill/>
          </a:ln>
        </p:spPr>
        <p:txBody>
          <a:bodyPr anchorCtr="0" anchor="t" bIns="93125" lIns="93125" spcFirstLastPara="1" rIns="93125" wrap="square" tIns="93125"/>
          <a:lstStyle>
            <a:lvl1pPr indent="0" lvl="0"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1pPr>
            <a:lvl2pPr indent="241300" lvl="1"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2pPr>
            <a:lvl3pPr indent="469900" lvl="2"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3pPr>
            <a:lvl4pPr indent="698500" lvl="3"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4pPr>
            <a:lvl5pPr indent="927100" lvl="4"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5pPr>
            <a:lvl6pPr indent="1168400" lvl="5"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6pPr>
            <a:lvl7pPr indent="1409700" lvl="6"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7pPr>
            <a:lvl8pPr indent="1625600" lvl="7"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8pPr>
            <a:lvl9pPr indent="1866900" lvl="8"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9pPr>
          </a:lstStyle>
          <a:p/>
        </p:txBody>
      </p:sp>
      <p:sp>
        <p:nvSpPr>
          <p:cNvPr id="76" name="Shape 76"/>
          <p:cNvSpPr txBox="1"/>
          <p:nvPr>
            <p:ph idx="12" type="sldNum"/>
          </p:nvPr>
        </p:nvSpPr>
        <p:spPr>
          <a:xfrm>
            <a:off x="6502400" y="8654384"/>
            <a:ext cx="1543800" cy="1636800"/>
          </a:xfrm>
          <a:prstGeom prst="rect">
            <a:avLst/>
          </a:prstGeom>
          <a:noFill/>
          <a:ln>
            <a:noFill/>
          </a:ln>
        </p:spPr>
        <p:txBody>
          <a:bodyPr anchorCtr="0" anchor="t" bIns="31525" lIns="31525" spcFirstLastPara="1" rIns="31525" wrap="square" tIns="31525">
            <a:noAutofit/>
          </a:bodyPr>
          <a:lstStyle>
            <a:lvl1pPr indent="0" lvl="0"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1pPr>
            <a:lvl2pPr indent="0" lvl="1"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2pPr>
            <a:lvl3pPr indent="0" lvl="2"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3pPr>
            <a:lvl4pPr indent="0" lvl="3"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4pPr>
            <a:lvl5pPr indent="0" lvl="4"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5pPr>
            <a:lvl6pPr indent="0" lvl="5"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6pPr>
            <a:lvl7pPr indent="0" lvl="6"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7pPr>
            <a:lvl8pPr indent="0" lvl="7"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8pPr>
            <a:lvl9pPr indent="0" lvl="8"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Heading+logo" showMasterSp="0" type="tx">
  <p:cSld name="TITLE_AND_BODY">
    <p:bg>
      <p:bgPr>
        <a:solidFill>
          <a:srgbClr val="FFFFFF"/>
        </a:solidFill>
      </p:bgPr>
    </p:bg>
    <p:spTree>
      <p:nvGrpSpPr>
        <p:cNvPr id="77" name="Shape 77"/>
        <p:cNvGrpSpPr/>
        <p:nvPr/>
      </p:nvGrpSpPr>
      <p:grpSpPr>
        <a:xfrm>
          <a:off x="0" y="0"/>
          <a:ext cx="0" cy="0"/>
          <a:chOff x="0" y="0"/>
          <a:chExt cx="0" cy="0"/>
        </a:xfrm>
      </p:grpSpPr>
      <p:sp>
        <p:nvSpPr>
          <p:cNvPr id="78" name="Shape 78"/>
          <p:cNvSpPr txBox="1"/>
          <p:nvPr>
            <p:ph type="title"/>
          </p:nvPr>
        </p:nvSpPr>
        <p:spPr>
          <a:xfrm>
            <a:off x="637539" y="558800"/>
            <a:ext cx="11704200" cy="1571400"/>
          </a:xfrm>
          <a:prstGeom prst="rect">
            <a:avLst/>
          </a:prstGeom>
          <a:noFill/>
          <a:ln>
            <a:noFill/>
          </a:ln>
        </p:spPr>
        <p:txBody>
          <a:bodyPr anchorCtr="0" anchor="t" bIns="93125" lIns="93125" spcFirstLastPara="1" rIns="93125" wrap="square" tIns="93125"/>
          <a:lstStyle>
            <a:lvl1pPr indent="0" lvl="0" marL="38100" marR="38100" rtl="0" algn="l">
              <a:lnSpc>
                <a:spcPct val="100000"/>
              </a:lnSpc>
              <a:spcBef>
                <a:spcPts val="0"/>
              </a:spcBef>
              <a:spcAft>
                <a:spcPts val="0"/>
              </a:spcAft>
              <a:buClr>
                <a:srgbClr val="286AA6"/>
              </a:buClr>
              <a:buSzPts val="1400"/>
              <a:buFont typeface="Helvetica Neue"/>
              <a:buNone/>
              <a:defRPr b="1" i="0" sz="6200" u="none" cap="none" strike="noStrike">
                <a:solidFill>
                  <a:srgbClr val="286AA6"/>
                </a:solidFill>
                <a:latin typeface="Helvetica Neue"/>
                <a:ea typeface="Helvetica Neue"/>
                <a:cs typeface="Helvetica Neue"/>
                <a:sym typeface="Helvetica Neue"/>
              </a:defRPr>
            </a:lvl1pPr>
            <a:lvl2pPr indent="241300" lvl="1"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2pPr>
            <a:lvl3pPr indent="469900" lvl="2"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3pPr>
            <a:lvl4pPr indent="698500" lvl="3"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4pPr>
            <a:lvl5pPr indent="927100" lvl="4"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5pPr>
            <a:lvl6pPr indent="1168400" lvl="5"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6pPr>
            <a:lvl7pPr indent="1409700" lvl="6"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7pPr>
            <a:lvl8pPr indent="1625600" lvl="7"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8pPr>
            <a:lvl9pPr indent="1866900" lvl="8"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9pPr>
          </a:lstStyle>
          <a:p/>
        </p:txBody>
      </p:sp>
      <p:pic>
        <p:nvPicPr>
          <p:cNvPr id="79" name="Shape 79"/>
          <p:cNvPicPr preferRelativeResize="0"/>
          <p:nvPr/>
        </p:nvPicPr>
        <p:blipFill rotWithShape="1">
          <a:blip r:embed="rId2">
            <a:alphaModFix/>
          </a:blip>
          <a:srcRect b="738" l="0" r="0" t="738"/>
          <a:stretch/>
        </p:blipFill>
        <p:spPr>
          <a:xfrm>
            <a:off x="11074400" y="8382000"/>
            <a:ext cx="1633800" cy="1016100"/>
          </a:xfrm>
          <a:prstGeom prst="rect">
            <a:avLst/>
          </a:prstGeom>
          <a:noFill/>
          <a:ln>
            <a:noFill/>
          </a:ln>
        </p:spPr>
      </p:pic>
      <p:sp>
        <p:nvSpPr>
          <p:cNvPr id="80" name="Shape 80"/>
          <p:cNvSpPr txBox="1"/>
          <p:nvPr>
            <p:ph idx="12" type="sldNum"/>
          </p:nvPr>
        </p:nvSpPr>
        <p:spPr>
          <a:xfrm>
            <a:off x="6502400" y="8654384"/>
            <a:ext cx="1543800" cy="1636800"/>
          </a:xfrm>
          <a:prstGeom prst="rect">
            <a:avLst/>
          </a:prstGeom>
          <a:noFill/>
          <a:ln>
            <a:noFill/>
          </a:ln>
        </p:spPr>
        <p:txBody>
          <a:bodyPr anchorCtr="0" anchor="t" bIns="31525" lIns="31525" spcFirstLastPara="1" rIns="31525" wrap="square" tIns="31525">
            <a:noAutofit/>
          </a:bodyPr>
          <a:lstStyle>
            <a:lvl1pPr indent="0" lvl="0"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1pPr>
            <a:lvl2pPr indent="0" lvl="1"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2pPr>
            <a:lvl3pPr indent="0" lvl="2"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3pPr>
            <a:lvl4pPr indent="0" lvl="3"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4pPr>
            <a:lvl5pPr indent="0" lvl="4"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5pPr>
            <a:lvl6pPr indent="0" lvl="5"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6pPr>
            <a:lvl7pPr indent="0" lvl="6"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7pPr>
            <a:lvl8pPr indent="0" lvl="7"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8pPr>
            <a:lvl9pPr indent="0" lvl="8"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ullets w/bg" showMasterSp="0">
  <p:cSld name="Bullets w/bg">
    <p:bg>
      <p:bgPr>
        <a:solidFill>
          <a:srgbClr val="FFFFFF"/>
        </a:solidFill>
      </p:bgPr>
    </p:bg>
    <p:spTree>
      <p:nvGrpSpPr>
        <p:cNvPr id="81" name="Shape 81"/>
        <p:cNvGrpSpPr/>
        <p:nvPr/>
      </p:nvGrpSpPr>
      <p:grpSpPr>
        <a:xfrm>
          <a:off x="0" y="0"/>
          <a:ext cx="0" cy="0"/>
          <a:chOff x="0" y="0"/>
          <a:chExt cx="0" cy="0"/>
        </a:xfrm>
      </p:grpSpPr>
      <p:pic>
        <p:nvPicPr>
          <p:cNvPr id="82" name="Shape 82"/>
          <p:cNvPicPr preferRelativeResize="0"/>
          <p:nvPr/>
        </p:nvPicPr>
        <p:blipFill rotWithShape="1">
          <a:blip r:embed="rId2">
            <a:alphaModFix amt="39780"/>
          </a:blip>
          <a:srcRect b="0" l="0" r="0" t="0"/>
          <a:stretch/>
        </p:blipFill>
        <p:spPr>
          <a:xfrm>
            <a:off x="7648950" y="0"/>
            <a:ext cx="5355900" cy="2688600"/>
          </a:xfrm>
          <a:prstGeom prst="rect">
            <a:avLst/>
          </a:prstGeom>
          <a:noFill/>
          <a:ln>
            <a:noFill/>
          </a:ln>
        </p:spPr>
      </p:pic>
      <p:sp>
        <p:nvSpPr>
          <p:cNvPr id="83" name="Shape 83"/>
          <p:cNvSpPr txBox="1"/>
          <p:nvPr>
            <p:ph idx="1" type="body"/>
          </p:nvPr>
        </p:nvSpPr>
        <p:spPr>
          <a:xfrm>
            <a:off x="637539" y="2159000"/>
            <a:ext cx="11704200" cy="2400000"/>
          </a:xfrm>
          <a:prstGeom prst="rect">
            <a:avLst/>
          </a:prstGeom>
          <a:noFill/>
          <a:ln>
            <a:noFill/>
          </a:ln>
        </p:spPr>
        <p:txBody>
          <a:bodyPr anchorCtr="0" anchor="t" bIns="93125" lIns="93125" spcFirstLastPara="1" rIns="93125" wrap="square" tIns="93125"/>
          <a:lstStyle>
            <a:lvl1pPr indent="-228600" lvl="0" marL="4572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1pPr>
            <a:lvl2pPr indent="-228600" lvl="1" marL="9144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2pPr>
            <a:lvl3pPr indent="-228600" lvl="2" marL="13716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3pPr>
            <a:lvl4pPr indent="-228600" lvl="3" marL="18288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4pPr>
            <a:lvl5pPr indent="-228600" lvl="4" marL="22860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5pPr>
            <a:lvl6pPr indent="-228600" lvl="5" marL="27432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6pPr>
            <a:lvl7pPr indent="-228600" lvl="6" marL="32004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7pPr>
            <a:lvl8pPr indent="-228600" lvl="7" marL="36576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8pPr>
            <a:lvl9pPr indent="-228600" lvl="8" marL="41148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9pPr>
          </a:lstStyle>
          <a:p/>
        </p:txBody>
      </p:sp>
      <p:sp>
        <p:nvSpPr>
          <p:cNvPr id="84" name="Shape 84"/>
          <p:cNvSpPr txBox="1"/>
          <p:nvPr>
            <p:ph type="title"/>
          </p:nvPr>
        </p:nvSpPr>
        <p:spPr>
          <a:xfrm>
            <a:off x="637539" y="558800"/>
            <a:ext cx="11704200" cy="1571400"/>
          </a:xfrm>
          <a:prstGeom prst="rect">
            <a:avLst/>
          </a:prstGeom>
          <a:noFill/>
          <a:ln>
            <a:noFill/>
          </a:ln>
        </p:spPr>
        <p:txBody>
          <a:bodyPr anchorCtr="0" anchor="t" bIns="93125" lIns="93125" spcFirstLastPara="1" rIns="93125" wrap="square" tIns="93125"/>
          <a:lstStyle>
            <a:lvl1pPr indent="0" lvl="0" marL="38100" marR="38100" rtl="0" algn="l">
              <a:lnSpc>
                <a:spcPct val="100000"/>
              </a:lnSpc>
              <a:spcBef>
                <a:spcPts val="0"/>
              </a:spcBef>
              <a:spcAft>
                <a:spcPts val="0"/>
              </a:spcAft>
              <a:buClr>
                <a:srgbClr val="286AA6"/>
              </a:buClr>
              <a:buSzPts val="1400"/>
              <a:buFont typeface="Helvetica Neue"/>
              <a:buNone/>
              <a:defRPr b="1" i="0" sz="6200" u="none" cap="none" strike="noStrike">
                <a:solidFill>
                  <a:srgbClr val="286AA6"/>
                </a:solidFill>
                <a:latin typeface="Helvetica Neue"/>
                <a:ea typeface="Helvetica Neue"/>
                <a:cs typeface="Helvetica Neue"/>
                <a:sym typeface="Helvetica Neue"/>
              </a:defRPr>
            </a:lvl1pPr>
            <a:lvl2pPr indent="241300" lvl="1"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2pPr>
            <a:lvl3pPr indent="469900" lvl="2"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3pPr>
            <a:lvl4pPr indent="698500" lvl="3"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4pPr>
            <a:lvl5pPr indent="927100" lvl="4"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5pPr>
            <a:lvl6pPr indent="1168400" lvl="5"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6pPr>
            <a:lvl7pPr indent="1409700" lvl="6"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7pPr>
            <a:lvl8pPr indent="1625600" lvl="7"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8pPr>
            <a:lvl9pPr indent="1866900" lvl="8"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9pPr>
          </a:lstStyle>
          <a:p/>
        </p:txBody>
      </p:sp>
      <p:pic>
        <p:nvPicPr>
          <p:cNvPr id="85" name="Shape 85"/>
          <p:cNvPicPr preferRelativeResize="0"/>
          <p:nvPr/>
        </p:nvPicPr>
        <p:blipFill rotWithShape="1">
          <a:blip r:embed="rId3">
            <a:alphaModFix/>
          </a:blip>
          <a:srcRect b="738" l="0" r="0" t="738"/>
          <a:stretch/>
        </p:blipFill>
        <p:spPr>
          <a:xfrm>
            <a:off x="11074400" y="8382000"/>
            <a:ext cx="1633800" cy="1016100"/>
          </a:xfrm>
          <a:prstGeom prst="rect">
            <a:avLst/>
          </a:prstGeom>
          <a:noFill/>
          <a:ln>
            <a:noFill/>
          </a:ln>
        </p:spPr>
      </p:pic>
      <p:sp>
        <p:nvSpPr>
          <p:cNvPr id="86" name="Shape 86"/>
          <p:cNvSpPr txBox="1"/>
          <p:nvPr>
            <p:ph idx="12" type="sldNum"/>
          </p:nvPr>
        </p:nvSpPr>
        <p:spPr>
          <a:xfrm>
            <a:off x="6502400" y="8654384"/>
            <a:ext cx="1543800" cy="1636800"/>
          </a:xfrm>
          <a:prstGeom prst="rect">
            <a:avLst/>
          </a:prstGeom>
          <a:noFill/>
          <a:ln>
            <a:noFill/>
          </a:ln>
        </p:spPr>
        <p:txBody>
          <a:bodyPr anchorCtr="0" anchor="t" bIns="31525" lIns="31525" spcFirstLastPara="1" rIns="31525" wrap="square" tIns="31525">
            <a:noAutofit/>
          </a:bodyPr>
          <a:lstStyle>
            <a:lvl1pPr indent="0" lvl="0"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1pPr>
            <a:lvl2pPr indent="0" lvl="1"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2pPr>
            <a:lvl3pPr indent="0" lvl="2"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3pPr>
            <a:lvl4pPr indent="0" lvl="3"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4pPr>
            <a:lvl5pPr indent="0" lvl="4"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5pPr>
            <a:lvl6pPr indent="0" lvl="5"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6pPr>
            <a:lvl7pPr indent="0" lvl="6"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7pPr>
            <a:lvl8pPr indent="0" lvl="7"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8pPr>
            <a:lvl9pPr indent="0" lvl="8"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Heading+logo+bg" showMasterSp="0">
  <p:cSld name="Heading+logo+bg">
    <p:bg>
      <p:bgPr>
        <a:solidFill>
          <a:srgbClr val="FFFFFF"/>
        </a:solidFill>
      </p:bgPr>
    </p:bg>
    <p:spTree>
      <p:nvGrpSpPr>
        <p:cNvPr id="87" name="Shape 87"/>
        <p:cNvGrpSpPr/>
        <p:nvPr/>
      </p:nvGrpSpPr>
      <p:grpSpPr>
        <a:xfrm>
          <a:off x="0" y="0"/>
          <a:ext cx="0" cy="0"/>
          <a:chOff x="0" y="0"/>
          <a:chExt cx="0" cy="0"/>
        </a:xfrm>
      </p:grpSpPr>
      <p:pic>
        <p:nvPicPr>
          <p:cNvPr id="88" name="Shape 88"/>
          <p:cNvPicPr preferRelativeResize="0"/>
          <p:nvPr/>
        </p:nvPicPr>
        <p:blipFill rotWithShape="1">
          <a:blip r:embed="rId2">
            <a:alphaModFix amt="39780"/>
          </a:blip>
          <a:srcRect b="0" l="0" r="0" t="0"/>
          <a:stretch/>
        </p:blipFill>
        <p:spPr>
          <a:xfrm>
            <a:off x="7648950" y="0"/>
            <a:ext cx="5355900" cy="2688600"/>
          </a:xfrm>
          <a:prstGeom prst="rect">
            <a:avLst/>
          </a:prstGeom>
          <a:noFill/>
          <a:ln>
            <a:noFill/>
          </a:ln>
        </p:spPr>
      </p:pic>
      <p:sp>
        <p:nvSpPr>
          <p:cNvPr id="89" name="Shape 89"/>
          <p:cNvSpPr txBox="1"/>
          <p:nvPr>
            <p:ph type="title"/>
          </p:nvPr>
        </p:nvSpPr>
        <p:spPr>
          <a:xfrm>
            <a:off x="637539" y="558800"/>
            <a:ext cx="11704200" cy="1571400"/>
          </a:xfrm>
          <a:prstGeom prst="rect">
            <a:avLst/>
          </a:prstGeom>
          <a:noFill/>
          <a:ln>
            <a:noFill/>
          </a:ln>
        </p:spPr>
        <p:txBody>
          <a:bodyPr anchorCtr="0" anchor="t" bIns="93125" lIns="93125" spcFirstLastPara="1" rIns="93125" wrap="square" tIns="93125"/>
          <a:lstStyle>
            <a:lvl1pPr indent="0" lvl="0" marL="38100" marR="38100" rtl="0" algn="l">
              <a:lnSpc>
                <a:spcPct val="100000"/>
              </a:lnSpc>
              <a:spcBef>
                <a:spcPts val="0"/>
              </a:spcBef>
              <a:spcAft>
                <a:spcPts val="0"/>
              </a:spcAft>
              <a:buClr>
                <a:srgbClr val="286AA6"/>
              </a:buClr>
              <a:buSzPts val="1400"/>
              <a:buFont typeface="Helvetica Neue"/>
              <a:buNone/>
              <a:defRPr b="1" i="0" sz="6200" u="none" cap="none" strike="noStrike">
                <a:solidFill>
                  <a:srgbClr val="286AA6"/>
                </a:solidFill>
                <a:latin typeface="Helvetica Neue"/>
                <a:ea typeface="Helvetica Neue"/>
                <a:cs typeface="Helvetica Neue"/>
                <a:sym typeface="Helvetica Neue"/>
              </a:defRPr>
            </a:lvl1pPr>
            <a:lvl2pPr indent="241300" lvl="1"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2pPr>
            <a:lvl3pPr indent="469900" lvl="2"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3pPr>
            <a:lvl4pPr indent="698500" lvl="3"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4pPr>
            <a:lvl5pPr indent="927100" lvl="4"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5pPr>
            <a:lvl6pPr indent="1168400" lvl="5"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6pPr>
            <a:lvl7pPr indent="1409700" lvl="6"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7pPr>
            <a:lvl8pPr indent="1625600" lvl="7"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8pPr>
            <a:lvl9pPr indent="1866900" lvl="8"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9pPr>
          </a:lstStyle>
          <a:p/>
        </p:txBody>
      </p:sp>
      <p:pic>
        <p:nvPicPr>
          <p:cNvPr id="90" name="Shape 90"/>
          <p:cNvPicPr preferRelativeResize="0"/>
          <p:nvPr/>
        </p:nvPicPr>
        <p:blipFill rotWithShape="1">
          <a:blip r:embed="rId3">
            <a:alphaModFix/>
          </a:blip>
          <a:srcRect b="738" l="0" r="0" t="738"/>
          <a:stretch/>
        </p:blipFill>
        <p:spPr>
          <a:xfrm>
            <a:off x="11074400" y="8382000"/>
            <a:ext cx="1633800" cy="1016100"/>
          </a:xfrm>
          <a:prstGeom prst="rect">
            <a:avLst/>
          </a:prstGeom>
          <a:noFill/>
          <a:ln>
            <a:noFill/>
          </a:ln>
        </p:spPr>
      </p:pic>
      <p:sp>
        <p:nvSpPr>
          <p:cNvPr id="91" name="Shape 91"/>
          <p:cNvSpPr txBox="1"/>
          <p:nvPr>
            <p:ph idx="12" type="sldNum"/>
          </p:nvPr>
        </p:nvSpPr>
        <p:spPr>
          <a:xfrm>
            <a:off x="6502400" y="8654384"/>
            <a:ext cx="1543800" cy="1636800"/>
          </a:xfrm>
          <a:prstGeom prst="rect">
            <a:avLst/>
          </a:prstGeom>
          <a:noFill/>
          <a:ln>
            <a:noFill/>
          </a:ln>
        </p:spPr>
        <p:txBody>
          <a:bodyPr anchorCtr="0" anchor="t" bIns="31525" lIns="31525" spcFirstLastPara="1" rIns="31525" wrap="square" tIns="31525">
            <a:noAutofit/>
          </a:bodyPr>
          <a:lstStyle>
            <a:lvl1pPr indent="0" lvl="0"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1pPr>
            <a:lvl2pPr indent="0" lvl="1"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2pPr>
            <a:lvl3pPr indent="0" lvl="2"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3pPr>
            <a:lvl4pPr indent="0" lvl="3"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4pPr>
            <a:lvl5pPr indent="0" lvl="4"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5pPr>
            <a:lvl6pPr indent="0" lvl="5"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6pPr>
            <a:lvl7pPr indent="0" lvl="6"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7pPr>
            <a:lvl8pPr indent="0" lvl="7"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8pPr>
            <a:lvl9pPr indent="0" lvl="8"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Shape 14"/>
          <p:cNvSpPr txBox="1"/>
          <p:nvPr>
            <p:ph type="title"/>
          </p:nvPr>
        </p:nvSpPr>
        <p:spPr>
          <a:xfrm>
            <a:off x="443307" y="4078649"/>
            <a:ext cx="12118200" cy="1596300"/>
          </a:xfrm>
          <a:prstGeom prst="rect">
            <a:avLst/>
          </a:prstGeom>
        </p:spPr>
        <p:txBody>
          <a:bodyPr anchorCtr="0" anchor="ctr" bIns="144475" lIns="144475" spcFirstLastPara="1" rIns="144475" wrap="square" tIns="144475"/>
          <a:lstStyle>
            <a:lvl1pPr lvl="0" rtl="0" algn="ctr">
              <a:spcBef>
                <a:spcPts val="0"/>
              </a:spcBef>
              <a:spcAft>
                <a:spcPts val="0"/>
              </a:spcAft>
              <a:buSzPts val="5700"/>
              <a:buNone/>
              <a:defRPr sz="5700"/>
            </a:lvl1pPr>
            <a:lvl2pPr lvl="1" rtl="0" algn="ctr">
              <a:spcBef>
                <a:spcPts val="0"/>
              </a:spcBef>
              <a:spcAft>
                <a:spcPts val="0"/>
              </a:spcAft>
              <a:buSzPts val="5700"/>
              <a:buNone/>
              <a:defRPr sz="5700"/>
            </a:lvl2pPr>
            <a:lvl3pPr lvl="2" rtl="0" algn="ctr">
              <a:spcBef>
                <a:spcPts val="0"/>
              </a:spcBef>
              <a:spcAft>
                <a:spcPts val="0"/>
              </a:spcAft>
              <a:buSzPts val="5700"/>
              <a:buNone/>
              <a:defRPr sz="5700"/>
            </a:lvl3pPr>
            <a:lvl4pPr lvl="3" rtl="0" algn="ctr">
              <a:spcBef>
                <a:spcPts val="0"/>
              </a:spcBef>
              <a:spcAft>
                <a:spcPts val="0"/>
              </a:spcAft>
              <a:buSzPts val="5700"/>
              <a:buNone/>
              <a:defRPr sz="5700"/>
            </a:lvl4pPr>
            <a:lvl5pPr lvl="4" rtl="0" algn="ctr">
              <a:spcBef>
                <a:spcPts val="0"/>
              </a:spcBef>
              <a:spcAft>
                <a:spcPts val="0"/>
              </a:spcAft>
              <a:buSzPts val="5700"/>
              <a:buNone/>
              <a:defRPr sz="5700"/>
            </a:lvl5pPr>
            <a:lvl6pPr lvl="5" rtl="0" algn="ctr">
              <a:spcBef>
                <a:spcPts val="0"/>
              </a:spcBef>
              <a:spcAft>
                <a:spcPts val="0"/>
              </a:spcAft>
              <a:buSzPts val="5700"/>
              <a:buNone/>
              <a:defRPr sz="5700"/>
            </a:lvl6pPr>
            <a:lvl7pPr lvl="6" rtl="0" algn="ctr">
              <a:spcBef>
                <a:spcPts val="0"/>
              </a:spcBef>
              <a:spcAft>
                <a:spcPts val="0"/>
              </a:spcAft>
              <a:buSzPts val="5700"/>
              <a:buNone/>
              <a:defRPr sz="5700"/>
            </a:lvl7pPr>
            <a:lvl8pPr lvl="7" rtl="0" algn="ctr">
              <a:spcBef>
                <a:spcPts val="0"/>
              </a:spcBef>
              <a:spcAft>
                <a:spcPts val="0"/>
              </a:spcAft>
              <a:buSzPts val="5700"/>
              <a:buNone/>
              <a:defRPr sz="5700"/>
            </a:lvl8pPr>
            <a:lvl9pPr lvl="8" rtl="0" algn="ctr">
              <a:spcBef>
                <a:spcPts val="0"/>
              </a:spcBef>
              <a:spcAft>
                <a:spcPts val="0"/>
              </a:spcAft>
              <a:buSzPts val="5700"/>
              <a:buNone/>
              <a:defRPr sz="5700"/>
            </a:lvl9pPr>
          </a:lstStyle>
          <a:p/>
        </p:txBody>
      </p:sp>
      <p:sp>
        <p:nvSpPr>
          <p:cNvPr id="15" name="Shape 15"/>
          <p:cNvSpPr txBox="1"/>
          <p:nvPr>
            <p:ph idx="12" type="sldNum"/>
          </p:nvPr>
        </p:nvSpPr>
        <p:spPr>
          <a:xfrm>
            <a:off x="12049718" y="8842841"/>
            <a:ext cx="780300" cy="746400"/>
          </a:xfrm>
          <a:prstGeom prst="rect">
            <a:avLst/>
          </a:prstGeom>
        </p:spPr>
        <p:txBody>
          <a:bodyPr anchorCtr="0" anchor="ctr" bIns="144475" lIns="144475" spcFirstLastPara="1" rIns="144475" wrap="square" tIns="1444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Heading+bg" showMasterSp="0">
  <p:cSld name="Heading+bg">
    <p:bg>
      <p:bgPr>
        <a:solidFill>
          <a:srgbClr val="FFFFFF"/>
        </a:solidFill>
      </p:bgPr>
    </p:bg>
    <p:spTree>
      <p:nvGrpSpPr>
        <p:cNvPr id="92" name="Shape 92"/>
        <p:cNvGrpSpPr/>
        <p:nvPr/>
      </p:nvGrpSpPr>
      <p:grpSpPr>
        <a:xfrm>
          <a:off x="0" y="0"/>
          <a:ext cx="0" cy="0"/>
          <a:chOff x="0" y="0"/>
          <a:chExt cx="0" cy="0"/>
        </a:xfrm>
      </p:grpSpPr>
      <p:pic>
        <p:nvPicPr>
          <p:cNvPr id="93" name="Shape 93"/>
          <p:cNvPicPr preferRelativeResize="0"/>
          <p:nvPr/>
        </p:nvPicPr>
        <p:blipFill rotWithShape="1">
          <a:blip r:embed="rId2">
            <a:alphaModFix amt="39780"/>
          </a:blip>
          <a:srcRect b="0" l="0" r="0" t="0"/>
          <a:stretch/>
        </p:blipFill>
        <p:spPr>
          <a:xfrm>
            <a:off x="7648950" y="0"/>
            <a:ext cx="5355900" cy="2688600"/>
          </a:xfrm>
          <a:prstGeom prst="rect">
            <a:avLst/>
          </a:prstGeom>
          <a:noFill/>
          <a:ln>
            <a:noFill/>
          </a:ln>
        </p:spPr>
      </p:pic>
      <p:sp>
        <p:nvSpPr>
          <p:cNvPr id="94" name="Shape 94"/>
          <p:cNvSpPr txBox="1"/>
          <p:nvPr>
            <p:ph type="title"/>
          </p:nvPr>
        </p:nvSpPr>
        <p:spPr>
          <a:xfrm>
            <a:off x="635000" y="558800"/>
            <a:ext cx="11704200" cy="1571400"/>
          </a:xfrm>
          <a:prstGeom prst="rect">
            <a:avLst/>
          </a:prstGeom>
          <a:noFill/>
          <a:ln>
            <a:noFill/>
          </a:ln>
        </p:spPr>
        <p:txBody>
          <a:bodyPr anchorCtr="0" anchor="t" bIns="93125" lIns="93125" spcFirstLastPara="1" rIns="93125" wrap="square" tIns="93125"/>
          <a:lstStyle>
            <a:lvl1pPr indent="0" lvl="0" marL="38100" marR="38100" rtl="0" algn="l">
              <a:lnSpc>
                <a:spcPct val="100000"/>
              </a:lnSpc>
              <a:spcBef>
                <a:spcPts val="0"/>
              </a:spcBef>
              <a:spcAft>
                <a:spcPts val="0"/>
              </a:spcAft>
              <a:buClr>
                <a:srgbClr val="286AA6"/>
              </a:buClr>
              <a:buSzPts val="1400"/>
              <a:buFont typeface="Helvetica Neue"/>
              <a:buNone/>
              <a:defRPr b="1" i="0" sz="6200" u="none" cap="none" strike="noStrike">
                <a:solidFill>
                  <a:srgbClr val="286AA6"/>
                </a:solidFill>
                <a:latin typeface="Helvetica Neue"/>
                <a:ea typeface="Helvetica Neue"/>
                <a:cs typeface="Helvetica Neue"/>
                <a:sym typeface="Helvetica Neue"/>
              </a:defRPr>
            </a:lvl1pPr>
            <a:lvl2pPr indent="241300" lvl="1"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2pPr>
            <a:lvl3pPr indent="469900" lvl="2"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3pPr>
            <a:lvl4pPr indent="698500" lvl="3"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4pPr>
            <a:lvl5pPr indent="927100" lvl="4"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5pPr>
            <a:lvl6pPr indent="1168400" lvl="5"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6pPr>
            <a:lvl7pPr indent="1409700" lvl="6"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7pPr>
            <a:lvl8pPr indent="1625600" lvl="7"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8pPr>
            <a:lvl9pPr indent="1866900" lvl="8"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9pPr>
          </a:lstStyle>
          <a:p/>
        </p:txBody>
      </p:sp>
      <p:sp>
        <p:nvSpPr>
          <p:cNvPr id="95" name="Shape 95"/>
          <p:cNvSpPr txBox="1"/>
          <p:nvPr>
            <p:ph idx="12" type="sldNum"/>
          </p:nvPr>
        </p:nvSpPr>
        <p:spPr>
          <a:xfrm>
            <a:off x="6502400" y="8654384"/>
            <a:ext cx="1543800" cy="1636800"/>
          </a:xfrm>
          <a:prstGeom prst="rect">
            <a:avLst/>
          </a:prstGeom>
          <a:noFill/>
          <a:ln>
            <a:noFill/>
          </a:ln>
        </p:spPr>
        <p:txBody>
          <a:bodyPr anchorCtr="0" anchor="t" bIns="31525" lIns="31525" spcFirstLastPara="1" rIns="31525" wrap="square" tIns="31525">
            <a:noAutofit/>
          </a:bodyPr>
          <a:lstStyle>
            <a:lvl1pPr indent="0" lvl="0"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1pPr>
            <a:lvl2pPr indent="0" lvl="1"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2pPr>
            <a:lvl3pPr indent="0" lvl="2"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3pPr>
            <a:lvl4pPr indent="0" lvl="3"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4pPr>
            <a:lvl5pPr indent="0" lvl="4"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5pPr>
            <a:lvl6pPr indent="0" lvl="5"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6pPr>
            <a:lvl7pPr indent="0" lvl="6"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7pPr>
            <a:lvl8pPr indent="0" lvl="7"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8pPr>
            <a:lvl9pPr indent="0" lvl="8"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E END" showMasterSp="0">
  <p:cSld name="THE END">
    <p:bg>
      <p:bgPr>
        <a:solidFill>
          <a:srgbClr val="FFFFFF"/>
        </a:solidFill>
      </p:bgPr>
    </p:bg>
    <p:spTree>
      <p:nvGrpSpPr>
        <p:cNvPr id="96" name="Shape 96"/>
        <p:cNvGrpSpPr/>
        <p:nvPr/>
      </p:nvGrpSpPr>
      <p:grpSpPr>
        <a:xfrm>
          <a:off x="0" y="0"/>
          <a:ext cx="0" cy="0"/>
          <a:chOff x="0" y="0"/>
          <a:chExt cx="0" cy="0"/>
        </a:xfrm>
      </p:grpSpPr>
      <p:pic>
        <p:nvPicPr>
          <p:cNvPr id="97" name="Shape 97"/>
          <p:cNvPicPr preferRelativeResize="0"/>
          <p:nvPr/>
        </p:nvPicPr>
        <p:blipFill rotWithShape="1">
          <a:blip r:embed="rId2">
            <a:alphaModFix amt="39780"/>
          </a:blip>
          <a:srcRect b="0" l="0" r="0" t="0"/>
          <a:stretch/>
        </p:blipFill>
        <p:spPr>
          <a:xfrm>
            <a:off x="7648950" y="0"/>
            <a:ext cx="5355900" cy="2688600"/>
          </a:xfrm>
          <a:prstGeom prst="rect">
            <a:avLst/>
          </a:prstGeom>
          <a:noFill/>
          <a:ln>
            <a:noFill/>
          </a:ln>
        </p:spPr>
      </p:pic>
      <p:sp>
        <p:nvSpPr>
          <p:cNvPr id="98" name="Shape 98"/>
          <p:cNvSpPr txBox="1"/>
          <p:nvPr>
            <p:ph idx="1" type="body"/>
          </p:nvPr>
        </p:nvSpPr>
        <p:spPr>
          <a:xfrm>
            <a:off x="4557038" y="5000257"/>
            <a:ext cx="3890700" cy="966000"/>
          </a:xfrm>
          <a:prstGeom prst="rect">
            <a:avLst/>
          </a:prstGeom>
          <a:noFill/>
          <a:ln>
            <a:noFill/>
          </a:ln>
        </p:spPr>
        <p:txBody>
          <a:bodyPr anchorCtr="0" anchor="t" bIns="93125" lIns="93125" spcFirstLastPara="1" rIns="93125" wrap="square" tIns="93125"/>
          <a:lstStyle>
            <a:lvl1pPr indent="-228600" lvl="0" marL="4572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1pPr>
            <a:lvl2pPr indent="-228600" lvl="1" marL="9144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2pPr>
            <a:lvl3pPr indent="-228600" lvl="2" marL="13716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3pPr>
            <a:lvl4pPr indent="-228600" lvl="3" marL="18288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4pPr>
            <a:lvl5pPr indent="-228600" lvl="4" marL="22860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5pPr>
            <a:lvl6pPr indent="-228600" lvl="5" marL="27432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6pPr>
            <a:lvl7pPr indent="-228600" lvl="6" marL="32004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7pPr>
            <a:lvl8pPr indent="-228600" lvl="7" marL="36576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8pPr>
            <a:lvl9pPr indent="-228600" lvl="8" marL="41148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9pPr>
          </a:lstStyle>
          <a:p/>
        </p:txBody>
      </p:sp>
      <p:sp>
        <p:nvSpPr>
          <p:cNvPr id="99" name="Shape 99"/>
          <p:cNvSpPr txBox="1"/>
          <p:nvPr>
            <p:ph idx="2" type="body"/>
          </p:nvPr>
        </p:nvSpPr>
        <p:spPr>
          <a:xfrm>
            <a:off x="2872256" y="2914226"/>
            <a:ext cx="7260300" cy="1587900"/>
          </a:xfrm>
          <a:prstGeom prst="rect">
            <a:avLst/>
          </a:prstGeom>
          <a:noFill/>
          <a:ln>
            <a:noFill/>
          </a:ln>
        </p:spPr>
        <p:txBody>
          <a:bodyPr anchorCtr="0" anchor="t" bIns="93125" lIns="93125" spcFirstLastPara="1" rIns="93125" wrap="square" tIns="93125"/>
          <a:lstStyle>
            <a:lvl1pPr indent="-228600" lvl="0" marL="457200" marR="0" rtl="0" algn="ctr">
              <a:lnSpc>
                <a:spcPct val="100000"/>
              </a:lnSpc>
              <a:spcBef>
                <a:spcPts val="2100"/>
              </a:spcBef>
              <a:spcAft>
                <a:spcPts val="0"/>
              </a:spcAft>
              <a:buClr>
                <a:srgbClr val="286AA6"/>
              </a:buClr>
              <a:buSzPts val="1400"/>
              <a:buFont typeface="Helvetica Neue"/>
              <a:buNone/>
              <a:defRPr b="1" i="0" sz="10100" u="none" cap="none" strike="noStrike">
                <a:solidFill>
                  <a:srgbClr val="286AA6"/>
                </a:solidFill>
                <a:latin typeface="Helvetica Neue"/>
                <a:ea typeface="Helvetica Neue"/>
                <a:cs typeface="Helvetica Neue"/>
                <a:sym typeface="Helvetica Neue"/>
              </a:defRPr>
            </a:lvl1pPr>
            <a:lvl2pPr indent="-228600" lvl="1" marL="9144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2pPr>
            <a:lvl3pPr indent="-228600" lvl="2" marL="13716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3pPr>
            <a:lvl4pPr indent="-228600" lvl="3" marL="18288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4pPr>
            <a:lvl5pPr indent="-228600" lvl="4" marL="22860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5pPr>
            <a:lvl6pPr indent="-228600" lvl="5" marL="27432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6pPr>
            <a:lvl7pPr indent="-228600" lvl="6" marL="32004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7pPr>
            <a:lvl8pPr indent="-228600" lvl="7" marL="36576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8pPr>
            <a:lvl9pPr indent="-228600" lvl="8" marL="41148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9pPr>
          </a:lstStyle>
          <a:p/>
        </p:txBody>
      </p:sp>
      <p:pic>
        <p:nvPicPr>
          <p:cNvPr id="100" name="Shape 100"/>
          <p:cNvPicPr preferRelativeResize="0"/>
          <p:nvPr/>
        </p:nvPicPr>
        <p:blipFill rotWithShape="1">
          <a:blip r:embed="rId3">
            <a:alphaModFix/>
          </a:blip>
          <a:srcRect b="738" l="0" r="0" t="738"/>
          <a:stretch/>
        </p:blipFill>
        <p:spPr>
          <a:xfrm>
            <a:off x="5256887" y="6464447"/>
            <a:ext cx="2490900" cy="1549800"/>
          </a:xfrm>
          <a:prstGeom prst="rect">
            <a:avLst/>
          </a:prstGeom>
          <a:noFill/>
          <a:ln>
            <a:noFill/>
          </a:ln>
        </p:spPr>
      </p:pic>
      <p:sp>
        <p:nvSpPr>
          <p:cNvPr id="101" name="Shape 101"/>
          <p:cNvSpPr txBox="1"/>
          <p:nvPr>
            <p:ph idx="12" type="sldNum"/>
          </p:nvPr>
        </p:nvSpPr>
        <p:spPr>
          <a:xfrm>
            <a:off x="6502400" y="8654384"/>
            <a:ext cx="1543800" cy="1636800"/>
          </a:xfrm>
          <a:prstGeom prst="rect">
            <a:avLst/>
          </a:prstGeom>
          <a:noFill/>
          <a:ln>
            <a:noFill/>
          </a:ln>
        </p:spPr>
        <p:txBody>
          <a:bodyPr anchorCtr="0" anchor="t" bIns="31525" lIns="31525" spcFirstLastPara="1" rIns="31525" wrap="square" tIns="31525">
            <a:noAutofit/>
          </a:bodyPr>
          <a:lstStyle>
            <a:lvl1pPr indent="0" lvl="0"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1pPr>
            <a:lvl2pPr indent="0" lvl="1"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2pPr>
            <a:lvl3pPr indent="0" lvl="2"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3pPr>
            <a:lvl4pPr indent="0" lvl="3"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4pPr>
            <a:lvl5pPr indent="0" lvl="4"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5pPr>
            <a:lvl6pPr indent="0" lvl="5"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6pPr>
            <a:lvl7pPr indent="0" lvl="6"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7pPr>
            <a:lvl8pPr indent="0" lvl="7"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8pPr>
            <a:lvl9pPr indent="0" lvl="8"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ext w/bg" showMasterSp="0">
  <p:cSld name="Text w/bg">
    <p:bg>
      <p:bgPr>
        <a:solidFill>
          <a:srgbClr val="FFFFFF"/>
        </a:solidFill>
      </p:bgPr>
    </p:bg>
    <p:spTree>
      <p:nvGrpSpPr>
        <p:cNvPr id="102" name="Shape 102"/>
        <p:cNvGrpSpPr/>
        <p:nvPr/>
      </p:nvGrpSpPr>
      <p:grpSpPr>
        <a:xfrm>
          <a:off x="0" y="0"/>
          <a:ext cx="0" cy="0"/>
          <a:chOff x="0" y="0"/>
          <a:chExt cx="0" cy="0"/>
        </a:xfrm>
      </p:grpSpPr>
      <p:pic>
        <p:nvPicPr>
          <p:cNvPr id="103" name="Shape 103"/>
          <p:cNvPicPr preferRelativeResize="0"/>
          <p:nvPr/>
        </p:nvPicPr>
        <p:blipFill rotWithShape="1">
          <a:blip r:embed="rId2">
            <a:alphaModFix amt="39780"/>
          </a:blip>
          <a:srcRect b="0" l="0" r="0" t="0"/>
          <a:stretch/>
        </p:blipFill>
        <p:spPr>
          <a:xfrm>
            <a:off x="7648950" y="0"/>
            <a:ext cx="5355900" cy="2688600"/>
          </a:xfrm>
          <a:prstGeom prst="rect">
            <a:avLst/>
          </a:prstGeom>
          <a:noFill/>
          <a:ln>
            <a:noFill/>
          </a:ln>
        </p:spPr>
      </p:pic>
      <p:sp>
        <p:nvSpPr>
          <p:cNvPr id="104" name="Shape 104"/>
          <p:cNvSpPr txBox="1"/>
          <p:nvPr>
            <p:ph type="title"/>
          </p:nvPr>
        </p:nvSpPr>
        <p:spPr>
          <a:xfrm>
            <a:off x="637539" y="558800"/>
            <a:ext cx="11704200" cy="1571400"/>
          </a:xfrm>
          <a:prstGeom prst="rect">
            <a:avLst/>
          </a:prstGeom>
          <a:noFill/>
          <a:ln>
            <a:noFill/>
          </a:ln>
        </p:spPr>
        <p:txBody>
          <a:bodyPr anchorCtr="0" anchor="t" bIns="93125" lIns="93125" spcFirstLastPara="1" rIns="93125" wrap="square" tIns="93125"/>
          <a:lstStyle>
            <a:lvl1pPr indent="0" lvl="0" marL="38100" marR="38100" rtl="0" algn="l">
              <a:lnSpc>
                <a:spcPct val="100000"/>
              </a:lnSpc>
              <a:spcBef>
                <a:spcPts val="0"/>
              </a:spcBef>
              <a:spcAft>
                <a:spcPts val="0"/>
              </a:spcAft>
              <a:buClr>
                <a:srgbClr val="286AA6"/>
              </a:buClr>
              <a:buSzPts val="1400"/>
              <a:buFont typeface="Helvetica Neue"/>
              <a:buNone/>
              <a:defRPr b="1" i="0" sz="6200" u="none" cap="none" strike="noStrike">
                <a:solidFill>
                  <a:srgbClr val="286AA6"/>
                </a:solidFill>
                <a:latin typeface="Helvetica Neue"/>
                <a:ea typeface="Helvetica Neue"/>
                <a:cs typeface="Helvetica Neue"/>
                <a:sym typeface="Helvetica Neue"/>
              </a:defRPr>
            </a:lvl1pPr>
            <a:lvl2pPr indent="241300" lvl="1"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2pPr>
            <a:lvl3pPr indent="469900" lvl="2"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3pPr>
            <a:lvl4pPr indent="698500" lvl="3"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4pPr>
            <a:lvl5pPr indent="927100" lvl="4"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5pPr>
            <a:lvl6pPr indent="1168400" lvl="5"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6pPr>
            <a:lvl7pPr indent="1409700" lvl="6"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7pPr>
            <a:lvl8pPr indent="1625600" lvl="7"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8pPr>
            <a:lvl9pPr indent="1866900" lvl="8"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9pPr>
          </a:lstStyle>
          <a:p/>
        </p:txBody>
      </p:sp>
      <p:sp>
        <p:nvSpPr>
          <p:cNvPr id="105" name="Shape 105"/>
          <p:cNvSpPr txBox="1"/>
          <p:nvPr>
            <p:ph idx="1" type="body"/>
          </p:nvPr>
        </p:nvSpPr>
        <p:spPr>
          <a:xfrm>
            <a:off x="635000" y="2159000"/>
            <a:ext cx="11704200" cy="6231600"/>
          </a:xfrm>
          <a:prstGeom prst="rect">
            <a:avLst/>
          </a:prstGeom>
          <a:noFill/>
          <a:ln>
            <a:noFill/>
          </a:ln>
        </p:spPr>
        <p:txBody>
          <a:bodyPr anchorCtr="0" anchor="t" bIns="93125" lIns="93125" spcFirstLastPara="1" rIns="93125" wrap="square" tIns="93125"/>
          <a:lstStyle>
            <a:lvl1pPr indent="-228600" lvl="0" marL="457200" marR="0" rtl="0" algn="l">
              <a:lnSpc>
                <a:spcPct val="186666"/>
              </a:lnSpc>
              <a:spcBef>
                <a:spcPts val="2100"/>
              </a:spcBef>
              <a:spcAft>
                <a:spcPts val="0"/>
              </a:spcAft>
              <a:buClr>
                <a:srgbClr val="000000"/>
              </a:buClr>
              <a:buSzPts val="1400"/>
              <a:buFont typeface="Helvetica Neue"/>
              <a:buNone/>
              <a:defRPr b="0" i="0" sz="3000" u="none" cap="none" strike="noStrike">
                <a:solidFill>
                  <a:srgbClr val="000000"/>
                </a:solidFill>
                <a:latin typeface="Helvetica Neue"/>
                <a:ea typeface="Helvetica Neue"/>
                <a:cs typeface="Helvetica Neue"/>
                <a:sym typeface="Helvetica Neue"/>
              </a:defRPr>
            </a:lvl1pPr>
            <a:lvl2pPr indent="-228600" lvl="1" marL="914400" marR="0" rtl="0" algn="l">
              <a:lnSpc>
                <a:spcPct val="186666"/>
              </a:lnSpc>
              <a:spcBef>
                <a:spcPts val="2100"/>
              </a:spcBef>
              <a:spcAft>
                <a:spcPts val="0"/>
              </a:spcAft>
              <a:buClr>
                <a:srgbClr val="000000"/>
              </a:buClr>
              <a:buSzPts val="1400"/>
              <a:buFont typeface="Helvetica Neue"/>
              <a:buNone/>
              <a:defRPr b="0" i="0" sz="3000" u="none" cap="none" strike="noStrike">
                <a:solidFill>
                  <a:srgbClr val="000000"/>
                </a:solidFill>
                <a:latin typeface="Helvetica Neue"/>
                <a:ea typeface="Helvetica Neue"/>
                <a:cs typeface="Helvetica Neue"/>
                <a:sym typeface="Helvetica Neue"/>
              </a:defRPr>
            </a:lvl2pPr>
            <a:lvl3pPr indent="-228600" lvl="2" marL="1371600" marR="0" rtl="0" algn="l">
              <a:lnSpc>
                <a:spcPct val="186666"/>
              </a:lnSpc>
              <a:spcBef>
                <a:spcPts val="2100"/>
              </a:spcBef>
              <a:spcAft>
                <a:spcPts val="0"/>
              </a:spcAft>
              <a:buClr>
                <a:srgbClr val="000000"/>
              </a:buClr>
              <a:buSzPts val="1400"/>
              <a:buFont typeface="Helvetica Neue"/>
              <a:buNone/>
              <a:defRPr b="0" i="0" sz="3000" u="none" cap="none" strike="noStrike">
                <a:solidFill>
                  <a:srgbClr val="000000"/>
                </a:solidFill>
                <a:latin typeface="Helvetica Neue"/>
                <a:ea typeface="Helvetica Neue"/>
                <a:cs typeface="Helvetica Neue"/>
                <a:sym typeface="Helvetica Neue"/>
              </a:defRPr>
            </a:lvl3pPr>
            <a:lvl4pPr indent="-228600" lvl="3" marL="1828800" marR="0" rtl="0" algn="l">
              <a:lnSpc>
                <a:spcPct val="186666"/>
              </a:lnSpc>
              <a:spcBef>
                <a:spcPts val="2100"/>
              </a:spcBef>
              <a:spcAft>
                <a:spcPts val="0"/>
              </a:spcAft>
              <a:buClr>
                <a:srgbClr val="000000"/>
              </a:buClr>
              <a:buSzPts val="1400"/>
              <a:buFont typeface="Helvetica Neue"/>
              <a:buNone/>
              <a:defRPr b="0" i="0" sz="3000" u="none" cap="none" strike="noStrike">
                <a:solidFill>
                  <a:srgbClr val="000000"/>
                </a:solidFill>
                <a:latin typeface="Helvetica Neue"/>
                <a:ea typeface="Helvetica Neue"/>
                <a:cs typeface="Helvetica Neue"/>
                <a:sym typeface="Helvetica Neue"/>
              </a:defRPr>
            </a:lvl4pPr>
            <a:lvl5pPr indent="-228600" lvl="4" marL="2286000" marR="0" rtl="0" algn="l">
              <a:lnSpc>
                <a:spcPct val="186666"/>
              </a:lnSpc>
              <a:spcBef>
                <a:spcPts val="2100"/>
              </a:spcBef>
              <a:spcAft>
                <a:spcPts val="0"/>
              </a:spcAft>
              <a:buClr>
                <a:srgbClr val="000000"/>
              </a:buClr>
              <a:buSzPts val="1400"/>
              <a:buFont typeface="Helvetica Neue"/>
              <a:buNone/>
              <a:defRPr b="0" i="0" sz="3000" u="none" cap="none" strike="noStrike">
                <a:solidFill>
                  <a:srgbClr val="000000"/>
                </a:solidFill>
                <a:latin typeface="Helvetica Neue"/>
                <a:ea typeface="Helvetica Neue"/>
                <a:cs typeface="Helvetica Neue"/>
                <a:sym typeface="Helvetica Neue"/>
              </a:defRPr>
            </a:lvl5pPr>
            <a:lvl6pPr indent="-228600" lvl="5" marL="27432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6pPr>
            <a:lvl7pPr indent="-228600" lvl="6" marL="32004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7pPr>
            <a:lvl8pPr indent="-228600" lvl="7" marL="36576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8pPr>
            <a:lvl9pPr indent="-228600" lvl="8" marL="41148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9pPr>
          </a:lstStyle>
          <a:p/>
        </p:txBody>
      </p:sp>
      <p:pic>
        <p:nvPicPr>
          <p:cNvPr id="106" name="Shape 106"/>
          <p:cNvPicPr preferRelativeResize="0"/>
          <p:nvPr/>
        </p:nvPicPr>
        <p:blipFill rotWithShape="1">
          <a:blip r:embed="rId3">
            <a:alphaModFix/>
          </a:blip>
          <a:srcRect b="738" l="0" r="0" t="738"/>
          <a:stretch/>
        </p:blipFill>
        <p:spPr>
          <a:xfrm>
            <a:off x="11074400" y="8382000"/>
            <a:ext cx="1633800" cy="1016100"/>
          </a:xfrm>
          <a:prstGeom prst="rect">
            <a:avLst/>
          </a:prstGeom>
          <a:noFill/>
          <a:ln>
            <a:noFill/>
          </a:ln>
        </p:spPr>
      </p:pic>
      <p:sp>
        <p:nvSpPr>
          <p:cNvPr id="107" name="Shape 107"/>
          <p:cNvSpPr txBox="1"/>
          <p:nvPr>
            <p:ph idx="12" type="sldNum"/>
          </p:nvPr>
        </p:nvSpPr>
        <p:spPr>
          <a:xfrm>
            <a:off x="6502400" y="8654384"/>
            <a:ext cx="1543800" cy="1636800"/>
          </a:xfrm>
          <a:prstGeom prst="rect">
            <a:avLst/>
          </a:prstGeom>
          <a:noFill/>
          <a:ln>
            <a:noFill/>
          </a:ln>
        </p:spPr>
        <p:txBody>
          <a:bodyPr anchorCtr="0" anchor="t" bIns="31525" lIns="31525" spcFirstLastPara="1" rIns="31525" wrap="square" tIns="31525">
            <a:noAutofit/>
          </a:bodyPr>
          <a:lstStyle>
            <a:lvl1pPr indent="0" lvl="0"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1pPr>
            <a:lvl2pPr indent="0" lvl="1"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2pPr>
            <a:lvl3pPr indent="0" lvl="2"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3pPr>
            <a:lvl4pPr indent="0" lvl="3"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4pPr>
            <a:lvl5pPr indent="0" lvl="4"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5pPr>
            <a:lvl6pPr indent="0" lvl="5"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6pPr>
            <a:lvl7pPr indent="0" lvl="6"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7pPr>
            <a:lvl8pPr indent="0" lvl="7"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8pPr>
            <a:lvl9pPr indent="0" lvl="8"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Heading no logo" showMasterSp="0">
  <p:cSld name="Heading no logo">
    <p:bg>
      <p:bgPr>
        <a:solidFill>
          <a:srgbClr val="FFFFFF"/>
        </a:solidFill>
      </p:bgPr>
    </p:bg>
    <p:spTree>
      <p:nvGrpSpPr>
        <p:cNvPr id="108" name="Shape 108"/>
        <p:cNvGrpSpPr/>
        <p:nvPr/>
      </p:nvGrpSpPr>
      <p:grpSpPr>
        <a:xfrm>
          <a:off x="0" y="0"/>
          <a:ext cx="0" cy="0"/>
          <a:chOff x="0" y="0"/>
          <a:chExt cx="0" cy="0"/>
        </a:xfrm>
      </p:grpSpPr>
      <p:sp>
        <p:nvSpPr>
          <p:cNvPr id="109" name="Shape 109"/>
          <p:cNvSpPr txBox="1"/>
          <p:nvPr>
            <p:ph type="title"/>
          </p:nvPr>
        </p:nvSpPr>
        <p:spPr>
          <a:xfrm>
            <a:off x="637539" y="558800"/>
            <a:ext cx="11704200" cy="1571400"/>
          </a:xfrm>
          <a:prstGeom prst="rect">
            <a:avLst/>
          </a:prstGeom>
          <a:noFill/>
          <a:ln>
            <a:noFill/>
          </a:ln>
        </p:spPr>
        <p:txBody>
          <a:bodyPr anchorCtr="0" anchor="t" bIns="93125" lIns="93125" spcFirstLastPara="1" rIns="93125" wrap="square" tIns="93125"/>
          <a:lstStyle>
            <a:lvl1pPr indent="0" lvl="0" marL="38100" marR="38100" rtl="0" algn="l">
              <a:lnSpc>
                <a:spcPct val="100000"/>
              </a:lnSpc>
              <a:spcBef>
                <a:spcPts val="0"/>
              </a:spcBef>
              <a:spcAft>
                <a:spcPts val="0"/>
              </a:spcAft>
              <a:buClr>
                <a:srgbClr val="286AA6"/>
              </a:buClr>
              <a:buSzPts val="1400"/>
              <a:buFont typeface="Helvetica Neue"/>
              <a:buNone/>
              <a:defRPr b="1" i="0" sz="6200" u="none" cap="none" strike="noStrike">
                <a:solidFill>
                  <a:srgbClr val="286AA6"/>
                </a:solidFill>
                <a:latin typeface="Helvetica Neue"/>
                <a:ea typeface="Helvetica Neue"/>
                <a:cs typeface="Helvetica Neue"/>
                <a:sym typeface="Helvetica Neue"/>
              </a:defRPr>
            </a:lvl1pPr>
            <a:lvl2pPr indent="241300" lvl="1"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2pPr>
            <a:lvl3pPr indent="469900" lvl="2"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3pPr>
            <a:lvl4pPr indent="698500" lvl="3"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4pPr>
            <a:lvl5pPr indent="927100" lvl="4"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5pPr>
            <a:lvl6pPr indent="1168400" lvl="5"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6pPr>
            <a:lvl7pPr indent="1409700" lvl="6"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7pPr>
            <a:lvl8pPr indent="1625600" lvl="7"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8pPr>
            <a:lvl9pPr indent="1866900" lvl="8"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9pPr>
          </a:lstStyle>
          <a:p/>
        </p:txBody>
      </p:sp>
      <p:sp>
        <p:nvSpPr>
          <p:cNvPr id="110" name="Shape 110"/>
          <p:cNvSpPr txBox="1"/>
          <p:nvPr>
            <p:ph idx="1" type="body"/>
          </p:nvPr>
        </p:nvSpPr>
        <p:spPr>
          <a:xfrm>
            <a:off x="635000" y="2159000"/>
            <a:ext cx="11704200" cy="6231600"/>
          </a:xfrm>
          <a:prstGeom prst="rect">
            <a:avLst/>
          </a:prstGeom>
          <a:noFill/>
          <a:ln>
            <a:noFill/>
          </a:ln>
        </p:spPr>
        <p:txBody>
          <a:bodyPr anchorCtr="0" anchor="t" bIns="93125" lIns="93125" spcFirstLastPara="1" rIns="93125" wrap="square" tIns="93125"/>
          <a:lstStyle>
            <a:lvl1pPr indent="-228600" lvl="0" marL="457200" marR="0" rtl="0" algn="l">
              <a:lnSpc>
                <a:spcPct val="186666"/>
              </a:lnSpc>
              <a:spcBef>
                <a:spcPts val="2100"/>
              </a:spcBef>
              <a:spcAft>
                <a:spcPts val="0"/>
              </a:spcAft>
              <a:buClr>
                <a:srgbClr val="000000"/>
              </a:buClr>
              <a:buSzPts val="1400"/>
              <a:buFont typeface="Helvetica Neue"/>
              <a:buNone/>
              <a:defRPr b="0" i="0" sz="3000" u="none" cap="none" strike="noStrike">
                <a:solidFill>
                  <a:srgbClr val="000000"/>
                </a:solidFill>
                <a:latin typeface="Helvetica Neue"/>
                <a:ea typeface="Helvetica Neue"/>
                <a:cs typeface="Helvetica Neue"/>
                <a:sym typeface="Helvetica Neue"/>
              </a:defRPr>
            </a:lvl1pPr>
            <a:lvl2pPr indent="-228600" lvl="1" marL="914400" marR="0" rtl="0" algn="l">
              <a:lnSpc>
                <a:spcPct val="186666"/>
              </a:lnSpc>
              <a:spcBef>
                <a:spcPts val="2100"/>
              </a:spcBef>
              <a:spcAft>
                <a:spcPts val="0"/>
              </a:spcAft>
              <a:buClr>
                <a:srgbClr val="000000"/>
              </a:buClr>
              <a:buSzPts val="1400"/>
              <a:buFont typeface="Helvetica Neue"/>
              <a:buNone/>
              <a:defRPr b="0" i="0" sz="3000" u="none" cap="none" strike="noStrike">
                <a:solidFill>
                  <a:srgbClr val="000000"/>
                </a:solidFill>
                <a:latin typeface="Helvetica Neue"/>
                <a:ea typeface="Helvetica Neue"/>
                <a:cs typeface="Helvetica Neue"/>
                <a:sym typeface="Helvetica Neue"/>
              </a:defRPr>
            </a:lvl2pPr>
            <a:lvl3pPr indent="-228600" lvl="2" marL="1371600" marR="0" rtl="0" algn="l">
              <a:lnSpc>
                <a:spcPct val="186666"/>
              </a:lnSpc>
              <a:spcBef>
                <a:spcPts val="2100"/>
              </a:spcBef>
              <a:spcAft>
                <a:spcPts val="0"/>
              </a:spcAft>
              <a:buClr>
                <a:srgbClr val="000000"/>
              </a:buClr>
              <a:buSzPts val="1400"/>
              <a:buFont typeface="Helvetica Neue"/>
              <a:buNone/>
              <a:defRPr b="0" i="0" sz="3000" u="none" cap="none" strike="noStrike">
                <a:solidFill>
                  <a:srgbClr val="000000"/>
                </a:solidFill>
                <a:latin typeface="Helvetica Neue"/>
                <a:ea typeface="Helvetica Neue"/>
                <a:cs typeface="Helvetica Neue"/>
                <a:sym typeface="Helvetica Neue"/>
              </a:defRPr>
            </a:lvl3pPr>
            <a:lvl4pPr indent="-228600" lvl="3" marL="1828800" marR="0" rtl="0" algn="l">
              <a:lnSpc>
                <a:spcPct val="186666"/>
              </a:lnSpc>
              <a:spcBef>
                <a:spcPts val="2100"/>
              </a:spcBef>
              <a:spcAft>
                <a:spcPts val="0"/>
              </a:spcAft>
              <a:buClr>
                <a:srgbClr val="000000"/>
              </a:buClr>
              <a:buSzPts val="1400"/>
              <a:buFont typeface="Helvetica Neue"/>
              <a:buNone/>
              <a:defRPr b="0" i="0" sz="3000" u="none" cap="none" strike="noStrike">
                <a:solidFill>
                  <a:srgbClr val="000000"/>
                </a:solidFill>
                <a:latin typeface="Helvetica Neue"/>
                <a:ea typeface="Helvetica Neue"/>
                <a:cs typeface="Helvetica Neue"/>
                <a:sym typeface="Helvetica Neue"/>
              </a:defRPr>
            </a:lvl4pPr>
            <a:lvl5pPr indent="-228600" lvl="4" marL="2286000" marR="0" rtl="0" algn="l">
              <a:lnSpc>
                <a:spcPct val="186666"/>
              </a:lnSpc>
              <a:spcBef>
                <a:spcPts val="2100"/>
              </a:spcBef>
              <a:spcAft>
                <a:spcPts val="0"/>
              </a:spcAft>
              <a:buClr>
                <a:srgbClr val="000000"/>
              </a:buClr>
              <a:buSzPts val="1400"/>
              <a:buFont typeface="Helvetica Neue"/>
              <a:buNone/>
              <a:defRPr b="0" i="0" sz="3000" u="none" cap="none" strike="noStrike">
                <a:solidFill>
                  <a:srgbClr val="000000"/>
                </a:solidFill>
                <a:latin typeface="Helvetica Neue"/>
                <a:ea typeface="Helvetica Neue"/>
                <a:cs typeface="Helvetica Neue"/>
                <a:sym typeface="Helvetica Neue"/>
              </a:defRPr>
            </a:lvl5pPr>
            <a:lvl6pPr indent="-228600" lvl="5" marL="27432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6pPr>
            <a:lvl7pPr indent="-228600" lvl="6" marL="32004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7pPr>
            <a:lvl8pPr indent="-228600" lvl="7" marL="36576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8pPr>
            <a:lvl9pPr indent="-228600" lvl="8" marL="41148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9pPr>
          </a:lstStyle>
          <a:p/>
        </p:txBody>
      </p:sp>
      <p:sp>
        <p:nvSpPr>
          <p:cNvPr id="111" name="Shape 111"/>
          <p:cNvSpPr txBox="1"/>
          <p:nvPr>
            <p:ph idx="12" type="sldNum"/>
          </p:nvPr>
        </p:nvSpPr>
        <p:spPr>
          <a:xfrm>
            <a:off x="6502400" y="8654384"/>
            <a:ext cx="1543800" cy="1636800"/>
          </a:xfrm>
          <a:prstGeom prst="rect">
            <a:avLst/>
          </a:prstGeom>
          <a:noFill/>
          <a:ln>
            <a:noFill/>
          </a:ln>
        </p:spPr>
        <p:txBody>
          <a:bodyPr anchorCtr="0" anchor="t" bIns="31525" lIns="31525" spcFirstLastPara="1" rIns="31525" wrap="square" tIns="31525">
            <a:noAutofit/>
          </a:bodyPr>
          <a:lstStyle>
            <a:lvl1pPr indent="0" lvl="0"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1pPr>
            <a:lvl2pPr indent="0" lvl="1"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2pPr>
            <a:lvl3pPr indent="0" lvl="2"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3pPr>
            <a:lvl4pPr indent="0" lvl="3"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4pPr>
            <a:lvl5pPr indent="0" lvl="4"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5pPr>
            <a:lvl6pPr indent="0" lvl="5"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6pPr>
            <a:lvl7pPr indent="0" lvl="6"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7pPr>
            <a:lvl8pPr indent="0" lvl="7"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8pPr>
            <a:lvl9pPr indent="0" lvl="8"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Shape 17"/>
          <p:cNvSpPr txBox="1"/>
          <p:nvPr>
            <p:ph type="title"/>
          </p:nvPr>
        </p:nvSpPr>
        <p:spPr>
          <a:xfrm>
            <a:off x="443307" y="843899"/>
            <a:ext cx="12118200" cy="1086000"/>
          </a:xfrm>
          <a:prstGeom prst="rect">
            <a:avLst/>
          </a:prstGeom>
        </p:spPr>
        <p:txBody>
          <a:bodyPr anchorCtr="0" anchor="t" bIns="144475" lIns="144475" spcFirstLastPara="1" rIns="144475" wrap="square" tIns="144475"/>
          <a:lstStyle>
            <a:lvl1pPr lvl="0" rtl="0">
              <a:spcBef>
                <a:spcPts val="0"/>
              </a:spcBef>
              <a:spcAft>
                <a:spcPts val="0"/>
              </a:spcAft>
              <a:buSzPts val="4400"/>
              <a:buNone/>
              <a:defRPr/>
            </a:lvl1pPr>
            <a:lvl2pPr lvl="1" rtl="0">
              <a:spcBef>
                <a:spcPts val="0"/>
              </a:spcBef>
              <a:spcAft>
                <a:spcPts val="0"/>
              </a:spcAft>
              <a:buSzPts val="4400"/>
              <a:buNone/>
              <a:defRPr/>
            </a:lvl2pPr>
            <a:lvl3pPr lvl="2" rtl="0">
              <a:spcBef>
                <a:spcPts val="0"/>
              </a:spcBef>
              <a:spcAft>
                <a:spcPts val="0"/>
              </a:spcAft>
              <a:buSzPts val="4400"/>
              <a:buNone/>
              <a:defRPr/>
            </a:lvl3pPr>
            <a:lvl4pPr lvl="3" rtl="0">
              <a:spcBef>
                <a:spcPts val="0"/>
              </a:spcBef>
              <a:spcAft>
                <a:spcPts val="0"/>
              </a:spcAft>
              <a:buSzPts val="4400"/>
              <a:buNone/>
              <a:defRPr/>
            </a:lvl4pPr>
            <a:lvl5pPr lvl="4" rtl="0">
              <a:spcBef>
                <a:spcPts val="0"/>
              </a:spcBef>
              <a:spcAft>
                <a:spcPts val="0"/>
              </a:spcAft>
              <a:buSzPts val="4400"/>
              <a:buNone/>
              <a:defRPr/>
            </a:lvl5pPr>
            <a:lvl6pPr lvl="5" rtl="0">
              <a:spcBef>
                <a:spcPts val="0"/>
              </a:spcBef>
              <a:spcAft>
                <a:spcPts val="0"/>
              </a:spcAft>
              <a:buSzPts val="4400"/>
              <a:buNone/>
              <a:defRPr/>
            </a:lvl6pPr>
            <a:lvl7pPr lvl="6" rtl="0">
              <a:spcBef>
                <a:spcPts val="0"/>
              </a:spcBef>
              <a:spcAft>
                <a:spcPts val="0"/>
              </a:spcAft>
              <a:buSzPts val="4400"/>
              <a:buNone/>
              <a:defRPr/>
            </a:lvl7pPr>
            <a:lvl8pPr lvl="7" rtl="0">
              <a:spcBef>
                <a:spcPts val="0"/>
              </a:spcBef>
              <a:spcAft>
                <a:spcPts val="0"/>
              </a:spcAft>
              <a:buSzPts val="4400"/>
              <a:buNone/>
              <a:defRPr/>
            </a:lvl8pPr>
            <a:lvl9pPr lvl="8" rtl="0">
              <a:spcBef>
                <a:spcPts val="0"/>
              </a:spcBef>
              <a:spcAft>
                <a:spcPts val="0"/>
              </a:spcAft>
              <a:buSzPts val="4400"/>
              <a:buNone/>
              <a:defRPr/>
            </a:lvl9pPr>
          </a:lstStyle>
          <a:p/>
        </p:txBody>
      </p:sp>
      <p:sp>
        <p:nvSpPr>
          <p:cNvPr id="18" name="Shape 18"/>
          <p:cNvSpPr txBox="1"/>
          <p:nvPr>
            <p:ph idx="1" type="body"/>
          </p:nvPr>
        </p:nvSpPr>
        <p:spPr>
          <a:xfrm>
            <a:off x="443307" y="2185434"/>
            <a:ext cx="12118200" cy="6478500"/>
          </a:xfrm>
          <a:prstGeom prst="rect">
            <a:avLst/>
          </a:prstGeom>
        </p:spPr>
        <p:txBody>
          <a:bodyPr anchorCtr="0" anchor="t" bIns="144475" lIns="144475" spcFirstLastPara="1" rIns="144475" wrap="square" tIns="144475"/>
          <a:lstStyle>
            <a:lvl1pPr indent="-406400" lvl="0" marL="457200" rtl="0">
              <a:spcBef>
                <a:spcPts val="0"/>
              </a:spcBef>
              <a:spcAft>
                <a:spcPts val="0"/>
              </a:spcAft>
              <a:buSzPts val="2800"/>
              <a:buChar char="●"/>
              <a:defRPr/>
            </a:lvl1pPr>
            <a:lvl2pPr indent="-368300" lvl="1" marL="914400" rtl="0">
              <a:spcBef>
                <a:spcPts val="2500"/>
              </a:spcBef>
              <a:spcAft>
                <a:spcPts val="0"/>
              </a:spcAft>
              <a:buSzPts val="2200"/>
              <a:buChar char="○"/>
              <a:defRPr/>
            </a:lvl2pPr>
            <a:lvl3pPr indent="-368300" lvl="2" marL="1371600" rtl="0">
              <a:spcBef>
                <a:spcPts val="2500"/>
              </a:spcBef>
              <a:spcAft>
                <a:spcPts val="0"/>
              </a:spcAft>
              <a:buSzPts val="2200"/>
              <a:buChar char="■"/>
              <a:defRPr/>
            </a:lvl3pPr>
            <a:lvl4pPr indent="-368300" lvl="3" marL="1828800" rtl="0">
              <a:spcBef>
                <a:spcPts val="2500"/>
              </a:spcBef>
              <a:spcAft>
                <a:spcPts val="0"/>
              </a:spcAft>
              <a:buSzPts val="2200"/>
              <a:buChar char="●"/>
              <a:defRPr/>
            </a:lvl4pPr>
            <a:lvl5pPr indent="-368300" lvl="4" marL="2286000" rtl="0">
              <a:spcBef>
                <a:spcPts val="2500"/>
              </a:spcBef>
              <a:spcAft>
                <a:spcPts val="0"/>
              </a:spcAft>
              <a:buSzPts val="2200"/>
              <a:buChar char="○"/>
              <a:defRPr/>
            </a:lvl5pPr>
            <a:lvl6pPr indent="-368300" lvl="5" marL="2743200" rtl="0">
              <a:spcBef>
                <a:spcPts val="2500"/>
              </a:spcBef>
              <a:spcAft>
                <a:spcPts val="0"/>
              </a:spcAft>
              <a:buSzPts val="2200"/>
              <a:buChar char="■"/>
              <a:defRPr/>
            </a:lvl6pPr>
            <a:lvl7pPr indent="-368300" lvl="6" marL="3200400" rtl="0">
              <a:spcBef>
                <a:spcPts val="2500"/>
              </a:spcBef>
              <a:spcAft>
                <a:spcPts val="0"/>
              </a:spcAft>
              <a:buSzPts val="2200"/>
              <a:buChar char="●"/>
              <a:defRPr/>
            </a:lvl7pPr>
            <a:lvl8pPr indent="-368300" lvl="7" marL="3657600" rtl="0">
              <a:spcBef>
                <a:spcPts val="2500"/>
              </a:spcBef>
              <a:spcAft>
                <a:spcPts val="0"/>
              </a:spcAft>
              <a:buSzPts val="2200"/>
              <a:buChar char="○"/>
              <a:defRPr/>
            </a:lvl8pPr>
            <a:lvl9pPr indent="-368300" lvl="8" marL="4114800" rtl="0">
              <a:spcBef>
                <a:spcPts val="2500"/>
              </a:spcBef>
              <a:spcAft>
                <a:spcPts val="2500"/>
              </a:spcAft>
              <a:buSzPts val="2200"/>
              <a:buChar char="■"/>
              <a:defRPr/>
            </a:lvl9pPr>
          </a:lstStyle>
          <a:p/>
        </p:txBody>
      </p:sp>
      <p:sp>
        <p:nvSpPr>
          <p:cNvPr id="19" name="Shape 19"/>
          <p:cNvSpPr txBox="1"/>
          <p:nvPr>
            <p:ph idx="12" type="sldNum"/>
          </p:nvPr>
        </p:nvSpPr>
        <p:spPr>
          <a:xfrm>
            <a:off x="12049718" y="8842841"/>
            <a:ext cx="780300" cy="746400"/>
          </a:xfrm>
          <a:prstGeom prst="rect">
            <a:avLst/>
          </a:prstGeom>
        </p:spPr>
        <p:txBody>
          <a:bodyPr anchorCtr="0" anchor="ctr" bIns="144475" lIns="144475" spcFirstLastPara="1" rIns="144475" wrap="square" tIns="1444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Shape 21"/>
          <p:cNvSpPr txBox="1"/>
          <p:nvPr>
            <p:ph type="title"/>
          </p:nvPr>
        </p:nvSpPr>
        <p:spPr>
          <a:xfrm>
            <a:off x="443307" y="843899"/>
            <a:ext cx="12118200" cy="1086000"/>
          </a:xfrm>
          <a:prstGeom prst="rect">
            <a:avLst/>
          </a:prstGeom>
        </p:spPr>
        <p:txBody>
          <a:bodyPr anchorCtr="0" anchor="t" bIns="144475" lIns="144475" spcFirstLastPara="1" rIns="144475" wrap="square" tIns="144475"/>
          <a:lstStyle>
            <a:lvl1pPr lvl="0" rtl="0">
              <a:spcBef>
                <a:spcPts val="0"/>
              </a:spcBef>
              <a:spcAft>
                <a:spcPts val="0"/>
              </a:spcAft>
              <a:buSzPts val="4400"/>
              <a:buNone/>
              <a:defRPr/>
            </a:lvl1pPr>
            <a:lvl2pPr lvl="1" rtl="0">
              <a:spcBef>
                <a:spcPts val="0"/>
              </a:spcBef>
              <a:spcAft>
                <a:spcPts val="0"/>
              </a:spcAft>
              <a:buSzPts val="4400"/>
              <a:buNone/>
              <a:defRPr/>
            </a:lvl2pPr>
            <a:lvl3pPr lvl="2" rtl="0">
              <a:spcBef>
                <a:spcPts val="0"/>
              </a:spcBef>
              <a:spcAft>
                <a:spcPts val="0"/>
              </a:spcAft>
              <a:buSzPts val="4400"/>
              <a:buNone/>
              <a:defRPr/>
            </a:lvl3pPr>
            <a:lvl4pPr lvl="3" rtl="0">
              <a:spcBef>
                <a:spcPts val="0"/>
              </a:spcBef>
              <a:spcAft>
                <a:spcPts val="0"/>
              </a:spcAft>
              <a:buSzPts val="4400"/>
              <a:buNone/>
              <a:defRPr/>
            </a:lvl4pPr>
            <a:lvl5pPr lvl="4" rtl="0">
              <a:spcBef>
                <a:spcPts val="0"/>
              </a:spcBef>
              <a:spcAft>
                <a:spcPts val="0"/>
              </a:spcAft>
              <a:buSzPts val="4400"/>
              <a:buNone/>
              <a:defRPr/>
            </a:lvl5pPr>
            <a:lvl6pPr lvl="5" rtl="0">
              <a:spcBef>
                <a:spcPts val="0"/>
              </a:spcBef>
              <a:spcAft>
                <a:spcPts val="0"/>
              </a:spcAft>
              <a:buSzPts val="4400"/>
              <a:buNone/>
              <a:defRPr/>
            </a:lvl6pPr>
            <a:lvl7pPr lvl="6" rtl="0">
              <a:spcBef>
                <a:spcPts val="0"/>
              </a:spcBef>
              <a:spcAft>
                <a:spcPts val="0"/>
              </a:spcAft>
              <a:buSzPts val="4400"/>
              <a:buNone/>
              <a:defRPr/>
            </a:lvl7pPr>
            <a:lvl8pPr lvl="7" rtl="0">
              <a:spcBef>
                <a:spcPts val="0"/>
              </a:spcBef>
              <a:spcAft>
                <a:spcPts val="0"/>
              </a:spcAft>
              <a:buSzPts val="4400"/>
              <a:buNone/>
              <a:defRPr/>
            </a:lvl8pPr>
            <a:lvl9pPr lvl="8" rtl="0">
              <a:spcBef>
                <a:spcPts val="0"/>
              </a:spcBef>
              <a:spcAft>
                <a:spcPts val="0"/>
              </a:spcAft>
              <a:buSzPts val="4400"/>
              <a:buNone/>
              <a:defRPr/>
            </a:lvl9pPr>
          </a:lstStyle>
          <a:p/>
        </p:txBody>
      </p:sp>
      <p:sp>
        <p:nvSpPr>
          <p:cNvPr id="22" name="Shape 22"/>
          <p:cNvSpPr txBox="1"/>
          <p:nvPr>
            <p:ph idx="1" type="body"/>
          </p:nvPr>
        </p:nvSpPr>
        <p:spPr>
          <a:xfrm>
            <a:off x="443307" y="2185434"/>
            <a:ext cx="5688600" cy="6478500"/>
          </a:xfrm>
          <a:prstGeom prst="rect">
            <a:avLst/>
          </a:prstGeom>
        </p:spPr>
        <p:txBody>
          <a:bodyPr anchorCtr="0" anchor="t" bIns="144475" lIns="144475" spcFirstLastPara="1" rIns="144475" wrap="square" tIns="144475"/>
          <a:lstStyle>
            <a:lvl1pPr indent="-368300" lvl="0" marL="457200" rtl="0">
              <a:spcBef>
                <a:spcPts val="0"/>
              </a:spcBef>
              <a:spcAft>
                <a:spcPts val="0"/>
              </a:spcAft>
              <a:buSzPts val="2200"/>
              <a:buChar char="●"/>
              <a:defRPr sz="2200"/>
            </a:lvl1pPr>
            <a:lvl2pPr indent="-349250" lvl="1" marL="914400" rtl="0">
              <a:spcBef>
                <a:spcPts val="2500"/>
              </a:spcBef>
              <a:spcAft>
                <a:spcPts val="0"/>
              </a:spcAft>
              <a:buSzPts val="1900"/>
              <a:buChar char="○"/>
              <a:defRPr sz="1900"/>
            </a:lvl2pPr>
            <a:lvl3pPr indent="-349250" lvl="2" marL="1371600" rtl="0">
              <a:spcBef>
                <a:spcPts val="2500"/>
              </a:spcBef>
              <a:spcAft>
                <a:spcPts val="0"/>
              </a:spcAft>
              <a:buSzPts val="1900"/>
              <a:buChar char="■"/>
              <a:defRPr sz="1900"/>
            </a:lvl3pPr>
            <a:lvl4pPr indent="-349250" lvl="3" marL="1828800" rtl="0">
              <a:spcBef>
                <a:spcPts val="2500"/>
              </a:spcBef>
              <a:spcAft>
                <a:spcPts val="0"/>
              </a:spcAft>
              <a:buSzPts val="1900"/>
              <a:buChar char="●"/>
              <a:defRPr sz="1900"/>
            </a:lvl4pPr>
            <a:lvl5pPr indent="-349250" lvl="4" marL="2286000" rtl="0">
              <a:spcBef>
                <a:spcPts val="2500"/>
              </a:spcBef>
              <a:spcAft>
                <a:spcPts val="0"/>
              </a:spcAft>
              <a:buSzPts val="1900"/>
              <a:buChar char="○"/>
              <a:defRPr sz="1900"/>
            </a:lvl5pPr>
            <a:lvl6pPr indent="-349250" lvl="5" marL="2743200" rtl="0">
              <a:spcBef>
                <a:spcPts val="2500"/>
              </a:spcBef>
              <a:spcAft>
                <a:spcPts val="0"/>
              </a:spcAft>
              <a:buSzPts val="1900"/>
              <a:buChar char="■"/>
              <a:defRPr sz="1900"/>
            </a:lvl6pPr>
            <a:lvl7pPr indent="-349250" lvl="6" marL="3200400" rtl="0">
              <a:spcBef>
                <a:spcPts val="2500"/>
              </a:spcBef>
              <a:spcAft>
                <a:spcPts val="0"/>
              </a:spcAft>
              <a:buSzPts val="1900"/>
              <a:buChar char="●"/>
              <a:defRPr sz="1900"/>
            </a:lvl7pPr>
            <a:lvl8pPr indent="-349250" lvl="7" marL="3657600" rtl="0">
              <a:spcBef>
                <a:spcPts val="2500"/>
              </a:spcBef>
              <a:spcAft>
                <a:spcPts val="0"/>
              </a:spcAft>
              <a:buSzPts val="1900"/>
              <a:buChar char="○"/>
              <a:defRPr sz="1900"/>
            </a:lvl8pPr>
            <a:lvl9pPr indent="-349250" lvl="8" marL="4114800" rtl="0">
              <a:spcBef>
                <a:spcPts val="2500"/>
              </a:spcBef>
              <a:spcAft>
                <a:spcPts val="2500"/>
              </a:spcAft>
              <a:buSzPts val="1900"/>
              <a:buChar char="■"/>
              <a:defRPr sz="1900"/>
            </a:lvl9pPr>
          </a:lstStyle>
          <a:p/>
        </p:txBody>
      </p:sp>
      <p:sp>
        <p:nvSpPr>
          <p:cNvPr id="23" name="Shape 23"/>
          <p:cNvSpPr txBox="1"/>
          <p:nvPr>
            <p:ph idx="2" type="body"/>
          </p:nvPr>
        </p:nvSpPr>
        <p:spPr>
          <a:xfrm>
            <a:off x="6872747" y="2185434"/>
            <a:ext cx="5688600" cy="6478500"/>
          </a:xfrm>
          <a:prstGeom prst="rect">
            <a:avLst/>
          </a:prstGeom>
        </p:spPr>
        <p:txBody>
          <a:bodyPr anchorCtr="0" anchor="t" bIns="144475" lIns="144475" spcFirstLastPara="1" rIns="144475" wrap="square" tIns="144475"/>
          <a:lstStyle>
            <a:lvl1pPr indent="-368300" lvl="0" marL="457200" rtl="0">
              <a:spcBef>
                <a:spcPts val="0"/>
              </a:spcBef>
              <a:spcAft>
                <a:spcPts val="0"/>
              </a:spcAft>
              <a:buSzPts val="2200"/>
              <a:buChar char="●"/>
              <a:defRPr sz="2200"/>
            </a:lvl1pPr>
            <a:lvl2pPr indent="-349250" lvl="1" marL="914400" rtl="0">
              <a:spcBef>
                <a:spcPts val="2500"/>
              </a:spcBef>
              <a:spcAft>
                <a:spcPts val="0"/>
              </a:spcAft>
              <a:buSzPts val="1900"/>
              <a:buChar char="○"/>
              <a:defRPr sz="1900"/>
            </a:lvl2pPr>
            <a:lvl3pPr indent="-349250" lvl="2" marL="1371600" rtl="0">
              <a:spcBef>
                <a:spcPts val="2500"/>
              </a:spcBef>
              <a:spcAft>
                <a:spcPts val="0"/>
              </a:spcAft>
              <a:buSzPts val="1900"/>
              <a:buChar char="■"/>
              <a:defRPr sz="1900"/>
            </a:lvl3pPr>
            <a:lvl4pPr indent="-349250" lvl="3" marL="1828800" rtl="0">
              <a:spcBef>
                <a:spcPts val="2500"/>
              </a:spcBef>
              <a:spcAft>
                <a:spcPts val="0"/>
              </a:spcAft>
              <a:buSzPts val="1900"/>
              <a:buChar char="●"/>
              <a:defRPr sz="1900"/>
            </a:lvl4pPr>
            <a:lvl5pPr indent="-349250" lvl="4" marL="2286000" rtl="0">
              <a:spcBef>
                <a:spcPts val="2500"/>
              </a:spcBef>
              <a:spcAft>
                <a:spcPts val="0"/>
              </a:spcAft>
              <a:buSzPts val="1900"/>
              <a:buChar char="○"/>
              <a:defRPr sz="1900"/>
            </a:lvl5pPr>
            <a:lvl6pPr indent="-349250" lvl="5" marL="2743200" rtl="0">
              <a:spcBef>
                <a:spcPts val="2500"/>
              </a:spcBef>
              <a:spcAft>
                <a:spcPts val="0"/>
              </a:spcAft>
              <a:buSzPts val="1900"/>
              <a:buChar char="■"/>
              <a:defRPr sz="1900"/>
            </a:lvl6pPr>
            <a:lvl7pPr indent="-349250" lvl="6" marL="3200400" rtl="0">
              <a:spcBef>
                <a:spcPts val="2500"/>
              </a:spcBef>
              <a:spcAft>
                <a:spcPts val="0"/>
              </a:spcAft>
              <a:buSzPts val="1900"/>
              <a:buChar char="●"/>
              <a:defRPr sz="1900"/>
            </a:lvl7pPr>
            <a:lvl8pPr indent="-349250" lvl="7" marL="3657600" rtl="0">
              <a:spcBef>
                <a:spcPts val="2500"/>
              </a:spcBef>
              <a:spcAft>
                <a:spcPts val="0"/>
              </a:spcAft>
              <a:buSzPts val="1900"/>
              <a:buChar char="○"/>
              <a:defRPr sz="1900"/>
            </a:lvl8pPr>
            <a:lvl9pPr indent="-349250" lvl="8" marL="4114800" rtl="0">
              <a:spcBef>
                <a:spcPts val="2500"/>
              </a:spcBef>
              <a:spcAft>
                <a:spcPts val="2500"/>
              </a:spcAft>
              <a:buSzPts val="1900"/>
              <a:buChar char="■"/>
              <a:defRPr sz="1900"/>
            </a:lvl9pPr>
          </a:lstStyle>
          <a:p/>
        </p:txBody>
      </p:sp>
      <p:sp>
        <p:nvSpPr>
          <p:cNvPr id="24" name="Shape 24"/>
          <p:cNvSpPr txBox="1"/>
          <p:nvPr>
            <p:ph idx="12" type="sldNum"/>
          </p:nvPr>
        </p:nvSpPr>
        <p:spPr>
          <a:xfrm>
            <a:off x="12049718" y="8842841"/>
            <a:ext cx="780300" cy="746400"/>
          </a:xfrm>
          <a:prstGeom prst="rect">
            <a:avLst/>
          </a:prstGeom>
        </p:spPr>
        <p:txBody>
          <a:bodyPr anchorCtr="0" anchor="ctr" bIns="144475" lIns="144475" spcFirstLastPara="1" rIns="144475" wrap="square" tIns="1444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Shape 26"/>
          <p:cNvSpPr txBox="1"/>
          <p:nvPr>
            <p:ph type="title"/>
          </p:nvPr>
        </p:nvSpPr>
        <p:spPr>
          <a:xfrm>
            <a:off x="443307" y="843899"/>
            <a:ext cx="12118200" cy="1086000"/>
          </a:xfrm>
          <a:prstGeom prst="rect">
            <a:avLst/>
          </a:prstGeom>
        </p:spPr>
        <p:txBody>
          <a:bodyPr anchorCtr="0" anchor="t" bIns="144475" lIns="144475" spcFirstLastPara="1" rIns="144475" wrap="square" tIns="144475"/>
          <a:lstStyle>
            <a:lvl1pPr lvl="0" rtl="0">
              <a:spcBef>
                <a:spcPts val="0"/>
              </a:spcBef>
              <a:spcAft>
                <a:spcPts val="0"/>
              </a:spcAft>
              <a:buSzPts val="4400"/>
              <a:buNone/>
              <a:defRPr/>
            </a:lvl1pPr>
            <a:lvl2pPr lvl="1" rtl="0">
              <a:spcBef>
                <a:spcPts val="0"/>
              </a:spcBef>
              <a:spcAft>
                <a:spcPts val="0"/>
              </a:spcAft>
              <a:buSzPts val="4400"/>
              <a:buNone/>
              <a:defRPr/>
            </a:lvl2pPr>
            <a:lvl3pPr lvl="2" rtl="0">
              <a:spcBef>
                <a:spcPts val="0"/>
              </a:spcBef>
              <a:spcAft>
                <a:spcPts val="0"/>
              </a:spcAft>
              <a:buSzPts val="4400"/>
              <a:buNone/>
              <a:defRPr/>
            </a:lvl3pPr>
            <a:lvl4pPr lvl="3" rtl="0">
              <a:spcBef>
                <a:spcPts val="0"/>
              </a:spcBef>
              <a:spcAft>
                <a:spcPts val="0"/>
              </a:spcAft>
              <a:buSzPts val="4400"/>
              <a:buNone/>
              <a:defRPr/>
            </a:lvl4pPr>
            <a:lvl5pPr lvl="4" rtl="0">
              <a:spcBef>
                <a:spcPts val="0"/>
              </a:spcBef>
              <a:spcAft>
                <a:spcPts val="0"/>
              </a:spcAft>
              <a:buSzPts val="4400"/>
              <a:buNone/>
              <a:defRPr/>
            </a:lvl5pPr>
            <a:lvl6pPr lvl="5" rtl="0">
              <a:spcBef>
                <a:spcPts val="0"/>
              </a:spcBef>
              <a:spcAft>
                <a:spcPts val="0"/>
              </a:spcAft>
              <a:buSzPts val="4400"/>
              <a:buNone/>
              <a:defRPr/>
            </a:lvl6pPr>
            <a:lvl7pPr lvl="6" rtl="0">
              <a:spcBef>
                <a:spcPts val="0"/>
              </a:spcBef>
              <a:spcAft>
                <a:spcPts val="0"/>
              </a:spcAft>
              <a:buSzPts val="4400"/>
              <a:buNone/>
              <a:defRPr/>
            </a:lvl7pPr>
            <a:lvl8pPr lvl="7" rtl="0">
              <a:spcBef>
                <a:spcPts val="0"/>
              </a:spcBef>
              <a:spcAft>
                <a:spcPts val="0"/>
              </a:spcAft>
              <a:buSzPts val="4400"/>
              <a:buNone/>
              <a:defRPr/>
            </a:lvl8pPr>
            <a:lvl9pPr lvl="8" rtl="0">
              <a:spcBef>
                <a:spcPts val="0"/>
              </a:spcBef>
              <a:spcAft>
                <a:spcPts val="0"/>
              </a:spcAft>
              <a:buSzPts val="4400"/>
              <a:buNone/>
              <a:defRPr/>
            </a:lvl9pPr>
          </a:lstStyle>
          <a:p/>
        </p:txBody>
      </p:sp>
      <p:sp>
        <p:nvSpPr>
          <p:cNvPr id="27" name="Shape 27"/>
          <p:cNvSpPr txBox="1"/>
          <p:nvPr>
            <p:ph idx="12" type="sldNum"/>
          </p:nvPr>
        </p:nvSpPr>
        <p:spPr>
          <a:xfrm>
            <a:off x="12049718" y="8842841"/>
            <a:ext cx="780300" cy="746400"/>
          </a:xfrm>
          <a:prstGeom prst="rect">
            <a:avLst/>
          </a:prstGeom>
        </p:spPr>
        <p:txBody>
          <a:bodyPr anchorCtr="0" anchor="ctr" bIns="144475" lIns="144475" spcFirstLastPara="1" rIns="144475" wrap="square" tIns="1444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Shape 29"/>
          <p:cNvSpPr txBox="1"/>
          <p:nvPr>
            <p:ph type="title"/>
          </p:nvPr>
        </p:nvSpPr>
        <p:spPr>
          <a:xfrm>
            <a:off x="443307" y="1053582"/>
            <a:ext cx="3993600" cy="1433100"/>
          </a:xfrm>
          <a:prstGeom prst="rect">
            <a:avLst/>
          </a:prstGeom>
        </p:spPr>
        <p:txBody>
          <a:bodyPr anchorCtr="0" anchor="b" bIns="144475" lIns="144475" spcFirstLastPara="1" rIns="144475" wrap="square" tIns="144475"/>
          <a:lstStyle>
            <a:lvl1pPr lvl="0" rtl="0">
              <a:spcBef>
                <a:spcPts val="0"/>
              </a:spcBef>
              <a:spcAft>
                <a:spcPts val="0"/>
              </a:spcAft>
              <a:buSzPts val="3800"/>
              <a:buNone/>
              <a:defRPr sz="3800"/>
            </a:lvl1pPr>
            <a:lvl2pPr lvl="1" rtl="0">
              <a:spcBef>
                <a:spcPts val="0"/>
              </a:spcBef>
              <a:spcAft>
                <a:spcPts val="0"/>
              </a:spcAft>
              <a:buSzPts val="3800"/>
              <a:buNone/>
              <a:defRPr sz="3800"/>
            </a:lvl2pPr>
            <a:lvl3pPr lvl="2" rtl="0">
              <a:spcBef>
                <a:spcPts val="0"/>
              </a:spcBef>
              <a:spcAft>
                <a:spcPts val="0"/>
              </a:spcAft>
              <a:buSzPts val="3800"/>
              <a:buNone/>
              <a:defRPr sz="3800"/>
            </a:lvl3pPr>
            <a:lvl4pPr lvl="3" rtl="0">
              <a:spcBef>
                <a:spcPts val="0"/>
              </a:spcBef>
              <a:spcAft>
                <a:spcPts val="0"/>
              </a:spcAft>
              <a:buSzPts val="3800"/>
              <a:buNone/>
              <a:defRPr sz="3800"/>
            </a:lvl4pPr>
            <a:lvl5pPr lvl="4" rtl="0">
              <a:spcBef>
                <a:spcPts val="0"/>
              </a:spcBef>
              <a:spcAft>
                <a:spcPts val="0"/>
              </a:spcAft>
              <a:buSzPts val="3800"/>
              <a:buNone/>
              <a:defRPr sz="3800"/>
            </a:lvl5pPr>
            <a:lvl6pPr lvl="5" rtl="0">
              <a:spcBef>
                <a:spcPts val="0"/>
              </a:spcBef>
              <a:spcAft>
                <a:spcPts val="0"/>
              </a:spcAft>
              <a:buSzPts val="3800"/>
              <a:buNone/>
              <a:defRPr sz="3800"/>
            </a:lvl6pPr>
            <a:lvl7pPr lvl="6" rtl="0">
              <a:spcBef>
                <a:spcPts val="0"/>
              </a:spcBef>
              <a:spcAft>
                <a:spcPts val="0"/>
              </a:spcAft>
              <a:buSzPts val="3800"/>
              <a:buNone/>
              <a:defRPr sz="3800"/>
            </a:lvl7pPr>
            <a:lvl8pPr lvl="7" rtl="0">
              <a:spcBef>
                <a:spcPts val="0"/>
              </a:spcBef>
              <a:spcAft>
                <a:spcPts val="0"/>
              </a:spcAft>
              <a:buSzPts val="3800"/>
              <a:buNone/>
              <a:defRPr sz="3800"/>
            </a:lvl8pPr>
            <a:lvl9pPr lvl="8" rtl="0">
              <a:spcBef>
                <a:spcPts val="0"/>
              </a:spcBef>
              <a:spcAft>
                <a:spcPts val="0"/>
              </a:spcAft>
              <a:buSzPts val="3800"/>
              <a:buNone/>
              <a:defRPr sz="3800"/>
            </a:lvl9pPr>
          </a:lstStyle>
          <a:p/>
        </p:txBody>
      </p:sp>
      <p:sp>
        <p:nvSpPr>
          <p:cNvPr id="30" name="Shape 30"/>
          <p:cNvSpPr txBox="1"/>
          <p:nvPr>
            <p:ph idx="1" type="body"/>
          </p:nvPr>
        </p:nvSpPr>
        <p:spPr>
          <a:xfrm>
            <a:off x="443307" y="2635093"/>
            <a:ext cx="3993600" cy="6029100"/>
          </a:xfrm>
          <a:prstGeom prst="rect">
            <a:avLst/>
          </a:prstGeom>
        </p:spPr>
        <p:txBody>
          <a:bodyPr anchorCtr="0" anchor="t" bIns="144475" lIns="144475" spcFirstLastPara="1" rIns="144475" wrap="square" tIns="144475"/>
          <a:lstStyle>
            <a:lvl1pPr indent="-349250" lvl="0" marL="457200" rtl="0">
              <a:spcBef>
                <a:spcPts val="0"/>
              </a:spcBef>
              <a:spcAft>
                <a:spcPts val="0"/>
              </a:spcAft>
              <a:buSzPts val="1900"/>
              <a:buChar char="●"/>
              <a:defRPr sz="1900"/>
            </a:lvl1pPr>
            <a:lvl2pPr indent="-349250" lvl="1" marL="914400" rtl="0">
              <a:spcBef>
                <a:spcPts val="2500"/>
              </a:spcBef>
              <a:spcAft>
                <a:spcPts val="0"/>
              </a:spcAft>
              <a:buSzPts val="1900"/>
              <a:buChar char="○"/>
              <a:defRPr sz="1900"/>
            </a:lvl2pPr>
            <a:lvl3pPr indent="-349250" lvl="2" marL="1371600" rtl="0">
              <a:spcBef>
                <a:spcPts val="2500"/>
              </a:spcBef>
              <a:spcAft>
                <a:spcPts val="0"/>
              </a:spcAft>
              <a:buSzPts val="1900"/>
              <a:buChar char="■"/>
              <a:defRPr sz="1900"/>
            </a:lvl3pPr>
            <a:lvl4pPr indent="-349250" lvl="3" marL="1828800" rtl="0">
              <a:spcBef>
                <a:spcPts val="2500"/>
              </a:spcBef>
              <a:spcAft>
                <a:spcPts val="0"/>
              </a:spcAft>
              <a:buSzPts val="1900"/>
              <a:buChar char="●"/>
              <a:defRPr sz="1900"/>
            </a:lvl4pPr>
            <a:lvl5pPr indent="-349250" lvl="4" marL="2286000" rtl="0">
              <a:spcBef>
                <a:spcPts val="2500"/>
              </a:spcBef>
              <a:spcAft>
                <a:spcPts val="0"/>
              </a:spcAft>
              <a:buSzPts val="1900"/>
              <a:buChar char="○"/>
              <a:defRPr sz="1900"/>
            </a:lvl5pPr>
            <a:lvl6pPr indent="-349250" lvl="5" marL="2743200" rtl="0">
              <a:spcBef>
                <a:spcPts val="2500"/>
              </a:spcBef>
              <a:spcAft>
                <a:spcPts val="0"/>
              </a:spcAft>
              <a:buSzPts val="1900"/>
              <a:buChar char="■"/>
              <a:defRPr sz="1900"/>
            </a:lvl6pPr>
            <a:lvl7pPr indent="-349250" lvl="6" marL="3200400" rtl="0">
              <a:spcBef>
                <a:spcPts val="2500"/>
              </a:spcBef>
              <a:spcAft>
                <a:spcPts val="0"/>
              </a:spcAft>
              <a:buSzPts val="1900"/>
              <a:buChar char="●"/>
              <a:defRPr sz="1900"/>
            </a:lvl7pPr>
            <a:lvl8pPr indent="-349250" lvl="7" marL="3657600" rtl="0">
              <a:spcBef>
                <a:spcPts val="2500"/>
              </a:spcBef>
              <a:spcAft>
                <a:spcPts val="0"/>
              </a:spcAft>
              <a:buSzPts val="1900"/>
              <a:buChar char="○"/>
              <a:defRPr sz="1900"/>
            </a:lvl8pPr>
            <a:lvl9pPr indent="-349250" lvl="8" marL="4114800" rtl="0">
              <a:spcBef>
                <a:spcPts val="2500"/>
              </a:spcBef>
              <a:spcAft>
                <a:spcPts val="2500"/>
              </a:spcAft>
              <a:buSzPts val="1900"/>
              <a:buChar char="■"/>
              <a:defRPr sz="1900"/>
            </a:lvl9pPr>
          </a:lstStyle>
          <a:p/>
        </p:txBody>
      </p:sp>
      <p:sp>
        <p:nvSpPr>
          <p:cNvPr id="31" name="Shape 31"/>
          <p:cNvSpPr txBox="1"/>
          <p:nvPr>
            <p:ph idx="12" type="sldNum"/>
          </p:nvPr>
        </p:nvSpPr>
        <p:spPr>
          <a:xfrm>
            <a:off x="12049718" y="8842841"/>
            <a:ext cx="780300" cy="746400"/>
          </a:xfrm>
          <a:prstGeom prst="rect">
            <a:avLst/>
          </a:prstGeom>
        </p:spPr>
        <p:txBody>
          <a:bodyPr anchorCtr="0" anchor="ctr" bIns="144475" lIns="144475" spcFirstLastPara="1" rIns="144475" wrap="square" tIns="1444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Shape 33"/>
          <p:cNvSpPr txBox="1"/>
          <p:nvPr>
            <p:ph type="title"/>
          </p:nvPr>
        </p:nvSpPr>
        <p:spPr>
          <a:xfrm>
            <a:off x="697244" y="853618"/>
            <a:ext cx="9056400" cy="7757400"/>
          </a:xfrm>
          <a:prstGeom prst="rect">
            <a:avLst/>
          </a:prstGeom>
        </p:spPr>
        <p:txBody>
          <a:bodyPr anchorCtr="0" anchor="ctr" bIns="144475" lIns="144475" spcFirstLastPara="1" rIns="144475" wrap="square" tIns="144475"/>
          <a:lstStyle>
            <a:lvl1pPr lvl="0" rtl="0">
              <a:spcBef>
                <a:spcPts val="0"/>
              </a:spcBef>
              <a:spcAft>
                <a:spcPts val="0"/>
              </a:spcAft>
              <a:buSzPts val="7600"/>
              <a:buNone/>
              <a:defRPr sz="7600"/>
            </a:lvl1pPr>
            <a:lvl2pPr lvl="1" rtl="0">
              <a:spcBef>
                <a:spcPts val="0"/>
              </a:spcBef>
              <a:spcAft>
                <a:spcPts val="0"/>
              </a:spcAft>
              <a:buSzPts val="7600"/>
              <a:buNone/>
              <a:defRPr sz="7600"/>
            </a:lvl2pPr>
            <a:lvl3pPr lvl="2" rtl="0">
              <a:spcBef>
                <a:spcPts val="0"/>
              </a:spcBef>
              <a:spcAft>
                <a:spcPts val="0"/>
              </a:spcAft>
              <a:buSzPts val="7600"/>
              <a:buNone/>
              <a:defRPr sz="7600"/>
            </a:lvl3pPr>
            <a:lvl4pPr lvl="3" rtl="0">
              <a:spcBef>
                <a:spcPts val="0"/>
              </a:spcBef>
              <a:spcAft>
                <a:spcPts val="0"/>
              </a:spcAft>
              <a:buSzPts val="7600"/>
              <a:buNone/>
              <a:defRPr sz="7600"/>
            </a:lvl4pPr>
            <a:lvl5pPr lvl="4" rtl="0">
              <a:spcBef>
                <a:spcPts val="0"/>
              </a:spcBef>
              <a:spcAft>
                <a:spcPts val="0"/>
              </a:spcAft>
              <a:buSzPts val="7600"/>
              <a:buNone/>
              <a:defRPr sz="7600"/>
            </a:lvl5pPr>
            <a:lvl6pPr lvl="5" rtl="0">
              <a:spcBef>
                <a:spcPts val="0"/>
              </a:spcBef>
              <a:spcAft>
                <a:spcPts val="0"/>
              </a:spcAft>
              <a:buSzPts val="7600"/>
              <a:buNone/>
              <a:defRPr sz="7600"/>
            </a:lvl6pPr>
            <a:lvl7pPr lvl="6" rtl="0">
              <a:spcBef>
                <a:spcPts val="0"/>
              </a:spcBef>
              <a:spcAft>
                <a:spcPts val="0"/>
              </a:spcAft>
              <a:buSzPts val="7600"/>
              <a:buNone/>
              <a:defRPr sz="7600"/>
            </a:lvl7pPr>
            <a:lvl8pPr lvl="7" rtl="0">
              <a:spcBef>
                <a:spcPts val="0"/>
              </a:spcBef>
              <a:spcAft>
                <a:spcPts val="0"/>
              </a:spcAft>
              <a:buSzPts val="7600"/>
              <a:buNone/>
              <a:defRPr sz="7600"/>
            </a:lvl8pPr>
            <a:lvl9pPr lvl="8" rtl="0">
              <a:spcBef>
                <a:spcPts val="0"/>
              </a:spcBef>
              <a:spcAft>
                <a:spcPts val="0"/>
              </a:spcAft>
              <a:buSzPts val="7600"/>
              <a:buNone/>
              <a:defRPr sz="7600"/>
            </a:lvl9pPr>
          </a:lstStyle>
          <a:p/>
        </p:txBody>
      </p:sp>
      <p:sp>
        <p:nvSpPr>
          <p:cNvPr id="34" name="Shape 34"/>
          <p:cNvSpPr txBox="1"/>
          <p:nvPr>
            <p:ph idx="12" type="sldNum"/>
          </p:nvPr>
        </p:nvSpPr>
        <p:spPr>
          <a:xfrm>
            <a:off x="12049718" y="8842841"/>
            <a:ext cx="780300" cy="746400"/>
          </a:xfrm>
          <a:prstGeom prst="rect">
            <a:avLst/>
          </a:prstGeom>
        </p:spPr>
        <p:txBody>
          <a:bodyPr anchorCtr="0" anchor="ctr" bIns="144475" lIns="144475" spcFirstLastPara="1" rIns="144475" wrap="square" tIns="1444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Shape 36"/>
          <p:cNvSpPr/>
          <p:nvPr/>
        </p:nvSpPr>
        <p:spPr>
          <a:xfrm>
            <a:off x="6502400" y="-237"/>
            <a:ext cx="6502500" cy="9753600"/>
          </a:xfrm>
          <a:prstGeom prst="rect">
            <a:avLst/>
          </a:prstGeom>
          <a:solidFill>
            <a:schemeClr val="lt2"/>
          </a:solidFill>
          <a:ln>
            <a:noFill/>
          </a:ln>
        </p:spPr>
        <p:txBody>
          <a:bodyPr anchorCtr="0" anchor="ctr" bIns="144475" lIns="144475" spcFirstLastPara="1" rIns="144475" wrap="square" tIns="144475">
            <a:noAutofit/>
          </a:bodyPr>
          <a:lstStyle/>
          <a:p>
            <a:pPr indent="0" lvl="0" marL="0">
              <a:spcBef>
                <a:spcPts val="0"/>
              </a:spcBef>
              <a:spcAft>
                <a:spcPts val="0"/>
              </a:spcAft>
              <a:buNone/>
            </a:pPr>
            <a:r>
              <a:t/>
            </a:r>
            <a:endParaRPr/>
          </a:p>
        </p:txBody>
      </p:sp>
      <p:sp>
        <p:nvSpPr>
          <p:cNvPr id="37" name="Shape 37"/>
          <p:cNvSpPr txBox="1"/>
          <p:nvPr>
            <p:ph type="title"/>
          </p:nvPr>
        </p:nvSpPr>
        <p:spPr>
          <a:xfrm>
            <a:off x="377600" y="2338465"/>
            <a:ext cx="5753100" cy="2811000"/>
          </a:xfrm>
          <a:prstGeom prst="rect">
            <a:avLst/>
          </a:prstGeom>
        </p:spPr>
        <p:txBody>
          <a:bodyPr anchorCtr="0" anchor="b" bIns="144475" lIns="144475" spcFirstLastPara="1" rIns="144475" wrap="square" tIns="144475"/>
          <a:lstStyle>
            <a:lvl1pPr lvl="0" rtl="0" algn="ctr">
              <a:spcBef>
                <a:spcPts val="0"/>
              </a:spcBef>
              <a:spcAft>
                <a:spcPts val="0"/>
              </a:spcAft>
              <a:buSzPts val="6600"/>
              <a:buNone/>
              <a:defRPr sz="6600"/>
            </a:lvl1pPr>
            <a:lvl2pPr lvl="1" rtl="0" algn="ctr">
              <a:spcBef>
                <a:spcPts val="0"/>
              </a:spcBef>
              <a:spcAft>
                <a:spcPts val="0"/>
              </a:spcAft>
              <a:buSzPts val="6600"/>
              <a:buNone/>
              <a:defRPr sz="6600"/>
            </a:lvl2pPr>
            <a:lvl3pPr lvl="2" rtl="0" algn="ctr">
              <a:spcBef>
                <a:spcPts val="0"/>
              </a:spcBef>
              <a:spcAft>
                <a:spcPts val="0"/>
              </a:spcAft>
              <a:buSzPts val="6600"/>
              <a:buNone/>
              <a:defRPr sz="6600"/>
            </a:lvl3pPr>
            <a:lvl4pPr lvl="3" rtl="0" algn="ctr">
              <a:spcBef>
                <a:spcPts val="0"/>
              </a:spcBef>
              <a:spcAft>
                <a:spcPts val="0"/>
              </a:spcAft>
              <a:buSzPts val="6600"/>
              <a:buNone/>
              <a:defRPr sz="6600"/>
            </a:lvl4pPr>
            <a:lvl5pPr lvl="4" rtl="0" algn="ctr">
              <a:spcBef>
                <a:spcPts val="0"/>
              </a:spcBef>
              <a:spcAft>
                <a:spcPts val="0"/>
              </a:spcAft>
              <a:buSzPts val="6600"/>
              <a:buNone/>
              <a:defRPr sz="6600"/>
            </a:lvl5pPr>
            <a:lvl6pPr lvl="5" rtl="0" algn="ctr">
              <a:spcBef>
                <a:spcPts val="0"/>
              </a:spcBef>
              <a:spcAft>
                <a:spcPts val="0"/>
              </a:spcAft>
              <a:buSzPts val="6600"/>
              <a:buNone/>
              <a:defRPr sz="6600"/>
            </a:lvl6pPr>
            <a:lvl7pPr lvl="6" rtl="0" algn="ctr">
              <a:spcBef>
                <a:spcPts val="0"/>
              </a:spcBef>
              <a:spcAft>
                <a:spcPts val="0"/>
              </a:spcAft>
              <a:buSzPts val="6600"/>
              <a:buNone/>
              <a:defRPr sz="6600"/>
            </a:lvl7pPr>
            <a:lvl8pPr lvl="7" rtl="0" algn="ctr">
              <a:spcBef>
                <a:spcPts val="0"/>
              </a:spcBef>
              <a:spcAft>
                <a:spcPts val="0"/>
              </a:spcAft>
              <a:buSzPts val="6600"/>
              <a:buNone/>
              <a:defRPr sz="6600"/>
            </a:lvl8pPr>
            <a:lvl9pPr lvl="8" rtl="0" algn="ctr">
              <a:spcBef>
                <a:spcPts val="0"/>
              </a:spcBef>
              <a:spcAft>
                <a:spcPts val="0"/>
              </a:spcAft>
              <a:buSzPts val="6600"/>
              <a:buNone/>
              <a:defRPr sz="6600"/>
            </a:lvl9pPr>
          </a:lstStyle>
          <a:p/>
        </p:txBody>
      </p:sp>
      <p:sp>
        <p:nvSpPr>
          <p:cNvPr id="38" name="Shape 38"/>
          <p:cNvSpPr txBox="1"/>
          <p:nvPr>
            <p:ph idx="1" type="subTitle"/>
          </p:nvPr>
        </p:nvSpPr>
        <p:spPr>
          <a:xfrm>
            <a:off x="377600" y="5315461"/>
            <a:ext cx="5753100" cy="2342100"/>
          </a:xfrm>
          <a:prstGeom prst="rect">
            <a:avLst/>
          </a:prstGeom>
        </p:spPr>
        <p:txBody>
          <a:bodyPr anchorCtr="0" anchor="t" bIns="144475" lIns="144475" spcFirstLastPara="1" rIns="144475" wrap="square" tIns="144475"/>
          <a:lstStyle>
            <a:lvl1pPr lvl="0" rtl="0" algn="ctr">
              <a:lnSpc>
                <a:spcPct val="100000"/>
              </a:lnSpc>
              <a:spcBef>
                <a:spcPts val="0"/>
              </a:spcBef>
              <a:spcAft>
                <a:spcPts val="0"/>
              </a:spcAft>
              <a:buSzPts val="3300"/>
              <a:buNone/>
              <a:defRPr sz="3300"/>
            </a:lvl1pPr>
            <a:lvl2pPr lvl="1" rtl="0" algn="ctr">
              <a:lnSpc>
                <a:spcPct val="100000"/>
              </a:lnSpc>
              <a:spcBef>
                <a:spcPts val="0"/>
              </a:spcBef>
              <a:spcAft>
                <a:spcPts val="0"/>
              </a:spcAft>
              <a:buSzPts val="3300"/>
              <a:buNone/>
              <a:defRPr sz="3300"/>
            </a:lvl2pPr>
            <a:lvl3pPr lvl="2" rtl="0" algn="ctr">
              <a:lnSpc>
                <a:spcPct val="100000"/>
              </a:lnSpc>
              <a:spcBef>
                <a:spcPts val="0"/>
              </a:spcBef>
              <a:spcAft>
                <a:spcPts val="0"/>
              </a:spcAft>
              <a:buSzPts val="3300"/>
              <a:buNone/>
              <a:defRPr sz="3300"/>
            </a:lvl3pPr>
            <a:lvl4pPr lvl="3" rtl="0" algn="ctr">
              <a:lnSpc>
                <a:spcPct val="100000"/>
              </a:lnSpc>
              <a:spcBef>
                <a:spcPts val="0"/>
              </a:spcBef>
              <a:spcAft>
                <a:spcPts val="0"/>
              </a:spcAft>
              <a:buSzPts val="3300"/>
              <a:buNone/>
              <a:defRPr sz="3300"/>
            </a:lvl4pPr>
            <a:lvl5pPr lvl="4" rtl="0" algn="ctr">
              <a:lnSpc>
                <a:spcPct val="100000"/>
              </a:lnSpc>
              <a:spcBef>
                <a:spcPts val="0"/>
              </a:spcBef>
              <a:spcAft>
                <a:spcPts val="0"/>
              </a:spcAft>
              <a:buSzPts val="3300"/>
              <a:buNone/>
              <a:defRPr sz="3300"/>
            </a:lvl5pPr>
            <a:lvl6pPr lvl="5" rtl="0" algn="ctr">
              <a:lnSpc>
                <a:spcPct val="100000"/>
              </a:lnSpc>
              <a:spcBef>
                <a:spcPts val="0"/>
              </a:spcBef>
              <a:spcAft>
                <a:spcPts val="0"/>
              </a:spcAft>
              <a:buSzPts val="3300"/>
              <a:buNone/>
              <a:defRPr sz="3300"/>
            </a:lvl6pPr>
            <a:lvl7pPr lvl="6" rtl="0" algn="ctr">
              <a:lnSpc>
                <a:spcPct val="100000"/>
              </a:lnSpc>
              <a:spcBef>
                <a:spcPts val="0"/>
              </a:spcBef>
              <a:spcAft>
                <a:spcPts val="0"/>
              </a:spcAft>
              <a:buSzPts val="3300"/>
              <a:buNone/>
              <a:defRPr sz="3300"/>
            </a:lvl7pPr>
            <a:lvl8pPr lvl="7" rtl="0" algn="ctr">
              <a:lnSpc>
                <a:spcPct val="100000"/>
              </a:lnSpc>
              <a:spcBef>
                <a:spcPts val="0"/>
              </a:spcBef>
              <a:spcAft>
                <a:spcPts val="0"/>
              </a:spcAft>
              <a:buSzPts val="3300"/>
              <a:buNone/>
              <a:defRPr sz="3300"/>
            </a:lvl8pPr>
            <a:lvl9pPr lvl="8" rtl="0" algn="ctr">
              <a:lnSpc>
                <a:spcPct val="100000"/>
              </a:lnSpc>
              <a:spcBef>
                <a:spcPts val="0"/>
              </a:spcBef>
              <a:spcAft>
                <a:spcPts val="0"/>
              </a:spcAft>
              <a:buSzPts val="3300"/>
              <a:buNone/>
              <a:defRPr sz="3300"/>
            </a:lvl9pPr>
          </a:lstStyle>
          <a:p/>
        </p:txBody>
      </p:sp>
      <p:sp>
        <p:nvSpPr>
          <p:cNvPr id="39" name="Shape 39"/>
          <p:cNvSpPr txBox="1"/>
          <p:nvPr>
            <p:ph idx="2" type="body"/>
          </p:nvPr>
        </p:nvSpPr>
        <p:spPr>
          <a:xfrm>
            <a:off x="7025067" y="1373061"/>
            <a:ext cx="5457000" cy="7007100"/>
          </a:xfrm>
          <a:prstGeom prst="rect">
            <a:avLst/>
          </a:prstGeom>
        </p:spPr>
        <p:txBody>
          <a:bodyPr anchorCtr="0" anchor="ctr" bIns="144475" lIns="144475" spcFirstLastPara="1" rIns="144475" wrap="square" tIns="144475"/>
          <a:lstStyle>
            <a:lvl1pPr indent="-406400" lvl="0" marL="457200" rtl="0">
              <a:spcBef>
                <a:spcPts val="0"/>
              </a:spcBef>
              <a:spcAft>
                <a:spcPts val="0"/>
              </a:spcAft>
              <a:buSzPts val="2800"/>
              <a:buChar char="●"/>
              <a:defRPr/>
            </a:lvl1pPr>
            <a:lvl2pPr indent="-368300" lvl="1" marL="914400" rtl="0">
              <a:spcBef>
                <a:spcPts val="2500"/>
              </a:spcBef>
              <a:spcAft>
                <a:spcPts val="0"/>
              </a:spcAft>
              <a:buSzPts val="2200"/>
              <a:buChar char="○"/>
              <a:defRPr/>
            </a:lvl2pPr>
            <a:lvl3pPr indent="-368300" lvl="2" marL="1371600" rtl="0">
              <a:spcBef>
                <a:spcPts val="2500"/>
              </a:spcBef>
              <a:spcAft>
                <a:spcPts val="0"/>
              </a:spcAft>
              <a:buSzPts val="2200"/>
              <a:buChar char="■"/>
              <a:defRPr/>
            </a:lvl3pPr>
            <a:lvl4pPr indent="-368300" lvl="3" marL="1828800" rtl="0">
              <a:spcBef>
                <a:spcPts val="2500"/>
              </a:spcBef>
              <a:spcAft>
                <a:spcPts val="0"/>
              </a:spcAft>
              <a:buSzPts val="2200"/>
              <a:buChar char="●"/>
              <a:defRPr/>
            </a:lvl4pPr>
            <a:lvl5pPr indent="-368300" lvl="4" marL="2286000" rtl="0">
              <a:spcBef>
                <a:spcPts val="2500"/>
              </a:spcBef>
              <a:spcAft>
                <a:spcPts val="0"/>
              </a:spcAft>
              <a:buSzPts val="2200"/>
              <a:buChar char="○"/>
              <a:defRPr/>
            </a:lvl5pPr>
            <a:lvl6pPr indent="-368300" lvl="5" marL="2743200" rtl="0">
              <a:spcBef>
                <a:spcPts val="2500"/>
              </a:spcBef>
              <a:spcAft>
                <a:spcPts val="0"/>
              </a:spcAft>
              <a:buSzPts val="2200"/>
              <a:buChar char="■"/>
              <a:defRPr/>
            </a:lvl6pPr>
            <a:lvl7pPr indent="-368300" lvl="6" marL="3200400" rtl="0">
              <a:spcBef>
                <a:spcPts val="2500"/>
              </a:spcBef>
              <a:spcAft>
                <a:spcPts val="0"/>
              </a:spcAft>
              <a:buSzPts val="2200"/>
              <a:buChar char="●"/>
              <a:defRPr/>
            </a:lvl7pPr>
            <a:lvl8pPr indent="-368300" lvl="7" marL="3657600" rtl="0">
              <a:spcBef>
                <a:spcPts val="2500"/>
              </a:spcBef>
              <a:spcAft>
                <a:spcPts val="0"/>
              </a:spcAft>
              <a:buSzPts val="2200"/>
              <a:buChar char="○"/>
              <a:defRPr/>
            </a:lvl8pPr>
            <a:lvl9pPr indent="-368300" lvl="8" marL="4114800" rtl="0">
              <a:spcBef>
                <a:spcPts val="2500"/>
              </a:spcBef>
              <a:spcAft>
                <a:spcPts val="2500"/>
              </a:spcAft>
              <a:buSzPts val="2200"/>
              <a:buChar char="■"/>
              <a:defRPr/>
            </a:lvl9pPr>
          </a:lstStyle>
          <a:p/>
        </p:txBody>
      </p:sp>
      <p:sp>
        <p:nvSpPr>
          <p:cNvPr id="40" name="Shape 40"/>
          <p:cNvSpPr txBox="1"/>
          <p:nvPr>
            <p:ph idx="12" type="sldNum"/>
          </p:nvPr>
        </p:nvSpPr>
        <p:spPr>
          <a:xfrm>
            <a:off x="12049718" y="8842841"/>
            <a:ext cx="780300" cy="746400"/>
          </a:xfrm>
          <a:prstGeom prst="rect">
            <a:avLst/>
          </a:prstGeom>
        </p:spPr>
        <p:txBody>
          <a:bodyPr anchorCtr="0" anchor="ctr" bIns="144475" lIns="144475" spcFirstLastPara="1" rIns="144475" wrap="square" tIns="1444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Shape 42"/>
          <p:cNvSpPr txBox="1"/>
          <p:nvPr>
            <p:ph idx="1" type="body"/>
          </p:nvPr>
        </p:nvSpPr>
        <p:spPr>
          <a:xfrm>
            <a:off x="443307" y="8022424"/>
            <a:ext cx="8531700" cy="1147500"/>
          </a:xfrm>
          <a:prstGeom prst="rect">
            <a:avLst/>
          </a:prstGeom>
        </p:spPr>
        <p:txBody>
          <a:bodyPr anchorCtr="0" anchor="ctr" bIns="144475" lIns="144475" spcFirstLastPara="1" rIns="144475" wrap="square" tIns="144475"/>
          <a:lstStyle>
            <a:lvl1pPr indent="-228600" lvl="0" marL="457200" rtl="0">
              <a:lnSpc>
                <a:spcPct val="100000"/>
              </a:lnSpc>
              <a:spcBef>
                <a:spcPts val="0"/>
              </a:spcBef>
              <a:spcAft>
                <a:spcPts val="0"/>
              </a:spcAft>
              <a:buSzPts val="2800"/>
              <a:buNone/>
              <a:defRPr/>
            </a:lvl1pPr>
          </a:lstStyle>
          <a:p/>
        </p:txBody>
      </p:sp>
      <p:sp>
        <p:nvSpPr>
          <p:cNvPr id="43" name="Shape 43"/>
          <p:cNvSpPr txBox="1"/>
          <p:nvPr>
            <p:ph idx="12" type="sldNum"/>
          </p:nvPr>
        </p:nvSpPr>
        <p:spPr>
          <a:xfrm>
            <a:off x="12049718" y="8842841"/>
            <a:ext cx="780300" cy="746400"/>
          </a:xfrm>
          <a:prstGeom prst="rect">
            <a:avLst/>
          </a:prstGeom>
        </p:spPr>
        <p:txBody>
          <a:bodyPr anchorCtr="0" anchor="ctr" bIns="144475" lIns="144475" spcFirstLastPara="1" rIns="144475" wrap="square" tIns="1444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theme" Target="../theme/theme2.xml"/><Relationship Id="rId10" Type="http://schemas.openxmlformats.org/officeDocument/2006/relationships/slideLayout" Target="../slideLayouts/slideLayout23.xml"/><Relationship Id="rId1" Type="http://schemas.openxmlformats.org/officeDocument/2006/relationships/image" Target="../media/image4.png"/><Relationship Id="rId2" Type="http://schemas.openxmlformats.org/officeDocument/2006/relationships/image" Target="../media/image5.png"/><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443307" y="843899"/>
            <a:ext cx="12118200" cy="1086000"/>
          </a:xfrm>
          <a:prstGeom prst="rect">
            <a:avLst/>
          </a:prstGeom>
          <a:noFill/>
          <a:ln>
            <a:noFill/>
          </a:ln>
        </p:spPr>
        <p:txBody>
          <a:bodyPr anchorCtr="0" anchor="t" bIns="144475" lIns="144475" spcFirstLastPara="1" rIns="144475" wrap="square" tIns="144475"/>
          <a:lstStyle>
            <a:lvl1pPr lvl="0" rtl="0">
              <a:spcBef>
                <a:spcPts val="0"/>
              </a:spcBef>
              <a:spcAft>
                <a:spcPts val="0"/>
              </a:spcAft>
              <a:buClr>
                <a:schemeClr val="dk1"/>
              </a:buClr>
              <a:buSzPts val="4400"/>
              <a:buFont typeface="Proxima Nova"/>
              <a:buNone/>
              <a:defRPr sz="4400">
                <a:solidFill>
                  <a:schemeClr val="dk1"/>
                </a:solidFill>
                <a:latin typeface="Proxima Nova"/>
                <a:ea typeface="Proxima Nova"/>
                <a:cs typeface="Proxima Nova"/>
                <a:sym typeface="Proxima Nova"/>
              </a:defRPr>
            </a:lvl1pPr>
            <a:lvl2pPr lvl="1" rtl="0">
              <a:spcBef>
                <a:spcPts val="0"/>
              </a:spcBef>
              <a:spcAft>
                <a:spcPts val="0"/>
              </a:spcAft>
              <a:buClr>
                <a:schemeClr val="dk1"/>
              </a:buClr>
              <a:buSzPts val="4400"/>
              <a:buNone/>
              <a:defRPr sz="4400">
                <a:solidFill>
                  <a:schemeClr val="dk1"/>
                </a:solidFill>
              </a:defRPr>
            </a:lvl2pPr>
            <a:lvl3pPr lvl="2" rtl="0">
              <a:spcBef>
                <a:spcPts val="0"/>
              </a:spcBef>
              <a:spcAft>
                <a:spcPts val="0"/>
              </a:spcAft>
              <a:buClr>
                <a:schemeClr val="dk1"/>
              </a:buClr>
              <a:buSzPts val="4400"/>
              <a:buNone/>
              <a:defRPr sz="4400">
                <a:solidFill>
                  <a:schemeClr val="dk1"/>
                </a:solidFill>
              </a:defRPr>
            </a:lvl3pPr>
            <a:lvl4pPr lvl="3" rtl="0">
              <a:spcBef>
                <a:spcPts val="0"/>
              </a:spcBef>
              <a:spcAft>
                <a:spcPts val="0"/>
              </a:spcAft>
              <a:buClr>
                <a:schemeClr val="dk1"/>
              </a:buClr>
              <a:buSzPts val="4400"/>
              <a:buNone/>
              <a:defRPr sz="4400">
                <a:solidFill>
                  <a:schemeClr val="dk1"/>
                </a:solidFill>
              </a:defRPr>
            </a:lvl4pPr>
            <a:lvl5pPr lvl="4" rtl="0">
              <a:spcBef>
                <a:spcPts val="0"/>
              </a:spcBef>
              <a:spcAft>
                <a:spcPts val="0"/>
              </a:spcAft>
              <a:buClr>
                <a:schemeClr val="dk1"/>
              </a:buClr>
              <a:buSzPts val="4400"/>
              <a:buNone/>
              <a:defRPr sz="4400">
                <a:solidFill>
                  <a:schemeClr val="dk1"/>
                </a:solidFill>
              </a:defRPr>
            </a:lvl5pPr>
            <a:lvl6pPr lvl="5" rtl="0">
              <a:spcBef>
                <a:spcPts val="0"/>
              </a:spcBef>
              <a:spcAft>
                <a:spcPts val="0"/>
              </a:spcAft>
              <a:buClr>
                <a:schemeClr val="dk1"/>
              </a:buClr>
              <a:buSzPts val="4400"/>
              <a:buNone/>
              <a:defRPr sz="4400">
                <a:solidFill>
                  <a:schemeClr val="dk1"/>
                </a:solidFill>
              </a:defRPr>
            </a:lvl6pPr>
            <a:lvl7pPr lvl="6" rtl="0">
              <a:spcBef>
                <a:spcPts val="0"/>
              </a:spcBef>
              <a:spcAft>
                <a:spcPts val="0"/>
              </a:spcAft>
              <a:buClr>
                <a:schemeClr val="dk1"/>
              </a:buClr>
              <a:buSzPts val="4400"/>
              <a:buNone/>
              <a:defRPr sz="4400">
                <a:solidFill>
                  <a:schemeClr val="dk1"/>
                </a:solidFill>
              </a:defRPr>
            </a:lvl7pPr>
            <a:lvl8pPr lvl="7" rtl="0">
              <a:spcBef>
                <a:spcPts val="0"/>
              </a:spcBef>
              <a:spcAft>
                <a:spcPts val="0"/>
              </a:spcAft>
              <a:buClr>
                <a:schemeClr val="dk1"/>
              </a:buClr>
              <a:buSzPts val="4400"/>
              <a:buNone/>
              <a:defRPr sz="4400">
                <a:solidFill>
                  <a:schemeClr val="dk1"/>
                </a:solidFill>
              </a:defRPr>
            </a:lvl8pPr>
            <a:lvl9pPr lvl="8" rtl="0">
              <a:spcBef>
                <a:spcPts val="0"/>
              </a:spcBef>
              <a:spcAft>
                <a:spcPts val="0"/>
              </a:spcAft>
              <a:buClr>
                <a:schemeClr val="dk1"/>
              </a:buClr>
              <a:buSzPts val="4400"/>
              <a:buNone/>
              <a:defRPr sz="4400">
                <a:solidFill>
                  <a:schemeClr val="dk1"/>
                </a:solidFill>
              </a:defRPr>
            </a:lvl9pPr>
          </a:lstStyle>
          <a:p/>
        </p:txBody>
      </p:sp>
      <p:sp>
        <p:nvSpPr>
          <p:cNvPr id="7" name="Shape 7"/>
          <p:cNvSpPr txBox="1"/>
          <p:nvPr>
            <p:ph idx="1" type="body"/>
          </p:nvPr>
        </p:nvSpPr>
        <p:spPr>
          <a:xfrm>
            <a:off x="443307" y="2185434"/>
            <a:ext cx="12118200" cy="6478500"/>
          </a:xfrm>
          <a:prstGeom prst="rect">
            <a:avLst/>
          </a:prstGeom>
          <a:noFill/>
          <a:ln>
            <a:noFill/>
          </a:ln>
        </p:spPr>
        <p:txBody>
          <a:bodyPr anchorCtr="0" anchor="t" bIns="144475" lIns="144475" spcFirstLastPara="1" rIns="144475" wrap="square" tIns="144475"/>
          <a:lstStyle>
            <a:lvl1pPr indent="-406400" lvl="0" marL="457200" rtl="0">
              <a:lnSpc>
                <a:spcPct val="115000"/>
              </a:lnSpc>
              <a:spcBef>
                <a:spcPts val="0"/>
              </a:spcBef>
              <a:spcAft>
                <a:spcPts val="0"/>
              </a:spcAft>
              <a:buClr>
                <a:schemeClr val="dk2"/>
              </a:buClr>
              <a:buSzPts val="2800"/>
              <a:buFont typeface="Proxima Nova"/>
              <a:buChar char="●"/>
              <a:defRPr sz="2800">
                <a:solidFill>
                  <a:schemeClr val="dk2"/>
                </a:solidFill>
                <a:latin typeface="Proxima Nova"/>
                <a:ea typeface="Proxima Nova"/>
                <a:cs typeface="Proxima Nova"/>
                <a:sym typeface="Proxima Nova"/>
              </a:defRPr>
            </a:lvl1pPr>
            <a:lvl2pPr indent="-368300" lvl="1" marL="914400" rtl="0">
              <a:lnSpc>
                <a:spcPct val="115000"/>
              </a:lnSpc>
              <a:spcBef>
                <a:spcPts val="2500"/>
              </a:spcBef>
              <a:spcAft>
                <a:spcPts val="0"/>
              </a:spcAft>
              <a:buClr>
                <a:schemeClr val="dk2"/>
              </a:buClr>
              <a:buSzPts val="2200"/>
              <a:buFont typeface="Proxima Nova"/>
              <a:buChar char="○"/>
              <a:defRPr sz="2200">
                <a:solidFill>
                  <a:schemeClr val="dk2"/>
                </a:solidFill>
                <a:latin typeface="Proxima Nova"/>
                <a:ea typeface="Proxima Nova"/>
                <a:cs typeface="Proxima Nova"/>
                <a:sym typeface="Proxima Nova"/>
              </a:defRPr>
            </a:lvl2pPr>
            <a:lvl3pPr indent="-368300" lvl="2" marL="1371600" rtl="0">
              <a:lnSpc>
                <a:spcPct val="115000"/>
              </a:lnSpc>
              <a:spcBef>
                <a:spcPts val="2500"/>
              </a:spcBef>
              <a:spcAft>
                <a:spcPts val="0"/>
              </a:spcAft>
              <a:buClr>
                <a:schemeClr val="dk2"/>
              </a:buClr>
              <a:buSzPts val="2200"/>
              <a:buFont typeface="Proxima Nova"/>
              <a:buChar char="■"/>
              <a:defRPr sz="2200">
                <a:solidFill>
                  <a:schemeClr val="dk2"/>
                </a:solidFill>
                <a:latin typeface="Proxima Nova"/>
                <a:ea typeface="Proxima Nova"/>
                <a:cs typeface="Proxima Nova"/>
                <a:sym typeface="Proxima Nova"/>
              </a:defRPr>
            </a:lvl3pPr>
            <a:lvl4pPr indent="-368300" lvl="3" marL="1828800" rtl="0">
              <a:lnSpc>
                <a:spcPct val="115000"/>
              </a:lnSpc>
              <a:spcBef>
                <a:spcPts val="2500"/>
              </a:spcBef>
              <a:spcAft>
                <a:spcPts val="0"/>
              </a:spcAft>
              <a:buClr>
                <a:schemeClr val="dk2"/>
              </a:buClr>
              <a:buSzPts val="2200"/>
              <a:buFont typeface="Proxima Nova"/>
              <a:buChar char="●"/>
              <a:defRPr sz="2200">
                <a:solidFill>
                  <a:schemeClr val="dk2"/>
                </a:solidFill>
                <a:latin typeface="Proxima Nova"/>
                <a:ea typeface="Proxima Nova"/>
                <a:cs typeface="Proxima Nova"/>
                <a:sym typeface="Proxima Nova"/>
              </a:defRPr>
            </a:lvl4pPr>
            <a:lvl5pPr indent="-368300" lvl="4" marL="2286000" rtl="0">
              <a:lnSpc>
                <a:spcPct val="115000"/>
              </a:lnSpc>
              <a:spcBef>
                <a:spcPts val="2500"/>
              </a:spcBef>
              <a:spcAft>
                <a:spcPts val="0"/>
              </a:spcAft>
              <a:buClr>
                <a:schemeClr val="dk2"/>
              </a:buClr>
              <a:buSzPts val="2200"/>
              <a:buFont typeface="Proxima Nova"/>
              <a:buChar char="○"/>
              <a:defRPr sz="2200">
                <a:solidFill>
                  <a:schemeClr val="dk2"/>
                </a:solidFill>
                <a:latin typeface="Proxima Nova"/>
                <a:ea typeface="Proxima Nova"/>
                <a:cs typeface="Proxima Nova"/>
                <a:sym typeface="Proxima Nova"/>
              </a:defRPr>
            </a:lvl5pPr>
            <a:lvl6pPr indent="-368300" lvl="5" marL="2743200" rtl="0">
              <a:lnSpc>
                <a:spcPct val="115000"/>
              </a:lnSpc>
              <a:spcBef>
                <a:spcPts val="2500"/>
              </a:spcBef>
              <a:spcAft>
                <a:spcPts val="0"/>
              </a:spcAft>
              <a:buClr>
                <a:schemeClr val="dk2"/>
              </a:buClr>
              <a:buSzPts val="2200"/>
              <a:buFont typeface="Proxima Nova"/>
              <a:buChar char="■"/>
              <a:defRPr sz="2200">
                <a:solidFill>
                  <a:schemeClr val="dk2"/>
                </a:solidFill>
                <a:latin typeface="Proxima Nova"/>
                <a:ea typeface="Proxima Nova"/>
                <a:cs typeface="Proxima Nova"/>
                <a:sym typeface="Proxima Nova"/>
              </a:defRPr>
            </a:lvl6pPr>
            <a:lvl7pPr indent="-368300" lvl="6" marL="3200400" rtl="0">
              <a:lnSpc>
                <a:spcPct val="115000"/>
              </a:lnSpc>
              <a:spcBef>
                <a:spcPts val="2500"/>
              </a:spcBef>
              <a:spcAft>
                <a:spcPts val="0"/>
              </a:spcAft>
              <a:buClr>
                <a:schemeClr val="dk2"/>
              </a:buClr>
              <a:buSzPts val="2200"/>
              <a:buFont typeface="Proxima Nova"/>
              <a:buChar char="●"/>
              <a:defRPr sz="2200">
                <a:solidFill>
                  <a:schemeClr val="dk2"/>
                </a:solidFill>
                <a:latin typeface="Proxima Nova"/>
                <a:ea typeface="Proxima Nova"/>
                <a:cs typeface="Proxima Nova"/>
                <a:sym typeface="Proxima Nova"/>
              </a:defRPr>
            </a:lvl7pPr>
            <a:lvl8pPr indent="-368300" lvl="7" marL="3657600" rtl="0">
              <a:lnSpc>
                <a:spcPct val="115000"/>
              </a:lnSpc>
              <a:spcBef>
                <a:spcPts val="2500"/>
              </a:spcBef>
              <a:spcAft>
                <a:spcPts val="0"/>
              </a:spcAft>
              <a:buClr>
                <a:schemeClr val="dk2"/>
              </a:buClr>
              <a:buSzPts val="2200"/>
              <a:buFont typeface="Proxima Nova"/>
              <a:buChar char="○"/>
              <a:defRPr sz="2200">
                <a:solidFill>
                  <a:schemeClr val="dk2"/>
                </a:solidFill>
                <a:latin typeface="Proxima Nova"/>
                <a:ea typeface="Proxima Nova"/>
                <a:cs typeface="Proxima Nova"/>
                <a:sym typeface="Proxima Nova"/>
              </a:defRPr>
            </a:lvl8pPr>
            <a:lvl9pPr indent="-368300" lvl="8" marL="4114800" rtl="0">
              <a:lnSpc>
                <a:spcPct val="115000"/>
              </a:lnSpc>
              <a:spcBef>
                <a:spcPts val="2500"/>
              </a:spcBef>
              <a:spcAft>
                <a:spcPts val="2500"/>
              </a:spcAft>
              <a:buClr>
                <a:schemeClr val="dk2"/>
              </a:buClr>
              <a:buSzPts val="2200"/>
              <a:buFont typeface="Proxima Nova"/>
              <a:buChar char="■"/>
              <a:defRPr sz="2200">
                <a:solidFill>
                  <a:schemeClr val="dk2"/>
                </a:solidFill>
                <a:latin typeface="Proxima Nova"/>
                <a:ea typeface="Proxima Nova"/>
                <a:cs typeface="Proxima Nova"/>
                <a:sym typeface="Proxima Nova"/>
              </a:defRPr>
            </a:lvl9pPr>
          </a:lstStyle>
          <a:p/>
        </p:txBody>
      </p:sp>
      <p:sp>
        <p:nvSpPr>
          <p:cNvPr id="8" name="Shape 8"/>
          <p:cNvSpPr txBox="1"/>
          <p:nvPr>
            <p:ph idx="12" type="sldNum"/>
          </p:nvPr>
        </p:nvSpPr>
        <p:spPr>
          <a:xfrm>
            <a:off x="12049718" y="8842841"/>
            <a:ext cx="780300" cy="746400"/>
          </a:xfrm>
          <a:prstGeom prst="rect">
            <a:avLst/>
          </a:prstGeom>
          <a:noFill/>
          <a:ln>
            <a:noFill/>
          </a:ln>
        </p:spPr>
        <p:txBody>
          <a:bodyPr anchorCtr="0" anchor="ctr" bIns="144475" lIns="144475" spcFirstLastPara="1" rIns="144475" wrap="square" tIns="144475">
            <a:noAutofit/>
          </a:bodyPr>
          <a:lstStyle>
            <a:lvl1pPr lvl="0" rtl="0" algn="r">
              <a:buNone/>
              <a:defRPr sz="1600">
                <a:solidFill>
                  <a:schemeClr val="dk2"/>
                </a:solidFill>
              </a:defRPr>
            </a:lvl1pPr>
            <a:lvl2pPr lvl="1" rtl="0" algn="r">
              <a:buNone/>
              <a:defRPr sz="1600">
                <a:solidFill>
                  <a:schemeClr val="dk2"/>
                </a:solidFill>
              </a:defRPr>
            </a:lvl2pPr>
            <a:lvl3pPr lvl="2" rtl="0" algn="r">
              <a:buNone/>
              <a:defRPr sz="1600">
                <a:solidFill>
                  <a:schemeClr val="dk2"/>
                </a:solidFill>
              </a:defRPr>
            </a:lvl3pPr>
            <a:lvl4pPr lvl="3" rtl="0" algn="r">
              <a:buNone/>
              <a:defRPr sz="1600">
                <a:solidFill>
                  <a:schemeClr val="dk2"/>
                </a:solidFill>
              </a:defRPr>
            </a:lvl4pPr>
            <a:lvl5pPr lvl="4" rtl="0" algn="r">
              <a:buNone/>
              <a:defRPr sz="1600">
                <a:solidFill>
                  <a:schemeClr val="dk2"/>
                </a:solidFill>
              </a:defRPr>
            </a:lvl5pPr>
            <a:lvl6pPr lvl="5" rtl="0" algn="r">
              <a:buNone/>
              <a:defRPr sz="1600">
                <a:solidFill>
                  <a:schemeClr val="dk2"/>
                </a:solidFill>
              </a:defRPr>
            </a:lvl6pPr>
            <a:lvl7pPr lvl="6" rtl="0" algn="r">
              <a:buNone/>
              <a:defRPr sz="1600">
                <a:solidFill>
                  <a:schemeClr val="dk2"/>
                </a:solidFill>
              </a:defRPr>
            </a:lvl7pPr>
            <a:lvl8pPr lvl="7" rtl="0" algn="r">
              <a:buNone/>
              <a:defRPr sz="1600">
                <a:solidFill>
                  <a:schemeClr val="dk2"/>
                </a:solidFill>
              </a:defRPr>
            </a:lvl8pPr>
            <a:lvl9pPr lvl="8" rtl="0" algn="r">
              <a:buNone/>
              <a:defRPr sz="1600">
                <a:solidFill>
                  <a:schemeClr val="dk2"/>
                </a:solidFill>
              </a:defRPr>
            </a:lvl9pPr>
          </a:lstStyle>
          <a:p>
            <a:pPr indent="0" lvl="0" marL="0">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rotWithShape="1">
          <a:blip r:embed="rId1">
            <a:alphaModFix/>
          </a:blip>
          <a:stretch>
            <a:fillRect b="0" l="0" r="0" t="0"/>
          </a:stretch>
        </a:blipFill>
      </p:bgPr>
    </p:bg>
    <p:spTree>
      <p:nvGrpSpPr>
        <p:cNvPr id="69" name="Shape 69"/>
        <p:cNvGrpSpPr/>
        <p:nvPr/>
      </p:nvGrpSpPr>
      <p:grpSpPr>
        <a:xfrm>
          <a:off x="0" y="0"/>
          <a:ext cx="0" cy="0"/>
          <a:chOff x="0" y="0"/>
          <a:chExt cx="0" cy="0"/>
        </a:xfrm>
      </p:grpSpPr>
      <p:pic>
        <p:nvPicPr>
          <p:cNvPr id="70" name="Shape 70"/>
          <p:cNvPicPr preferRelativeResize="0"/>
          <p:nvPr/>
        </p:nvPicPr>
        <p:blipFill rotWithShape="1">
          <a:blip r:embed="rId2">
            <a:alphaModFix/>
          </a:blip>
          <a:srcRect b="0" l="445" r="445" t="0"/>
          <a:stretch/>
        </p:blipFill>
        <p:spPr>
          <a:xfrm>
            <a:off x="11074400" y="8382000"/>
            <a:ext cx="1612800" cy="1020000"/>
          </a:xfrm>
          <a:prstGeom prst="rect">
            <a:avLst/>
          </a:prstGeom>
          <a:noFill/>
          <a:ln>
            <a:noFill/>
          </a:ln>
        </p:spPr>
      </p:pic>
      <p:sp>
        <p:nvSpPr>
          <p:cNvPr id="71" name="Shape 71"/>
          <p:cNvSpPr txBox="1"/>
          <p:nvPr>
            <p:ph type="title"/>
          </p:nvPr>
        </p:nvSpPr>
        <p:spPr>
          <a:xfrm>
            <a:off x="637539" y="2235200"/>
            <a:ext cx="11704200" cy="1571400"/>
          </a:xfrm>
          <a:prstGeom prst="rect">
            <a:avLst/>
          </a:prstGeom>
          <a:noFill/>
          <a:ln>
            <a:noFill/>
          </a:ln>
        </p:spPr>
        <p:txBody>
          <a:bodyPr anchorCtr="0" anchor="t" bIns="93125" lIns="93125" spcFirstLastPara="1" rIns="93125" wrap="square" tIns="93125"/>
          <a:lstStyle>
            <a:lvl1pPr indent="0" lvl="0"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1pPr>
            <a:lvl2pPr indent="241300" lvl="1"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2pPr>
            <a:lvl3pPr indent="469900" lvl="2"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3pPr>
            <a:lvl4pPr indent="698500" lvl="3"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4pPr>
            <a:lvl5pPr indent="927100" lvl="4"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5pPr>
            <a:lvl6pPr indent="1168400" lvl="5"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6pPr>
            <a:lvl7pPr indent="1409700" lvl="6"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7pPr>
            <a:lvl8pPr indent="1625600" lvl="7"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8pPr>
            <a:lvl9pPr indent="1866900" lvl="8" marL="38100" marR="38100" rtl="0" algn="l">
              <a:lnSpc>
                <a:spcPct val="80000"/>
              </a:lnSpc>
              <a:spcBef>
                <a:spcPts val="0"/>
              </a:spcBef>
              <a:spcAft>
                <a:spcPts val="0"/>
              </a:spcAft>
              <a:buClr>
                <a:srgbClr val="FFFFFF"/>
              </a:buClr>
              <a:buSzPts val="1400"/>
              <a:buFont typeface="Helvetica Neue"/>
              <a:buNone/>
              <a:defRPr b="1" i="0" sz="10600" u="none" cap="none" strike="noStrike">
                <a:solidFill>
                  <a:srgbClr val="FFFFFF"/>
                </a:solidFill>
                <a:latin typeface="Helvetica Neue"/>
                <a:ea typeface="Helvetica Neue"/>
                <a:cs typeface="Helvetica Neue"/>
                <a:sym typeface="Helvetica Neue"/>
              </a:defRPr>
            </a:lvl9pPr>
          </a:lstStyle>
          <a:p/>
        </p:txBody>
      </p:sp>
      <p:sp>
        <p:nvSpPr>
          <p:cNvPr id="72" name="Shape 72"/>
          <p:cNvSpPr txBox="1"/>
          <p:nvPr>
            <p:ph idx="1" type="body"/>
          </p:nvPr>
        </p:nvSpPr>
        <p:spPr>
          <a:xfrm>
            <a:off x="650239" y="2709333"/>
            <a:ext cx="11704200" cy="6231600"/>
          </a:xfrm>
          <a:prstGeom prst="rect">
            <a:avLst/>
          </a:prstGeom>
          <a:noFill/>
          <a:ln>
            <a:noFill/>
          </a:ln>
        </p:spPr>
        <p:txBody>
          <a:bodyPr anchorCtr="0" anchor="t" bIns="93125" lIns="93125" spcFirstLastPara="1" rIns="93125" wrap="square" tIns="93125"/>
          <a:lstStyle>
            <a:lvl1pPr indent="-228600" lvl="0" marL="4572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1pPr>
            <a:lvl2pPr indent="-228600" lvl="1" marL="9144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2pPr>
            <a:lvl3pPr indent="-228600" lvl="2" marL="13716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3pPr>
            <a:lvl4pPr indent="-228600" lvl="3" marL="18288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4pPr>
            <a:lvl5pPr indent="-228600" lvl="4" marL="22860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5pPr>
            <a:lvl6pPr indent="-228600" lvl="5" marL="27432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6pPr>
            <a:lvl7pPr indent="-228600" lvl="6" marL="32004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7pPr>
            <a:lvl8pPr indent="-228600" lvl="7" marL="36576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8pPr>
            <a:lvl9pPr indent="-228600" lvl="8" marL="4114800" marR="38100" rtl="0" algn="l">
              <a:lnSpc>
                <a:spcPct val="80000"/>
              </a:lnSpc>
              <a:spcBef>
                <a:spcPts val="0"/>
              </a:spcBef>
              <a:spcAft>
                <a:spcPts val="0"/>
              </a:spcAft>
              <a:buClr>
                <a:srgbClr val="FFFFFF"/>
              </a:buClr>
              <a:buSzPts val="1400"/>
              <a:buFont typeface="Helvetica Neue"/>
              <a:buNone/>
              <a:defRPr b="1" i="0" sz="3500" u="none" cap="none" strike="noStrike">
                <a:solidFill>
                  <a:srgbClr val="FFFFFF"/>
                </a:solidFill>
                <a:latin typeface="Helvetica Neue"/>
                <a:ea typeface="Helvetica Neue"/>
                <a:cs typeface="Helvetica Neue"/>
                <a:sym typeface="Helvetica Neue"/>
              </a:defRPr>
            </a:lvl9pPr>
          </a:lstStyle>
          <a:p/>
        </p:txBody>
      </p:sp>
      <p:sp>
        <p:nvSpPr>
          <p:cNvPr id="73" name="Shape 73"/>
          <p:cNvSpPr txBox="1"/>
          <p:nvPr>
            <p:ph idx="12" type="sldNum"/>
          </p:nvPr>
        </p:nvSpPr>
        <p:spPr>
          <a:xfrm>
            <a:off x="6502400" y="8654384"/>
            <a:ext cx="1543800" cy="1636800"/>
          </a:xfrm>
          <a:prstGeom prst="rect">
            <a:avLst/>
          </a:prstGeom>
          <a:noFill/>
          <a:ln>
            <a:noFill/>
          </a:ln>
        </p:spPr>
        <p:txBody>
          <a:bodyPr anchorCtr="0" anchor="t" bIns="31525" lIns="31525" spcFirstLastPara="1" rIns="31525" wrap="square" tIns="31525">
            <a:noAutofit/>
          </a:bodyPr>
          <a:lstStyle>
            <a:lvl1pPr indent="0" lvl="0"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1pPr>
            <a:lvl2pPr indent="0" lvl="1"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2pPr>
            <a:lvl3pPr indent="0" lvl="2"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3pPr>
            <a:lvl4pPr indent="0" lvl="3"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4pPr>
            <a:lvl5pPr indent="0" lvl="4"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5pPr>
            <a:lvl6pPr indent="0" lvl="5"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6pPr>
            <a:lvl7pPr indent="0" lvl="6"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7pPr>
            <a:lvl8pPr indent="0" lvl="7"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8pPr>
            <a:lvl9pPr indent="0" lvl="8" marL="0" marR="0" rtl="0" algn="l">
              <a:lnSpc>
                <a:spcPct val="80000"/>
              </a:lnSpc>
              <a:spcBef>
                <a:spcPts val="0"/>
              </a:spcBef>
              <a:spcAft>
                <a:spcPts val="0"/>
              </a:spcAft>
              <a:buClr>
                <a:srgbClr val="FFFFFF"/>
              </a:buClr>
              <a:buFont typeface="Helvetica Neue"/>
              <a:buNone/>
              <a:defRPr b="1" i="0" sz="10600" u="none" cap="none" strike="noStrike">
                <a:solidFill>
                  <a:srgbClr val="FFFFFF"/>
                </a:solidFill>
                <a:latin typeface="Helvetica Neue"/>
                <a:ea typeface="Helvetica Neue"/>
                <a:cs typeface="Helvetica Neue"/>
                <a:sym typeface="Helvetica Neue"/>
              </a:defRPr>
            </a:lvl9pPr>
          </a:lstStyle>
          <a:p>
            <a:pPr indent="0" lvl="0" marL="0">
              <a:spcBef>
                <a:spcPts val="0"/>
              </a:spcBef>
              <a:spcAft>
                <a:spcPts val="0"/>
              </a:spcAft>
              <a:buNone/>
            </a:pPr>
            <a:fld id="{00000000-1234-1234-1234-123412341234}" type="slidenum">
              <a:rPr lang="en-US"/>
              <a:t>‹#›</a:t>
            </a:fld>
            <a:endParaRPr b="0"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xml"/><Relationship Id="rId3" Type="http://schemas.openxmlformats.org/officeDocument/2006/relationships/image" Target="../media/image11.jpg"/><Relationship Id="rId4" Type="http://schemas.openxmlformats.org/officeDocument/2006/relationships/image" Target="../media/image8.png"/><Relationship Id="rId5"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4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image" Target="../media/image4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 Id="rId3" Type="http://schemas.openxmlformats.org/officeDocument/2006/relationships/image" Target="../media/image1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xml"/><Relationship Id="rId3" Type="http://schemas.openxmlformats.org/officeDocument/2006/relationships/image" Target="../media/image2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 Id="rId3"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6.xml"/><Relationship Id="rId3" Type="http://schemas.openxmlformats.org/officeDocument/2006/relationships/image" Target="../media/image1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 Id="rId3" Type="http://schemas.openxmlformats.org/officeDocument/2006/relationships/image" Target="../media/image2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8.xml"/><Relationship Id="rId3" Type="http://schemas.openxmlformats.org/officeDocument/2006/relationships/image" Target="../media/image1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 Id="rId3"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 Id="rId3" Type="http://schemas.openxmlformats.org/officeDocument/2006/relationships/image" Target="../media/image2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 Id="rId3" Type="http://schemas.openxmlformats.org/officeDocument/2006/relationships/image" Target="../media/image2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2.xml"/><Relationship Id="rId3" Type="http://schemas.openxmlformats.org/officeDocument/2006/relationships/image" Target="../media/image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4.xml"/><Relationship Id="rId3" Type="http://schemas.openxmlformats.org/officeDocument/2006/relationships/image" Target="../media/image2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6.xml"/><Relationship Id="rId3" Type="http://schemas.openxmlformats.org/officeDocument/2006/relationships/image" Target="../media/image4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1.xml"/><Relationship Id="rId3" Type="http://schemas.openxmlformats.org/officeDocument/2006/relationships/image" Target="../media/image2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 Id="rId3" Type="http://schemas.openxmlformats.org/officeDocument/2006/relationships/image" Target="../media/image28.png"/><Relationship Id="rId4" Type="http://schemas.openxmlformats.org/officeDocument/2006/relationships/image" Target="../media/image3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 Id="rId3" Type="http://schemas.openxmlformats.org/officeDocument/2006/relationships/image" Target="../media/image30.png"/><Relationship Id="rId4" Type="http://schemas.openxmlformats.org/officeDocument/2006/relationships/hyperlink" Target="http://www.scielo.org.mx/pdf/cys/v18n3/v18n3a7.pdf" TargetMode="External"/><Relationship Id="rId5" Type="http://schemas.openxmlformats.org/officeDocument/2006/relationships/hyperlink" Target="http://www.aclweb.org/anthology/S17-2051"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 Id="rId3" Type="http://schemas.openxmlformats.org/officeDocument/2006/relationships/image" Target="../media/image3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 Id="rId3" Type="http://schemas.openxmlformats.org/officeDocument/2006/relationships/image" Target="../media/image4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6.xml"/><Relationship Id="rId3" Type="http://schemas.openxmlformats.org/officeDocument/2006/relationships/image" Target="../media/image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8.xml"/><Relationship Id="rId3" Type="http://schemas.openxmlformats.org/officeDocument/2006/relationships/image" Target="../media/image35.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9.xml"/><Relationship Id="rId3" Type="http://schemas.openxmlformats.org/officeDocument/2006/relationships/image" Target="../media/image3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0.xml"/><Relationship Id="rId3" Type="http://schemas.openxmlformats.org/officeDocument/2006/relationships/image" Target="../media/image33.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1.xml"/><Relationship Id="rId3" Type="http://schemas.openxmlformats.org/officeDocument/2006/relationships/image" Target="../media/image33.png"/><Relationship Id="rId4" Type="http://schemas.openxmlformats.org/officeDocument/2006/relationships/image" Target="../media/image32.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2.xml"/><Relationship Id="rId3" Type="http://schemas.openxmlformats.org/officeDocument/2006/relationships/image" Target="../media/image3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7.xml"/><Relationship Id="rId3" Type="http://schemas.openxmlformats.org/officeDocument/2006/relationships/image" Target="../media/image39.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0.xml"/><Relationship Id="rId3" Type="http://schemas.openxmlformats.org/officeDocument/2006/relationships/image" Target="../media/image36.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3.xml"/><Relationship Id="rId3" Type="http://schemas.openxmlformats.org/officeDocument/2006/relationships/hyperlink" Target="http://www.graphaware.com" TargetMode="External"/><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15" name="Shape 115"/>
        <p:cNvGrpSpPr/>
        <p:nvPr/>
      </p:nvGrpSpPr>
      <p:grpSpPr>
        <a:xfrm>
          <a:off x="0" y="0"/>
          <a:ext cx="0" cy="0"/>
          <a:chOff x="0" y="0"/>
          <a:chExt cx="0" cy="0"/>
        </a:xfrm>
      </p:grpSpPr>
      <p:sp>
        <p:nvSpPr>
          <p:cNvPr id="116" name="Shape 116"/>
          <p:cNvSpPr txBox="1"/>
          <p:nvPr>
            <p:ph idx="4294967295" type="ctrTitle"/>
          </p:nvPr>
        </p:nvSpPr>
        <p:spPr>
          <a:xfrm>
            <a:off x="542750" y="817500"/>
            <a:ext cx="11704200" cy="4276800"/>
          </a:xfrm>
          <a:prstGeom prst="rect">
            <a:avLst/>
          </a:prstGeom>
          <a:noFill/>
          <a:ln>
            <a:noFill/>
          </a:ln>
        </p:spPr>
        <p:txBody>
          <a:bodyPr anchorCtr="0" anchor="t" bIns="31525" lIns="31525" spcFirstLastPara="1" rIns="31525" wrap="square" tIns="31525">
            <a:noAutofit/>
          </a:bodyPr>
          <a:lstStyle/>
          <a:p>
            <a:pPr indent="0" lvl="0" marL="38100" marR="38100" rtl="0">
              <a:lnSpc>
                <a:spcPct val="80000"/>
              </a:lnSpc>
              <a:spcBef>
                <a:spcPts val="0"/>
              </a:spcBef>
              <a:spcAft>
                <a:spcPts val="0"/>
              </a:spcAft>
              <a:buClr>
                <a:srgbClr val="FFFFFF"/>
              </a:buClr>
              <a:buFont typeface="Helvetica Neue"/>
              <a:buNone/>
            </a:pPr>
            <a:r>
              <a:rPr lang="en-US" sz="7300">
                <a:latin typeface="Proxima Nova"/>
                <a:ea typeface="Proxima Nova"/>
                <a:cs typeface="Proxima Nova"/>
                <a:sym typeface="Proxima Nova"/>
              </a:rPr>
              <a:t>Knowledge Graphs with Neo4j as foundation for Conversational Interfaces</a:t>
            </a:r>
            <a:endParaRPr sz="7300">
              <a:latin typeface="Proxima Nova"/>
              <a:ea typeface="Proxima Nova"/>
              <a:cs typeface="Proxima Nova"/>
              <a:sym typeface="Proxima Nova"/>
            </a:endParaRPr>
          </a:p>
        </p:txBody>
      </p:sp>
      <p:sp>
        <p:nvSpPr>
          <p:cNvPr id="117" name="Shape 117"/>
          <p:cNvSpPr/>
          <p:nvPr/>
        </p:nvSpPr>
        <p:spPr>
          <a:xfrm>
            <a:off x="635075" y="5751850"/>
            <a:ext cx="10609200" cy="675900"/>
          </a:xfrm>
          <a:prstGeom prst="rect">
            <a:avLst/>
          </a:prstGeom>
          <a:noFill/>
          <a:ln>
            <a:noFill/>
          </a:ln>
        </p:spPr>
        <p:txBody>
          <a:bodyPr anchorCtr="0" anchor="ctr" bIns="51750" lIns="51750" spcFirstLastPara="1" rIns="51750" wrap="square" tIns="51750">
            <a:noAutofit/>
          </a:bodyPr>
          <a:lstStyle/>
          <a:p>
            <a:pPr indent="0" lvl="0" marL="0" marR="0" rtl="0" algn="l">
              <a:lnSpc>
                <a:spcPct val="186666"/>
              </a:lnSpc>
              <a:spcBef>
                <a:spcPts val="0"/>
              </a:spcBef>
              <a:spcAft>
                <a:spcPts val="0"/>
              </a:spcAft>
              <a:buClr>
                <a:srgbClr val="FFFFFF"/>
              </a:buClr>
              <a:buFont typeface="Helvetica Neue"/>
              <a:buNone/>
            </a:pPr>
            <a:r>
              <a:rPr lang="en-US" sz="3000">
                <a:solidFill>
                  <a:srgbClr val="FFFFFF"/>
                </a:solidFill>
                <a:latin typeface="Proxima Nova"/>
                <a:ea typeface="Proxima Nova"/>
                <a:cs typeface="Proxima Nova"/>
                <a:sym typeface="Proxima Nova"/>
              </a:rPr>
              <a:t>GraphAware, </a:t>
            </a:r>
            <a:r>
              <a:rPr i="0" lang="en-US" sz="3000" u="none" cap="none" strike="noStrike">
                <a:solidFill>
                  <a:srgbClr val="FFFFFF"/>
                </a:solidFill>
                <a:latin typeface="Proxima Nova"/>
                <a:ea typeface="Proxima Nova"/>
                <a:cs typeface="Proxima Nova"/>
                <a:sym typeface="Proxima Nova"/>
              </a:rPr>
              <a:t>world’s #1 Neo4j consultancy</a:t>
            </a:r>
            <a:endParaRPr sz="1400">
              <a:latin typeface="Proxima Nova"/>
              <a:ea typeface="Proxima Nova"/>
              <a:cs typeface="Proxima Nova"/>
              <a:sym typeface="Proxima Nova"/>
            </a:endParaRPr>
          </a:p>
        </p:txBody>
      </p:sp>
      <p:sp>
        <p:nvSpPr>
          <p:cNvPr id="118" name="Shape 118"/>
          <p:cNvSpPr/>
          <p:nvPr/>
        </p:nvSpPr>
        <p:spPr>
          <a:xfrm>
            <a:off x="1276216" y="8232811"/>
            <a:ext cx="5932500" cy="1259400"/>
          </a:xfrm>
          <a:prstGeom prst="rect">
            <a:avLst/>
          </a:prstGeom>
          <a:noFill/>
          <a:ln>
            <a:noFill/>
          </a:ln>
        </p:spPr>
        <p:txBody>
          <a:bodyPr anchorCtr="0" anchor="ctr" bIns="51750" lIns="51750" spcFirstLastPara="1" rIns="51750" wrap="square" tIns="51750">
            <a:noAutofit/>
          </a:bodyPr>
          <a:lstStyle/>
          <a:p>
            <a:pPr indent="0" lvl="0" marL="0" marR="0" rtl="0" algn="l">
              <a:lnSpc>
                <a:spcPct val="150000"/>
              </a:lnSpc>
              <a:spcBef>
                <a:spcPts val="0"/>
              </a:spcBef>
              <a:spcAft>
                <a:spcPts val="0"/>
              </a:spcAft>
              <a:buClr>
                <a:srgbClr val="FFFFFF"/>
              </a:buClr>
              <a:buFont typeface="Helvetica Neue"/>
              <a:buNone/>
            </a:pPr>
            <a:r>
              <a:rPr i="0" lang="en-US" sz="3000" u="none" cap="none" strike="noStrike">
                <a:solidFill>
                  <a:srgbClr val="FFFFFF"/>
                </a:solidFill>
                <a:latin typeface="Proxima Nova"/>
                <a:ea typeface="Proxima Nova"/>
                <a:cs typeface="Proxima Nova"/>
                <a:sym typeface="Proxima Nova"/>
              </a:rPr>
              <a:t>graphaware.com</a:t>
            </a:r>
            <a:endParaRPr sz="1400">
              <a:latin typeface="Proxima Nova"/>
              <a:ea typeface="Proxima Nova"/>
              <a:cs typeface="Proxima Nova"/>
              <a:sym typeface="Proxima Nova"/>
            </a:endParaRPr>
          </a:p>
          <a:p>
            <a:pPr indent="0" lvl="0" marL="0" marR="0" rtl="0" algn="l">
              <a:lnSpc>
                <a:spcPct val="150000"/>
              </a:lnSpc>
              <a:spcBef>
                <a:spcPts val="0"/>
              </a:spcBef>
              <a:spcAft>
                <a:spcPts val="0"/>
              </a:spcAft>
              <a:buClr>
                <a:srgbClr val="FFFFFF"/>
              </a:buClr>
              <a:buFont typeface="Helvetica Neue"/>
              <a:buNone/>
            </a:pPr>
            <a:r>
              <a:rPr i="0" lang="en-US" sz="3000" u="none" cap="none" strike="noStrike">
                <a:solidFill>
                  <a:srgbClr val="FFFFFF"/>
                </a:solidFill>
                <a:latin typeface="Proxima Nova"/>
                <a:ea typeface="Proxima Nova"/>
                <a:cs typeface="Proxima Nova"/>
                <a:sym typeface="Proxima Nova"/>
              </a:rPr>
              <a:t>@graph_aware</a:t>
            </a:r>
            <a:endParaRPr sz="1400">
              <a:latin typeface="Proxima Nova"/>
              <a:ea typeface="Proxima Nova"/>
              <a:cs typeface="Proxima Nova"/>
              <a:sym typeface="Proxima Nova"/>
            </a:endParaRPr>
          </a:p>
        </p:txBody>
      </p:sp>
      <p:pic>
        <p:nvPicPr>
          <p:cNvPr id="119" name="Shape 119"/>
          <p:cNvPicPr preferRelativeResize="0"/>
          <p:nvPr/>
        </p:nvPicPr>
        <p:blipFill rotWithShape="1">
          <a:blip r:embed="rId4">
            <a:alphaModFix/>
          </a:blip>
          <a:srcRect b="0" l="0" r="0" t="0"/>
          <a:stretch/>
        </p:blipFill>
        <p:spPr>
          <a:xfrm>
            <a:off x="635075" y="8272510"/>
            <a:ext cx="356400" cy="356400"/>
          </a:xfrm>
          <a:prstGeom prst="rect">
            <a:avLst/>
          </a:prstGeom>
          <a:noFill/>
          <a:ln>
            <a:noFill/>
          </a:ln>
        </p:spPr>
      </p:pic>
      <p:pic>
        <p:nvPicPr>
          <p:cNvPr id="120" name="Shape 120"/>
          <p:cNvPicPr preferRelativeResize="0"/>
          <p:nvPr/>
        </p:nvPicPr>
        <p:blipFill rotWithShape="1">
          <a:blip r:embed="rId5">
            <a:alphaModFix/>
          </a:blip>
          <a:srcRect b="0" l="0" r="0" t="0"/>
          <a:stretch/>
        </p:blipFill>
        <p:spPr>
          <a:xfrm>
            <a:off x="635075" y="8947564"/>
            <a:ext cx="356400" cy="3564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4" name="Shape 214"/>
        <p:cNvGrpSpPr/>
        <p:nvPr/>
      </p:nvGrpSpPr>
      <p:grpSpPr>
        <a:xfrm>
          <a:off x="0" y="0"/>
          <a:ext cx="0" cy="0"/>
          <a:chOff x="0" y="0"/>
          <a:chExt cx="0" cy="0"/>
        </a:xfrm>
      </p:grpSpPr>
      <p:sp>
        <p:nvSpPr>
          <p:cNvPr id="215" name="Shape 215"/>
          <p:cNvSpPr txBox="1"/>
          <p:nvPr>
            <p:ph idx="1" type="body"/>
          </p:nvPr>
        </p:nvSpPr>
        <p:spPr>
          <a:xfrm>
            <a:off x="637550" y="4220425"/>
            <a:ext cx="11704200" cy="2288400"/>
          </a:xfrm>
          <a:prstGeom prst="rect">
            <a:avLst/>
          </a:prstGeom>
          <a:noFill/>
          <a:ln>
            <a:noFill/>
          </a:ln>
        </p:spPr>
        <p:txBody>
          <a:bodyPr anchorCtr="0" anchor="t" bIns="30950" lIns="30950" spcFirstLastPara="1" rIns="30950" wrap="square" tIns="30950">
            <a:noAutofit/>
          </a:bodyPr>
          <a:lstStyle/>
          <a:p>
            <a:pPr indent="0" lvl="0" marL="0" marR="0" rtl="0" algn="ctr">
              <a:lnSpc>
                <a:spcPct val="150000"/>
              </a:lnSpc>
              <a:spcBef>
                <a:spcPts val="2000"/>
              </a:spcBef>
              <a:spcAft>
                <a:spcPts val="0"/>
              </a:spcAft>
              <a:buNone/>
            </a:pPr>
            <a:r>
              <a:rPr lang="en-US" sz="3600">
                <a:solidFill>
                  <a:srgbClr val="000000"/>
                </a:solidFill>
                <a:latin typeface="Proxima Nova"/>
                <a:ea typeface="Proxima Nova"/>
                <a:cs typeface="Proxima Nova"/>
                <a:sym typeface="Proxima Nova"/>
              </a:rPr>
              <a:t>CALL</a:t>
            </a:r>
            <a:r>
              <a:rPr lang="en-US" sz="3600">
                <a:solidFill>
                  <a:srgbClr val="812C7C"/>
                </a:solidFill>
                <a:latin typeface="Proxima Nova"/>
                <a:ea typeface="Proxima Nova"/>
                <a:cs typeface="Proxima Nova"/>
                <a:sym typeface="Proxima Nova"/>
              </a:rPr>
              <a:t> ga.nlp.annotate(</a:t>
            </a:r>
            <a:r>
              <a:rPr lang="en-US" sz="3600">
                <a:solidFill>
                  <a:srgbClr val="000000"/>
                </a:solidFill>
                <a:latin typeface="Proxima Nova"/>
                <a:ea typeface="Proxima Nova"/>
                <a:cs typeface="Proxima Nova"/>
                <a:sym typeface="Proxima Nova"/>
              </a:rPr>
              <a:t>{text: n.text, id: id(n)}</a:t>
            </a:r>
            <a:r>
              <a:rPr lang="en-US" sz="3600">
                <a:solidFill>
                  <a:srgbClr val="812C7C"/>
                </a:solidFill>
                <a:latin typeface="Proxima Nova"/>
                <a:ea typeface="Proxima Nova"/>
                <a:cs typeface="Proxima Nova"/>
                <a:sym typeface="Proxima Nova"/>
              </a:rPr>
              <a:t>)</a:t>
            </a:r>
            <a:endParaRPr sz="3600">
              <a:solidFill>
                <a:srgbClr val="000000"/>
              </a:solidFill>
              <a:latin typeface="Proxima Nova"/>
              <a:ea typeface="Proxima Nova"/>
              <a:cs typeface="Proxima Nova"/>
              <a:sym typeface="Proxima Nova"/>
            </a:endParaRPr>
          </a:p>
        </p:txBody>
      </p:sp>
      <p:sp>
        <p:nvSpPr>
          <p:cNvPr id="216" name="Shape 216"/>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latin typeface="Proxima Nova"/>
                <a:ea typeface="Proxima Nova"/>
                <a:cs typeface="Proxima Nova"/>
                <a:sym typeface="Proxima Nova"/>
              </a:rPr>
              <a:t>Text Understanding</a:t>
            </a:r>
            <a:endParaRPr>
              <a:latin typeface="Proxima Nova"/>
              <a:ea typeface="Proxima Nova"/>
              <a:cs typeface="Proxima Nova"/>
              <a:sym typeface="Proxima Nova"/>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 name="Shape 220"/>
        <p:cNvGrpSpPr/>
        <p:nvPr/>
      </p:nvGrpSpPr>
      <p:grpSpPr>
        <a:xfrm>
          <a:off x="0" y="0"/>
          <a:ext cx="0" cy="0"/>
          <a:chOff x="0" y="0"/>
          <a:chExt cx="0" cy="0"/>
        </a:xfrm>
      </p:grpSpPr>
      <p:pic>
        <p:nvPicPr>
          <p:cNvPr id="221" name="Shape 221"/>
          <p:cNvPicPr preferRelativeResize="0"/>
          <p:nvPr/>
        </p:nvPicPr>
        <p:blipFill>
          <a:blip r:embed="rId3">
            <a:alphaModFix/>
          </a:blip>
          <a:stretch>
            <a:fillRect/>
          </a:stretch>
        </p:blipFill>
        <p:spPr>
          <a:xfrm>
            <a:off x="0" y="1362058"/>
            <a:ext cx="13004802" cy="643699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5" name="Shape 225"/>
        <p:cNvGrpSpPr/>
        <p:nvPr/>
      </p:nvGrpSpPr>
      <p:grpSpPr>
        <a:xfrm>
          <a:off x="0" y="0"/>
          <a:ext cx="0" cy="0"/>
          <a:chOff x="0" y="0"/>
          <a:chExt cx="0" cy="0"/>
        </a:xfrm>
      </p:grpSpPr>
      <p:pic>
        <p:nvPicPr>
          <p:cNvPr id="226" name="Shape 226"/>
          <p:cNvPicPr preferRelativeResize="0"/>
          <p:nvPr/>
        </p:nvPicPr>
        <p:blipFill>
          <a:blip r:embed="rId3">
            <a:alphaModFix/>
          </a:blip>
          <a:stretch>
            <a:fillRect/>
          </a:stretch>
        </p:blipFill>
        <p:spPr>
          <a:xfrm>
            <a:off x="0" y="0"/>
            <a:ext cx="13720201" cy="97535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0" name="Shape 230"/>
        <p:cNvGrpSpPr/>
        <p:nvPr/>
      </p:nvGrpSpPr>
      <p:grpSpPr>
        <a:xfrm>
          <a:off x="0" y="0"/>
          <a:ext cx="0" cy="0"/>
          <a:chOff x="0" y="0"/>
          <a:chExt cx="0" cy="0"/>
        </a:xfrm>
      </p:grpSpPr>
      <p:pic>
        <p:nvPicPr>
          <p:cNvPr id="231" name="Shape 231"/>
          <p:cNvPicPr preferRelativeResize="0"/>
          <p:nvPr/>
        </p:nvPicPr>
        <p:blipFill>
          <a:blip r:embed="rId3">
            <a:alphaModFix/>
          </a:blip>
          <a:stretch>
            <a:fillRect/>
          </a:stretch>
        </p:blipFill>
        <p:spPr>
          <a:xfrm>
            <a:off x="0" y="0"/>
            <a:ext cx="13720201" cy="9753599"/>
          </a:xfrm>
          <a:prstGeom prst="rect">
            <a:avLst/>
          </a:prstGeom>
          <a:noFill/>
          <a:ln>
            <a:noFill/>
          </a:ln>
        </p:spPr>
      </p:pic>
      <p:sp>
        <p:nvSpPr>
          <p:cNvPr id="232" name="Shape 232"/>
          <p:cNvSpPr/>
          <p:nvPr/>
        </p:nvSpPr>
        <p:spPr>
          <a:xfrm>
            <a:off x="8046925" y="1932325"/>
            <a:ext cx="2607300" cy="563400"/>
          </a:xfrm>
          <a:prstGeom prst="wedgeRectCallout">
            <a:avLst>
              <a:gd fmla="val -20833" name="adj1"/>
              <a:gd fmla="val 62500" name="adj2"/>
            </a:avLst>
          </a:prstGeom>
          <a:solidFill>
            <a:srgbClr val="286AA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Proxima Nova"/>
                <a:ea typeface="Proxima Nova"/>
                <a:cs typeface="Proxima Nova"/>
                <a:sym typeface="Proxima Nova"/>
              </a:rPr>
              <a:t>NER</a:t>
            </a:r>
            <a:endParaRPr b="1" sz="1800">
              <a:solidFill>
                <a:schemeClr val="lt1"/>
              </a:solidFill>
              <a:latin typeface="Proxima Nova"/>
              <a:ea typeface="Proxima Nova"/>
              <a:cs typeface="Proxima Nova"/>
              <a:sym typeface="Proxima Nova"/>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6" name="Shape 236"/>
        <p:cNvGrpSpPr/>
        <p:nvPr/>
      </p:nvGrpSpPr>
      <p:grpSpPr>
        <a:xfrm>
          <a:off x="0" y="0"/>
          <a:ext cx="0" cy="0"/>
          <a:chOff x="0" y="0"/>
          <a:chExt cx="0" cy="0"/>
        </a:xfrm>
      </p:grpSpPr>
      <p:sp>
        <p:nvSpPr>
          <p:cNvPr id="237" name="Shape 237"/>
          <p:cNvSpPr txBox="1"/>
          <p:nvPr>
            <p:ph idx="1" type="body"/>
          </p:nvPr>
        </p:nvSpPr>
        <p:spPr>
          <a:xfrm>
            <a:off x="635000" y="2159000"/>
            <a:ext cx="11704200" cy="54759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Natural Language Processing</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EFEFEF"/>
              </a:buClr>
              <a:buSzPts val="3000"/>
              <a:buFont typeface="Proxima Nova"/>
              <a:buChar char="○"/>
            </a:pPr>
            <a:r>
              <a:rPr lang="en-US" sz="3000">
                <a:solidFill>
                  <a:srgbClr val="EFEFEF"/>
                </a:solidFill>
                <a:latin typeface="Proxima Nova"/>
                <a:ea typeface="Proxima Nova"/>
                <a:cs typeface="Proxima Nova"/>
                <a:sym typeface="Proxima Nova"/>
              </a:rPr>
              <a:t>Sentence segmentation</a:t>
            </a:r>
            <a:endParaRPr sz="3000">
              <a:solidFill>
                <a:srgbClr val="EFEFEF"/>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EFEFEF"/>
              </a:buClr>
              <a:buSzPts val="3000"/>
              <a:buFont typeface="Proxima Nova"/>
              <a:buChar char="○"/>
            </a:pPr>
            <a:r>
              <a:rPr lang="en-US" sz="3000">
                <a:solidFill>
                  <a:srgbClr val="EFEFEF"/>
                </a:solidFill>
                <a:latin typeface="Proxima Nova"/>
                <a:ea typeface="Proxima Nova"/>
                <a:cs typeface="Proxima Nova"/>
                <a:sym typeface="Proxima Nova"/>
              </a:rPr>
              <a:t>Tokenization</a:t>
            </a:r>
            <a:endParaRPr sz="3000">
              <a:solidFill>
                <a:srgbClr val="EFEFEF"/>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EFEFEF"/>
              </a:buClr>
              <a:buSzPts val="3000"/>
              <a:buFont typeface="Proxima Nova"/>
              <a:buChar char="○"/>
            </a:pPr>
            <a:r>
              <a:rPr lang="en-US" sz="3000">
                <a:solidFill>
                  <a:srgbClr val="EFEFEF"/>
                </a:solidFill>
                <a:latin typeface="Proxima Nova"/>
                <a:ea typeface="Proxima Nova"/>
                <a:cs typeface="Proxima Nova"/>
                <a:sym typeface="Proxima Nova"/>
              </a:rPr>
              <a:t>Stopwords Removal</a:t>
            </a:r>
            <a:endParaRPr sz="3000">
              <a:solidFill>
                <a:srgbClr val="EFEFEF"/>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EFEFEF"/>
              </a:buClr>
              <a:buSzPts val="3000"/>
              <a:buFont typeface="Proxima Nova"/>
              <a:buChar char="○"/>
            </a:pPr>
            <a:r>
              <a:rPr lang="en-US" sz="3000">
                <a:solidFill>
                  <a:srgbClr val="EFEFEF"/>
                </a:solidFill>
                <a:latin typeface="Proxima Nova"/>
                <a:ea typeface="Proxima Nova"/>
                <a:cs typeface="Proxima Nova"/>
                <a:sym typeface="Proxima Nova"/>
              </a:rPr>
              <a:t>Part of Speech Tagging</a:t>
            </a:r>
            <a:endParaRPr sz="3000">
              <a:solidFill>
                <a:srgbClr val="EFEFEF"/>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EFEFEF"/>
              </a:buClr>
              <a:buSzPts val="3000"/>
              <a:buFont typeface="Proxima Nova"/>
              <a:buChar char="○"/>
            </a:pPr>
            <a:r>
              <a:rPr lang="en-US" sz="3000">
                <a:solidFill>
                  <a:srgbClr val="EFEFEF"/>
                </a:solidFill>
                <a:latin typeface="Proxima Nova"/>
                <a:ea typeface="Proxima Nova"/>
                <a:cs typeface="Proxima Nova"/>
                <a:sym typeface="Proxima Nova"/>
              </a:rPr>
              <a:t>Named Entity Recognition</a:t>
            </a:r>
            <a:endParaRPr sz="3000">
              <a:solidFill>
                <a:srgbClr val="EFEFEF"/>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lang="en-US" sz="3000">
                <a:solidFill>
                  <a:srgbClr val="000000"/>
                </a:solidFill>
                <a:latin typeface="Proxima Nova"/>
                <a:ea typeface="Proxima Nova"/>
                <a:cs typeface="Proxima Nova"/>
                <a:sym typeface="Proxima Nova"/>
              </a:rPr>
              <a:t>Syntactic Dependencies Parsing</a:t>
            </a:r>
            <a:endParaRPr sz="3000">
              <a:solidFill>
                <a:srgbClr val="000000"/>
              </a:solidFill>
              <a:latin typeface="Proxima Nova"/>
              <a:ea typeface="Proxima Nova"/>
              <a:cs typeface="Proxima Nova"/>
              <a:sym typeface="Proxima Nova"/>
            </a:endParaRPr>
          </a:p>
        </p:txBody>
      </p:sp>
      <p:sp>
        <p:nvSpPr>
          <p:cNvPr id="238" name="Shape 238"/>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latin typeface="Proxima Nova"/>
                <a:ea typeface="Proxima Nova"/>
                <a:cs typeface="Proxima Nova"/>
                <a:sym typeface="Proxima Nova"/>
              </a:rPr>
              <a:t>Text Understanding</a:t>
            </a:r>
            <a:endParaRPr>
              <a:latin typeface="Proxima Nova"/>
              <a:ea typeface="Proxima Nova"/>
              <a:cs typeface="Proxima Nova"/>
              <a:sym typeface="Proxima Nova"/>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 name="Shape 242"/>
        <p:cNvGrpSpPr/>
        <p:nvPr/>
      </p:nvGrpSpPr>
      <p:grpSpPr>
        <a:xfrm>
          <a:off x="0" y="0"/>
          <a:ext cx="0" cy="0"/>
          <a:chOff x="0" y="0"/>
          <a:chExt cx="0" cy="0"/>
        </a:xfrm>
      </p:grpSpPr>
      <p:pic>
        <p:nvPicPr>
          <p:cNvPr id="243" name="Shape 243"/>
          <p:cNvPicPr preferRelativeResize="0"/>
          <p:nvPr/>
        </p:nvPicPr>
        <p:blipFill>
          <a:blip r:embed="rId3">
            <a:alphaModFix/>
          </a:blip>
          <a:stretch>
            <a:fillRect/>
          </a:stretch>
        </p:blipFill>
        <p:spPr>
          <a:xfrm>
            <a:off x="0" y="1195375"/>
            <a:ext cx="13004800" cy="505832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7" name="Shape 247"/>
        <p:cNvGrpSpPr/>
        <p:nvPr/>
      </p:nvGrpSpPr>
      <p:grpSpPr>
        <a:xfrm>
          <a:off x="0" y="0"/>
          <a:ext cx="0" cy="0"/>
          <a:chOff x="0" y="0"/>
          <a:chExt cx="0" cy="0"/>
        </a:xfrm>
      </p:grpSpPr>
      <p:pic>
        <p:nvPicPr>
          <p:cNvPr id="248" name="Shape 248"/>
          <p:cNvPicPr preferRelativeResize="0"/>
          <p:nvPr/>
        </p:nvPicPr>
        <p:blipFill>
          <a:blip r:embed="rId3">
            <a:alphaModFix/>
          </a:blip>
          <a:stretch>
            <a:fillRect/>
          </a:stretch>
        </p:blipFill>
        <p:spPr>
          <a:xfrm>
            <a:off x="-187525" y="2296275"/>
            <a:ext cx="13379851" cy="30344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 name="Shape 252"/>
        <p:cNvGrpSpPr/>
        <p:nvPr/>
      </p:nvGrpSpPr>
      <p:grpSpPr>
        <a:xfrm>
          <a:off x="0" y="0"/>
          <a:ext cx="0" cy="0"/>
          <a:chOff x="0" y="0"/>
          <a:chExt cx="0" cy="0"/>
        </a:xfrm>
      </p:grpSpPr>
      <p:pic>
        <p:nvPicPr>
          <p:cNvPr id="253" name="Shape 253"/>
          <p:cNvPicPr preferRelativeResize="0"/>
          <p:nvPr/>
        </p:nvPicPr>
        <p:blipFill>
          <a:blip r:embed="rId3">
            <a:alphaModFix/>
          </a:blip>
          <a:stretch>
            <a:fillRect/>
          </a:stretch>
        </p:blipFill>
        <p:spPr>
          <a:xfrm>
            <a:off x="0" y="1148550"/>
            <a:ext cx="13004797" cy="641368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sp>
        <p:nvSpPr>
          <p:cNvPr id="258" name="Shape 258"/>
          <p:cNvSpPr txBox="1"/>
          <p:nvPr>
            <p:ph idx="1" type="body"/>
          </p:nvPr>
        </p:nvSpPr>
        <p:spPr>
          <a:xfrm>
            <a:off x="635000" y="2159000"/>
            <a:ext cx="11704200" cy="54759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Facts</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Using Semantic Parsers to extract facts from sentences in a Subject-Root-Object form</a:t>
            </a:r>
            <a:endParaRPr b="0" sz="3000">
              <a:solidFill>
                <a:srgbClr val="000000"/>
              </a:solidFill>
              <a:latin typeface="Proxima Nova"/>
              <a:ea typeface="Proxima Nova"/>
              <a:cs typeface="Proxima Nova"/>
              <a:sym typeface="Proxima Nova"/>
            </a:endParaRPr>
          </a:p>
        </p:txBody>
      </p:sp>
      <p:sp>
        <p:nvSpPr>
          <p:cNvPr id="259" name="Shape 259"/>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Text Understanding</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3" name="Shape 263"/>
        <p:cNvGrpSpPr/>
        <p:nvPr/>
      </p:nvGrpSpPr>
      <p:grpSpPr>
        <a:xfrm>
          <a:off x="0" y="0"/>
          <a:ext cx="0" cy="0"/>
          <a:chOff x="0" y="0"/>
          <a:chExt cx="0" cy="0"/>
        </a:xfrm>
      </p:grpSpPr>
      <p:pic>
        <p:nvPicPr>
          <p:cNvPr id="264" name="Shape 264"/>
          <p:cNvPicPr preferRelativeResize="0"/>
          <p:nvPr/>
        </p:nvPicPr>
        <p:blipFill>
          <a:blip r:embed="rId3">
            <a:alphaModFix/>
          </a:blip>
          <a:stretch>
            <a:fillRect/>
          </a:stretch>
        </p:blipFill>
        <p:spPr>
          <a:xfrm>
            <a:off x="-79375" y="2721175"/>
            <a:ext cx="13004801" cy="315267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4" name="Shape 124"/>
        <p:cNvGrpSpPr/>
        <p:nvPr/>
      </p:nvGrpSpPr>
      <p:grpSpPr>
        <a:xfrm>
          <a:off x="0" y="0"/>
          <a:ext cx="0" cy="0"/>
          <a:chOff x="0" y="0"/>
          <a:chExt cx="0" cy="0"/>
        </a:xfrm>
      </p:grpSpPr>
      <p:sp>
        <p:nvSpPr>
          <p:cNvPr id="125" name="Shape 125"/>
          <p:cNvSpPr txBox="1"/>
          <p:nvPr>
            <p:ph idx="1" type="body"/>
          </p:nvPr>
        </p:nvSpPr>
        <p:spPr>
          <a:xfrm>
            <a:off x="635000" y="2159000"/>
            <a:ext cx="10561200" cy="49242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Christophe Willemsen</a:t>
            </a:r>
            <a:endParaRPr sz="3000">
              <a:solidFill>
                <a:srgbClr val="812C7C"/>
              </a:solidFill>
              <a:latin typeface="Proxima Nova"/>
              <a:ea typeface="Proxima Nova"/>
              <a:cs typeface="Proxima Nova"/>
              <a:sym typeface="Proxima Nova"/>
            </a:endParaRPr>
          </a:p>
          <a:p>
            <a:pPr indent="-419100" lvl="0" marL="4572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From </a:t>
            </a:r>
            <a:r>
              <a:rPr lang="en-US" sz="3000">
                <a:solidFill>
                  <a:srgbClr val="812C7C"/>
                </a:solidFill>
                <a:latin typeface="Proxima Nova"/>
                <a:ea typeface="Proxima Nova"/>
                <a:cs typeface="Proxima Nova"/>
                <a:sym typeface="Proxima Nova"/>
              </a:rPr>
              <a:t>Belgium</a:t>
            </a:r>
            <a:r>
              <a:rPr b="0" lang="en-US" sz="3000">
                <a:solidFill>
                  <a:srgbClr val="000000"/>
                </a:solidFill>
                <a:latin typeface="Proxima Nova"/>
                <a:ea typeface="Proxima Nova"/>
                <a:cs typeface="Proxima Nova"/>
                <a:sym typeface="Proxima Nova"/>
              </a:rPr>
              <a:t> but living in </a:t>
            </a:r>
            <a:r>
              <a:rPr lang="en-US" sz="3000">
                <a:solidFill>
                  <a:srgbClr val="812C7C"/>
                </a:solidFill>
                <a:latin typeface="Proxima Nova"/>
                <a:ea typeface="Proxima Nova"/>
                <a:cs typeface="Proxima Nova"/>
                <a:sym typeface="Proxima Nova"/>
              </a:rPr>
              <a:t>Southern Italy</a:t>
            </a:r>
            <a:endParaRPr sz="3000">
              <a:solidFill>
                <a:srgbClr val="812C7C"/>
              </a:solidFill>
              <a:latin typeface="Proxima Nova"/>
              <a:ea typeface="Proxima Nova"/>
              <a:cs typeface="Proxima Nova"/>
              <a:sym typeface="Proxima Nova"/>
            </a:endParaRPr>
          </a:p>
          <a:p>
            <a:pPr indent="-419100" lvl="0" marL="4572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Principal Consultant at </a:t>
            </a:r>
            <a:r>
              <a:rPr lang="en-US" sz="3000">
                <a:solidFill>
                  <a:srgbClr val="812C7C"/>
                </a:solidFill>
                <a:latin typeface="Proxima Nova"/>
                <a:ea typeface="Proxima Nova"/>
                <a:cs typeface="Proxima Nova"/>
                <a:sym typeface="Proxima Nova"/>
              </a:rPr>
              <a:t>GraphAware</a:t>
            </a:r>
            <a:endParaRPr sz="3000">
              <a:solidFill>
                <a:srgbClr val="812C7C"/>
              </a:solidFill>
              <a:latin typeface="Proxima Nova"/>
              <a:ea typeface="Proxima Nova"/>
              <a:cs typeface="Proxima Nova"/>
              <a:sym typeface="Proxima Nova"/>
            </a:endParaRPr>
          </a:p>
          <a:p>
            <a:pPr indent="-419100" lvl="0" marL="4572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Expert in </a:t>
            </a:r>
            <a:r>
              <a:rPr lang="en-US" sz="3000">
                <a:solidFill>
                  <a:srgbClr val="812C7C"/>
                </a:solidFill>
                <a:latin typeface="Proxima Nova"/>
                <a:ea typeface="Proxima Nova"/>
                <a:cs typeface="Proxima Nova"/>
                <a:sym typeface="Proxima Nova"/>
              </a:rPr>
              <a:t>Graphs and Search</a:t>
            </a:r>
            <a:endParaRPr sz="3000">
              <a:solidFill>
                <a:srgbClr val="812C7C"/>
              </a:solidFill>
              <a:latin typeface="Proxima Nova"/>
              <a:ea typeface="Proxima Nova"/>
              <a:cs typeface="Proxima Nova"/>
              <a:sym typeface="Proxima Nova"/>
            </a:endParaRPr>
          </a:p>
          <a:p>
            <a:pPr indent="-419100" lvl="0" marL="4572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Currently researching in </a:t>
            </a:r>
            <a:r>
              <a:rPr lang="en-US" sz="3000">
                <a:solidFill>
                  <a:srgbClr val="812C7C"/>
                </a:solidFill>
                <a:latin typeface="Proxima Nova"/>
                <a:ea typeface="Proxima Nova"/>
                <a:cs typeface="Proxima Nova"/>
                <a:sym typeface="Proxima Nova"/>
              </a:rPr>
              <a:t>Natural Language Understanding</a:t>
            </a:r>
            <a:r>
              <a:rPr b="0" lang="en-US" sz="3000">
                <a:solidFill>
                  <a:srgbClr val="000000"/>
                </a:solidFill>
                <a:latin typeface="Proxima Nova"/>
                <a:ea typeface="Proxima Nova"/>
                <a:cs typeface="Proxima Nova"/>
                <a:sym typeface="Proxima Nova"/>
              </a:rPr>
              <a:t> and its implementation in </a:t>
            </a:r>
            <a:r>
              <a:rPr lang="en-US" sz="3000">
                <a:solidFill>
                  <a:srgbClr val="812C7C"/>
                </a:solidFill>
                <a:latin typeface="Proxima Nova"/>
                <a:ea typeface="Proxima Nova"/>
                <a:cs typeface="Proxima Nova"/>
                <a:sym typeface="Proxima Nova"/>
              </a:rPr>
              <a:t>chatbots</a:t>
            </a:r>
            <a:endParaRPr sz="3000">
              <a:solidFill>
                <a:srgbClr val="000000"/>
              </a:solidFill>
              <a:latin typeface="Proxima Nova"/>
              <a:ea typeface="Proxima Nova"/>
              <a:cs typeface="Proxima Nova"/>
              <a:sym typeface="Proxima Nova"/>
            </a:endParaRPr>
          </a:p>
        </p:txBody>
      </p:sp>
      <p:sp>
        <p:nvSpPr>
          <p:cNvPr id="126" name="Shape 126"/>
          <p:cNvSpPr txBox="1"/>
          <p:nvPr>
            <p:ph type="title"/>
          </p:nvPr>
        </p:nvSpPr>
        <p:spPr>
          <a:xfrm>
            <a:off x="637539" y="558800"/>
            <a:ext cx="11704322" cy="1571038"/>
          </a:xfrm>
          <a:prstGeom prst="rect">
            <a:avLst/>
          </a:prstGeom>
          <a:noFill/>
          <a:ln>
            <a:noFill/>
          </a:ln>
        </p:spPr>
        <p:txBody>
          <a:bodyPr anchorCtr="0" anchor="t" bIns="30950" lIns="30950" spcFirstLastPara="1" rIns="30950" wrap="square" tIns="30950">
            <a:noAutofit/>
          </a:bodyPr>
          <a:lstStyle/>
          <a:p>
            <a:pPr indent="0" lvl="0" marL="38100" marR="40639" rtl="0" algn="l">
              <a:lnSpc>
                <a:spcPct val="100000"/>
              </a:lnSpc>
              <a:spcBef>
                <a:spcPts val="0"/>
              </a:spcBef>
              <a:spcAft>
                <a:spcPts val="0"/>
              </a:spcAft>
              <a:buClr>
                <a:srgbClr val="286AA6"/>
              </a:buClr>
              <a:buFont typeface="Helvetica Neue"/>
              <a:buNone/>
            </a:pPr>
            <a:r>
              <a:rPr lang="en-US">
                <a:latin typeface="Proxima Nova"/>
                <a:ea typeface="Proxima Nova"/>
                <a:cs typeface="Proxima Nova"/>
                <a:sym typeface="Proxima Nova"/>
              </a:rPr>
              <a:t>About me</a:t>
            </a:r>
            <a:endParaRPr>
              <a:latin typeface="Proxima Nova"/>
              <a:ea typeface="Proxima Nova"/>
              <a:cs typeface="Proxima Nova"/>
              <a:sym typeface="Proxima Nova"/>
            </a:endParaRPr>
          </a:p>
        </p:txBody>
      </p:sp>
      <p:sp>
        <p:nvSpPr>
          <p:cNvPr id="127" name="Shape 127"/>
          <p:cNvSpPr txBox="1"/>
          <p:nvPr/>
        </p:nvSpPr>
        <p:spPr>
          <a:xfrm>
            <a:off x="4741100" y="7083200"/>
            <a:ext cx="3522600" cy="1856100"/>
          </a:xfrm>
          <a:prstGeom prst="rect">
            <a:avLst/>
          </a:prstGeom>
          <a:noFill/>
          <a:ln>
            <a:noFill/>
          </a:ln>
        </p:spPr>
        <p:txBody>
          <a:bodyPr anchorCtr="0" anchor="t" bIns="91425" lIns="91425" spcFirstLastPara="1" rIns="91425" wrap="square" tIns="91425">
            <a:noAutofit/>
          </a:bodyPr>
          <a:lstStyle/>
          <a:p>
            <a:pPr indent="0" lvl="0" marL="0" rtl="0">
              <a:lnSpc>
                <a:spcPct val="150000"/>
              </a:lnSpc>
              <a:spcBef>
                <a:spcPts val="2000"/>
              </a:spcBef>
              <a:spcAft>
                <a:spcPts val="0"/>
              </a:spcAft>
              <a:buNone/>
            </a:pPr>
            <a:r>
              <a:rPr b="1" lang="en-US" sz="4800">
                <a:solidFill>
                  <a:srgbClr val="812C7C"/>
                </a:solidFill>
                <a:latin typeface="Proxima Nova"/>
                <a:ea typeface="Proxima Nova"/>
                <a:cs typeface="Proxima Nova"/>
                <a:sym typeface="Proxima Nova"/>
              </a:rPr>
              <a:t>@ikwattro</a:t>
            </a:r>
            <a:endParaRPr sz="4800">
              <a:latin typeface="Proxima Nova"/>
              <a:ea typeface="Proxima Nova"/>
              <a:cs typeface="Proxima Nova"/>
              <a:sym typeface="Proxima Nova"/>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8" name="Shape 268"/>
        <p:cNvGrpSpPr/>
        <p:nvPr/>
      </p:nvGrpSpPr>
      <p:grpSpPr>
        <a:xfrm>
          <a:off x="0" y="0"/>
          <a:ext cx="0" cy="0"/>
          <a:chOff x="0" y="0"/>
          <a:chExt cx="0" cy="0"/>
        </a:xfrm>
      </p:grpSpPr>
      <p:pic>
        <p:nvPicPr>
          <p:cNvPr id="269" name="Shape 269"/>
          <p:cNvPicPr preferRelativeResize="0"/>
          <p:nvPr/>
        </p:nvPicPr>
        <p:blipFill>
          <a:blip r:embed="rId3">
            <a:alphaModFix/>
          </a:blip>
          <a:stretch>
            <a:fillRect/>
          </a:stretch>
        </p:blipFill>
        <p:spPr>
          <a:xfrm>
            <a:off x="-1004350" y="1755450"/>
            <a:ext cx="16378725" cy="47727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sp>
        <p:nvSpPr>
          <p:cNvPr id="274" name="Shape 274"/>
          <p:cNvSpPr txBox="1"/>
          <p:nvPr>
            <p:ph idx="1" type="body"/>
          </p:nvPr>
        </p:nvSpPr>
        <p:spPr>
          <a:xfrm>
            <a:off x="635000" y="2159000"/>
            <a:ext cx="11704200" cy="54759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Keywords Extraction</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Unsupervised algorithm</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Using TextRank wich u</a:t>
            </a:r>
            <a:r>
              <a:rPr b="0" lang="en-US" sz="3000">
                <a:solidFill>
                  <a:srgbClr val="000000"/>
                </a:solidFill>
                <a:latin typeface="Proxima Nova"/>
                <a:ea typeface="Proxima Nova"/>
                <a:cs typeface="Proxima Nova"/>
                <a:sym typeface="Proxima Nova"/>
              </a:rPr>
              <a:t>n</a:t>
            </a:r>
            <a:r>
              <a:rPr b="0" lang="en-US" sz="3000">
                <a:solidFill>
                  <a:srgbClr val="000000"/>
                </a:solidFill>
                <a:latin typeface="Proxima Nova"/>
                <a:ea typeface="Proxima Nova"/>
                <a:cs typeface="Proxima Nova"/>
                <a:sym typeface="Proxima Nova"/>
              </a:rPr>
              <a:t>der the hood uses PageRank</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Performs better than most supervised algorithms</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http://bit.ly/graphaware-textrank</a:t>
            </a:r>
            <a:endParaRPr sz="3000">
              <a:solidFill>
                <a:srgbClr val="812C7C"/>
              </a:solidFill>
              <a:latin typeface="Proxima Nova"/>
              <a:ea typeface="Proxima Nova"/>
              <a:cs typeface="Proxima Nova"/>
              <a:sym typeface="Proxima Nova"/>
            </a:endParaRPr>
          </a:p>
        </p:txBody>
      </p:sp>
      <p:sp>
        <p:nvSpPr>
          <p:cNvPr id="275" name="Shape 275"/>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Text Understanding</a:t>
            </a:r>
            <a:endParaRPr/>
          </a:p>
        </p:txBody>
      </p:sp>
      <p:pic>
        <p:nvPicPr>
          <p:cNvPr id="276" name="Shape 276"/>
          <p:cNvPicPr preferRelativeResize="0"/>
          <p:nvPr/>
        </p:nvPicPr>
        <p:blipFill>
          <a:blip r:embed="rId3">
            <a:alphaModFix amt="19000"/>
          </a:blip>
          <a:stretch>
            <a:fillRect/>
          </a:stretch>
        </p:blipFill>
        <p:spPr>
          <a:xfrm>
            <a:off x="0" y="5722625"/>
            <a:ext cx="5487300" cy="44172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0" name="Shape 280"/>
        <p:cNvGrpSpPr/>
        <p:nvPr/>
      </p:nvGrpSpPr>
      <p:grpSpPr>
        <a:xfrm>
          <a:off x="0" y="0"/>
          <a:ext cx="0" cy="0"/>
          <a:chOff x="0" y="0"/>
          <a:chExt cx="0" cy="0"/>
        </a:xfrm>
      </p:grpSpPr>
      <p:sp>
        <p:nvSpPr>
          <p:cNvPr id="281" name="Shape 281"/>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Enrichment</a:t>
            </a:r>
            <a:endParaRPr>
              <a:latin typeface="Proxima Nova"/>
              <a:ea typeface="Proxima Nova"/>
              <a:cs typeface="Proxima Nova"/>
              <a:sym typeface="Proxima Nova"/>
            </a:endParaRPr>
          </a:p>
        </p:txBody>
      </p:sp>
      <p:pic>
        <p:nvPicPr>
          <p:cNvPr id="282" name="Shape 282"/>
          <p:cNvPicPr preferRelativeResize="0"/>
          <p:nvPr/>
        </p:nvPicPr>
        <p:blipFill>
          <a:blip r:embed="rId3">
            <a:alphaModFix/>
          </a:blip>
          <a:stretch>
            <a:fillRect/>
          </a:stretch>
        </p:blipFill>
        <p:spPr>
          <a:xfrm>
            <a:off x="3040950" y="3735825"/>
            <a:ext cx="9963850" cy="112955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 name="Shape 286"/>
        <p:cNvGrpSpPr/>
        <p:nvPr/>
      </p:nvGrpSpPr>
      <p:grpSpPr>
        <a:xfrm>
          <a:off x="0" y="0"/>
          <a:ext cx="0" cy="0"/>
          <a:chOff x="0" y="0"/>
          <a:chExt cx="0" cy="0"/>
        </a:xfrm>
      </p:grpSpPr>
      <p:pic>
        <p:nvPicPr>
          <p:cNvPr id="287" name="Shape 287"/>
          <p:cNvPicPr preferRelativeResize="0"/>
          <p:nvPr/>
        </p:nvPicPr>
        <p:blipFill>
          <a:blip r:embed="rId3">
            <a:alphaModFix/>
          </a:blip>
          <a:stretch>
            <a:fillRect/>
          </a:stretch>
        </p:blipFill>
        <p:spPr>
          <a:xfrm>
            <a:off x="57825" y="0"/>
            <a:ext cx="12889145" cy="9753601"/>
          </a:xfrm>
          <a:prstGeom prst="rect">
            <a:avLst/>
          </a:prstGeom>
          <a:noFill/>
          <a:ln>
            <a:noFill/>
          </a:ln>
        </p:spPr>
      </p:pic>
      <p:sp>
        <p:nvSpPr>
          <p:cNvPr id="288" name="Shape 288"/>
          <p:cNvSpPr/>
          <p:nvPr/>
        </p:nvSpPr>
        <p:spPr>
          <a:xfrm>
            <a:off x="306600" y="7415800"/>
            <a:ext cx="8048100" cy="1935300"/>
          </a:xfrm>
          <a:prstGeom prst="rect">
            <a:avLst/>
          </a:prstGeom>
          <a:noFill/>
          <a:ln cap="flat" cmpd="sng" w="76200">
            <a:solidFill>
              <a:srgbClr val="FF9900"/>
            </a:solidFill>
            <a:prstDash val="dash"/>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2" name="Shape 292"/>
        <p:cNvGrpSpPr/>
        <p:nvPr/>
      </p:nvGrpSpPr>
      <p:grpSpPr>
        <a:xfrm>
          <a:off x="0" y="0"/>
          <a:ext cx="0" cy="0"/>
          <a:chOff x="0" y="0"/>
          <a:chExt cx="0" cy="0"/>
        </a:xfrm>
      </p:grpSpPr>
      <p:pic>
        <p:nvPicPr>
          <p:cNvPr id="293" name="Shape 293"/>
          <p:cNvPicPr preferRelativeResize="0"/>
          <p:nvPr/>
        </p:nvPicPr>
        <p:blipFill>
          <a:blip r:embed="rId3">
            <a:alphaModFix/>
          </a:blip>
          <a:stretch>
            <a:fillRect/>
          </a:stretch>
        </p:blipFill>
        <p:spPr>
          <a:xfrm>
            <a:off x="650600" y="2451850"/>
            <a:ext cx="12001500" cy="28956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7" name="Shape 297"/>
        <p:cNvGrpSpPr/>
        <p:nvPr/>
      </p:nvGrpSpPr>
      <p:grpSpPr>
        <a:xfrm>
          <a:off x="0" y="0"/>
          <a:ext cx="0" cy="0"/>
          <a:chOff x="0" y="0"/>
          <a:chExt cx="0" cy="0"/>
        </a:xfrm>
      </p:grpSpPr>
      <p:sp>
        <p:nvSpPr>
          <p:cNvPr id="298" name="Shape 298"/>
          <p:cNvSpPr txBox="1"/>
          <p:nvPr>
            <p:ph idx="1" type="body"/>
          </p:nvPr>
        </p:nvSpPr>
        <p:spPr>
          <a:xfrm>
            <a:off x="637550" y="4220425"/>
            <a:ext cx="11704200" cy="2288400"/>
          </a:xfrm>
          <a:prstGeom prst="rect">
            <a:avLst/>
          </a:prstGeom>
          <a:noFill/>
          <a:ln>
            <a:noFill/>
          </a:ln>
        </p:spPr>
        <p:txBody>
          <a:bodyPr anchorCtr="0" anchor="t" bIns="30950" lIns="30950" spcFirstLastPara="1" rIns="30950" wrap="square" tIns="30950">
            <a:noAutofit/>
          </a:bodyPr>
          <a:lstStyle/>
          <a:p>
            <a:pPr indent="0" lvl="0" marL="0" marR="0" rtl="0" algn="ctr">
              <a:lnSpc>
                <a:spcPct val="150000"/>
              </a:lnSpc>
              <a:spcBef>
                <a:spcPts val="2000"/>
              </a:spcBef>
              <a:spcAft>
                <a:spcPts val="0"/>
              </a:spcAft>
              <a:buNone/>
            </a:pPr>
            <a:r>
              <a:rPr lang="en-US" sz="3600">
                <a:solidFill>
                  <a:srgbClr val="000000"/>
                </a:solidFill>
                <a:latin typeface="Proxima Nova"/>
                <a:ea typeface="Proxima Nova"/>
                <a:cs typeface="Proxima Nova"/>
                <a:sym typeface="Proxima Nova"/>
              </a:rPr>
              <a:t>CALL</a:t>
            </a:r>
            <a:r>
              <a:rPr lang="en-US" sz="3600">
                <a:solidFill>
                  <a:srgbClr val="812C7C"/>
                </a:solidFill>
                <a:latin typeface="Proxima Nova"/>
                <a:ea typeface="Proxima Nova"/>
                <a:cs typeface="Proxima Nova"/>
                <a:sym typeface="Proxima Nova"/>
              </a:rPr>
              <a:t> ga.nlp.enrich.concept</a:t>
            </a:r>
            <a:br>
              <a:rPr lang="en-US" sz="3600">
                <a:solidFill>
                  <a:srgbClr val="812C7C"/>
                </a:solidFill>
                <a:latin typeface="Proxima Nova"/>
                <a:ea typeface="Proxima Nova"/>
                <a:cs typeface="Proxima Nova"/>
                <a:sym typeface="Proxima Nova"/>
              </a:rPr>
            </a:br>
            <a:r>
              <a:rPr lang="en-US" sz="3600">
                <a:solidFill>
                  <a:srgbClr val="812C7C"/>
                </a:solidFill>
                <a:latin typeface="Proxima Nova"/>
                <a:ea typeface="Proxima Nova"/>
                <a:cs typeface="Proxima Nova"/>
                <a:sym typeface="Proxima Nova"/>
              </a:rPr>
              <a:t>(</a:t>
            </a:r>
            <a:r>
              <a:rPr lang="en-US" sz="3600">
                <a:solidFill>
                  <a:srgbClr val="000000"/>
                </a:solidFill>
                <a:latin typeface="Proxima Nova"/>
                <a:ea typeface="Proxima Nova"/>
                <a:cs typeface="Proxima Nova"/>
                <a:sym typeface="Proxima Nova"/>
              </a:rPr>
              <a:t>{</a:t>
            </a:r>
            <a:r>
              <a:rPr lang="en-US" sz="3600">
                <a:solidFill>
                  <a:srgbClr val="4A86E8"/>
                </a:solidFill>
                <a:latin typeface="Proxima Nova"/>
                <a:ea typeface="Proxima Nova"/>
                <a:cs typeface="Proxima Nova"/>
                <a:sym typeface="Proxima Nova"/>
              </a:rPr>
              <a:t>enricher</a:t>
            </a:r>
            <a:r>
              <a:rPr lang="en-US" sz="3600">
                <a:solidFill>
                  <a:srgbClr val="000000"/>
                </a:solidFill>
                <a:latin typeface="Proxima Nova"/>
                <a:ea typeface="Proxima Nova"/>
                <a:cs typeface="Proxima Nova"/>
                <a:sym typeface="Proxima Nova"/>
              </a:rPr>
              <a:t>:’conceptnet5’, </a:t>
            </a:r>
            <a:r>
              <a:rPr lang="en-US" sz="3600">
                <a:solidFill>
                  <a:srgbClr val="4A86E8"/>
                </a:solidFill>
                <a:latin typeface="Proxima Nova"/>
                <a:ea typeface="Proxima Nova"/>
                <a:cs typeface="Proxima Nova"/>
                <a:sym typeface="Proxima Nova"/>
              </a:rPr>
              <a:t>node</a:t>
            </a:r>
            <a:r>
              <a:rPr lang="en-US" sz="3600">
                <a:solidFill>
                  <a:srgbClr val="000000"/>
                </a:solidFill>
                <a:latin typeface="Proxima Nova"/>
                <a:ea typeface="Proxima Nova"/>
                <a:cs typeface="Proxima Nova"/>
                <a:sym typeface="Proxima Nova"/>
              </a:rPr>
              <a:t>: n}</a:t>
            </a:r>
            <a:r>
              <a:rPr lang="en-US" sz="3600">
                <a:solidFill>
                  <a:srgbClr val="812C7C"/>
                </a:solidFill>
                <a:latin typeface="Proxima Nova"/>
                <a:ea typeface="Proxima Nova"/>
                <a:cs typeface="Proxima Nova"/>
                <a:sym typeface="Proxima Nova"/>
              </a:rPr>
              <a:t>)</a:t>
            </a:r>
            <a:endParaRPr sz="3600">
              <a:solidFill>
                <a:srgbClr val="000000"/>
              </a:solidFill>
              <a:latin typeface="Proxima Nova"/>
              <a:ea typeface="Proxima Nova"/>
              <a:cs typeface="Proxima Nova"/>
              <a:sym typeface="Proxima Nova"/>
            </a:endParaRPr>
          </a:p>
        </p:txBody>
      </p:sp>
      <p:sp>
        <p:nvSpPr>
          <p:cNvPr id="299" name="Shape 299"/>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Enrichment</a:t>
            </a:r>
            <a:endParaRPr/>
          </a:p>
        </p:txBody>
      </p:sp>
      <p:sp>
        <p:nvSpPr>
          <p:cNvPr id="300" name="Shape 300"/>
          <p:cNvSpPr txBox="1"/>
          <p:nvPr/>
        </p:nvSpPr>
        <p:spPr>
          <a:xfrm>
            <a:off x="637550" y="1056800"/>
            <a:ext cx="5072700" cy="1822200"/>
          </a:xfrm>
          <a:prstGeom prst="rect">
            <a:avLst/>
          </a:prstGeom>
          <a:noFill/>
          <a:ln>
            <a:noFill/>
          </a:ln>
        </p:spPr>
        <p:txBody>
          <a:bodyPr anchorCtr="0" anchor="ctr" bIns="91425" lIns="91425" spcFirstLastPara="1" rIns="91425" wrap="square" tIns="91425">
            <a:noAutofit/>
          </a:bodyPr>
          <a:lstStyle/>
          <a:p>
            <a:pPr indent="0" lvl="0" marL="0" rtl="0">
              <a:lnSpc>
                <a:spcPct val="150000"/>
              </a:lnSpc>
              <a:spcBef>
                <a:spcPts val="2000"/>
              </a:spcBef>
              <a:spcAft>
                <a:spcPts val="0"/>
              </a:spcAft>
              <a:buNone/>
            </a:pPr>
            <a:r>
              <a:rPr b="1" lang="en-US" sz="3000">
                <a:solidFill>
                  <a:srgbClr val="812C7C"/>
                </a:solidFill>
                <a:latin typeface="Proxima Nova"/>
                <a:ea typeface="Proxima Nova"/>
                <a:cs typeface="Proxima Nova"/>
                <a:sym typeface="Proxima Nova"/>
              </a:rPr>
              <a:t>Concept Bases</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4" name="Shape 304"/>
        <p:cNvGrpSpPr/>
        <p:nvPr/>
      </p:nvGrpSpPr>
      <p:grpSpPr>
        <a:xfrm>
          <a:off x="0" y="0"/>
          <a:ext cx="0" cy="0"/>
          <a:chOff x="0" y="0"/>
          <a:chExt cx="0" cy="0"/>
        </a:xfrm>
      </p:grpSpPr>
      <p:pic>
        <p:nvPicPr>
          <p:cNvPr id="305" name="Shape 305"/>
          <p:cNvPicPr preferRelativeResize="0"/>
          <p:nvPr/>
        </p:nvPicPr>
        <p:blipFill>
          <a:blip r:embed="rId3">
            <a:alphaModFix/>
          </a:blip>
          <a:stretch>
            <a:fillRect/>
          </a:stretch>
        </p:blipFill>
        <p:spPr>
          <a:xfrm>
            <a:off x="-479125" y="0"/>
            <a:ext cx="13790536" cy="97536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9" name="Shape 309"/>
        <p:cNvGrpSpPr/>
        <p:nvPr/>
      </p:nvGrpSpPr>
      <p:grpSpPr>
        <a:xfrm>
          <a:off x="0" y="0"/>
          <a:ext cx="0" cy="0"/>
          <a:chOff x="0" y="0"/>
          <a:chExt cx="0" cy="0"/>
        </a:xfrm>
      </p:grpSpPr>
      <p:sp>
        <p:nvSpPr>
          <p:cNvPr id="310" name="Shape 310"/>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Enrichment</a:t>
            </a:r>
            <a:endParaRPr/>
          </a:p>
        </p:txBody>
      </p:sp>
      <p:sp>
        <p:nvSpPr>
          <p:cNvPr id="311" name="Shape 311"/>
          <p:cNvSpPr txBox="1"/>
          <p:nvPr/>
        </p:nvSpPr>
        <p:spPr>
          <a:xfrm>
            <a:off x="637550" y="1056800"/>
            <a:ext cx="5072700" cy="1822200"/>
          </a:xfrm>
          <a:prstGeom prst="rect">
            <a:avLst/>
          </a:prstGeom>
          <a:noFill/>
          <a:ln>
            <a:noFill/>
          </a:ln>
        </p:spPr>
        <p:txBody>
          <a:bodyPr anchorCtr="0" anchor="ctr" bIns="91425" lIns="91425" spcFirstLastPara="1" rIns="91425" wrap="square" tIns="91425">
            <a:noAutofit/>
          </a:bodyPr>
          <a:lstStyle/>
          <a:p>
            <a:pPr indent="0" lvl="0" marL="0" rtl="0">
              <a:lnSpc>
                <a:spcPct val="150000"/>
              </a:lnSpc>
              <a:spcBef>
                <a:spcPts val="2000"/>
              </a:spcBef>
              <a:spcAft>
                <a:spcPts val="0"/>
              </a:spcAft>
              <a:buNone/>
            </a:pPr>
            <a:r>
              <a:rPr b="1" lang="en-US" sz="3000">
                <a:solidFill>
                  <a:srgbClr val="812C7C"/>
                </a:solidFill>
                <a:latin typeface="Proxima Nova"/>
                <a:ea typeface="Proxima Nova"/>
                <a:cs typeface="Proxima Nova"/>
                <a:sym typeface="Proxima Nova"/>
              </a:rPr>
              <a:t>Visual Metadata</a:t>
            </a:r>
            <a:endParaRPr/>
          </a:p>
        </p:txBody>
      </p:sp>
      <p:pic>
        <p:nvPicPr>
          <p:cNvPr id="312" name="Shape 312"/>
          <p:cNvPicPr preferRelativeResize="0"/>
          <p:nvPr/>
        </p:nvPicPr>
        <p:blipFill>
          <a:blip r:embed="rId3">
            <a:alphaModFix/>
          </a:blip>
          <a:stretch>
            <a:fillRect/>
          </a:stretch>
        </p:blipFill>
        <p:spPr>
          <a:xfrm>
            <a:off x="4662363" y="2879000"/>
            <a:ext cx="3680075" cy="36800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6" name="Shape 316"/>
        <p:cNvGrpSpPr/>
        <p:nvPr/>
      </p:nvGrpSpPr>
      <p:grpSpPr>
        <a:xfrm>
          <a:off x="0" y="0"/>
          <a:ext cx="0" cy="0"/>
          <a:chOff x="0" y="0"/>
          <a:chExt cx="0" cy="0"/>
        </a:xfrm>
      </p:grpSpPr>
      <p:pic>
        <p:nvPicPr>
          <p:cNvPr id="317" name="Shape 317"/>
          <p:cNvPicPr preferRelativeResize="0"/>
          <p:nvPr/>
        </p:nvPicPr>
        <p:blipFill>
          <a:blip r:embed="rId3">
            <a:alphaModFix/>
          </a:blip>
          <a:stretch>
            <a:fillRect/>
          </a:stretch>
        </p:blipFill>
        <p:spPr>
          <a:xfrm>
            <a:off x="3793250" y="0"/>
            <a:ext cx="4381296" cy="97536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1" name="Shape 321"/>
        <p:cNvGrpSpPr/>
        <p:nvPr/>
      </p:nvGrpSpPr>
      <p:grpSpPr>
        <a:xfrm>
          <a:off x="0" y="0"/>
          <a:ext cx="0" cy="0"/>
          <a:chOff x="0" y="0"/>
          <a:chExt cx="0" cy="0"/>
        </a:xfrm>
      </p:grpSpPr>
      <p:sp>
        <p:nvSpPr>
          <p:cNvPr id="322" name="Shape 322"/>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Enrichment</a:t>
            </a:r>
            <a:endParaRPr/>
          </a:p>
        </p:txBody>
      </p:sp>
      <p:sp>
        <p:nvSpPr>
          <p:cNvPr id="323" name="Shape 323"/>
          <p:cNvSpPr txBox="1"/>
          <p:nvPr/>
        </p:nvSpPr>
        <p:spPr>
          <a:xfrm>
            <a:off x="637550" y="1056800"/>
            <a:ext cx="5072700" cy="1822200"/>
          </a:xfrm>
          <a:prstGeom prst="rect">
            <a:avLst/>
          </a:prstGeom>
          <a:noFill/>
          <a:ln>
            <a:noFill/>
          </a:ln>
        </p:spPr>
        <p:txBody>
          <a:bodyPr anchorCtr="0" anchor="ctr" bIns="91425" lIns="91425" spcFirstLastPara="1" rIns="91425" wrap="square" tIns="91425">
            <a:noAutofit/>
          </a:bodyPr>
          <a:lstStyle/>
          <a:p>
            <a:pPr indent="0" lvl="0" marL="0" rtl="0">
              <a:lnSpc>
                <a:spcPct val="150000"/>
              </a:lnSpc>
              <a:spcBef>
                <a:spcPts val="2000"/>
              </a:spcBef>
              <a:spcAft>
                <a:spcPts val="0"/>
              </a:spcAft>
              <a:buNone/>
            </a:pPr>
            <a:r>
              <a:rPr b="1" lang="en-US" sz="3000">
                <a:solidFill>
                  <a:srgbClr val="812C7C"/>
                </a:solidFill>
                <a:latin typeface="Proxima Nova"/>
                <a:ea typeface="Proxima Nova"/>
                <a:cs typeface="Proxima Nova"/>
                <a:sym typeface="Proxima Nova"/>
              </a:rPr>
              <a:t>External Knowledge Bases</a:t>
            </a:r>
            <a:endParaRPr/>
          </a:p>
        </p:txBody>
      </p:sp>
      <p:pic>
        <p:nvPicPr>
          <p:cNvPr id="324" name="Shape 324"/>
          <p:cNvPicPr preferRelativeResize="0"/>
          <p:nvPr/>
        </p:nvPicPr>
        <p:blipFill>
          <a:blip r:embed="rId3">
            <a:alphaModFix/>
          </a:blip>
          <a:stretch>
            <a:fillRect/>
          </a:stretch>
        </p:blipFill>
        <p:spPr>
          <a:xfrm>
            <a:off x="4432620" y="3570300"/>
            <a:ext cx="4139575" cy="29302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1" name="Shape 131"/>
        <p:cNvGrpSpPr/>
        <p:nvPr/>
      </p:nvGrpSpPr>
      <p:grpSpPr>
        <a:xfrm>
          <a:off x="0" y="0"/>
          <a:ext cx="0" cy="0"/>
          <a:chOff x="0" y="0"/>
          <a:chExt cx="0" cy="0"/>
        </a:xfrm>
      </p:grpSpPr>
      <p:sp>
        <p:nvSpPr>
          <p:cNvPr id="132" name="Shape 132"/>
          <p:cNvSpPr txBox="1"/>
          <p:nvPr>
            <p:ph idx="1" type="body"/>
          </p:nvPr>
        </p:nvSpPr>
        <p:spPr>
          <a:xfrm>
            <a:off x="650300" y="1346700"/>
            <a:ext cx="11704200" cy="78129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How to represent Knowledge in a Graph</a:t>
            </a:r>
            <a:endParaRPr sz="3000">
              <a:solidFill>
                <a:srgbClr val="812C7C"/>
              </a:solidFill>
              <a:latin typeface="Proxima Nova"/>
              <a:ea typeface="Proxima Nova"/>
              <a:cs typeface="Proxima Nova"/>
              <a:sym typeface="Proxima Nova"/>
            </a:endParaRPr>
          </a:p>
          <a:p>
            <a:pPr indent="-381000" lvl="1" marL="914400" marR="0" rtl="0" algn="l">
              <a:lnSpc>
                <a:spcPct val="150000"/>
              </a:lnSpc>
              <a:spcBef>
                <a:spcPts val="0"/>
              </a:spcBef>
              <a:spcAft>
                <a:spcPts val="0"/>
              </a:spcAft>
              <a:buClr>
                <a:srgbClr val="000000"/>
              </a:buClr>
              <a:buSzPts val="2400"/>
              <a:buFont typeface="Proxima Nova"/>
              <a:buChar char="○"/>
            </a:pPr>
            <a:r>
              <a:rPr b="0" lang="en-US" sz="2400">
                <a:solidFill>
                  <a:srgbClr val="000000"/>
                </a:solidFill>
                <a:latin typeface="Proxima Nova"/>
                <a:ea typeface="Proxima Nova"/>
                <a:cs typeface="Proxima Nova"/>
                <a:sym typeface="Proxima Nova"/>
              </a:rPr>
              <a:t>Text Processing</a:t>
            </a:r>
            <a:endParaRPr b="0" sz="2400">
              <a:solidFill>
                <a:srgbClr val="000000"/>
              </a:solidFill>
              <a:latin typeface="Proxima Nova"/>
              <a:ea typeface="Proxima Nova"/>
              <a:cs typeface="Proxima Nova"/>
              <a:sym typeface="Proxima Nova"/>
            </a:endParaRPr>
          </a:p>
          <a:p>
            <a:pPr indent="-355600" lvl="2" marL="1371600" marR="0" rtl="0" algn="l">
              <a:lnSpc>
                <a:spcPct val="150000"/>
              </a:lnSpc>
              <a:spcBef>
                <a:spcPts val="0"/>
              </a:spcBef>
              <a:spcAft>
                <a:spcPts val="0"/>
              </a:spcAft>
              <a:buClr>
                <a:srgbClr val="000000"/>
              </a:buClr>
              <a:buSzPts val="2000"/>
              <a:buFont typeface="Proxima Nova"/>
              <a:buChar char="■"/>
            </a:pPr>
            <a:r>
              <a:rPr b="0" lang="en-US" sz="2000">
                <a:solidFill>
                  <a:srgbClr val="000000"/>
                </a:solidFill>
                <a:latin typeface="Proxima Nova"/>
                <a:ea typeface="Proxima Nova"/>
                <a:cs typeface="Proxima Nova"/>
                <a:sym typeface="Proxima Nova"/>
              </a:rPr>
              <a:t>Processing Text</a:t>
            </a:r>
            <a:endParaRPr b="0" sz="2000">
              <a:solidFill>
                <a:srgbClr val="000000"/>
              </a:solidFill>
              <a:latin typeface="Proxima Nova"/>
              <a:ea typeface="Proxima Nova"/>
              <a:cs typeface="Proxima Nova"/>
              <a:sym typeface="Proxima Nova"/>
            </a:endParaRPr>
          </a:p>
          <a:p>
            <a:pPr indent="-355600" lvl="2" marL="1371600" marR="0" rtl="0" algn="l">
              <a:lnSpc>
                <a:spcPct val="150000"/>
              </a:lnSpc>
              <a:spcBef>
                <a:spcPts val="0"/>
              </a:spcBef>
              <a:spcAft>
                <a:spcPts val="0"/>
              </a:spcAft>
              <a:buClr>
                <a:srgbClr val="000000"/>
              </a:buClr>
              <a:buSzPts val="2000"/>
              <a:buFont typeface="Proxima Nova"/>
              <a:buChar char="■"/>
            </a:pPr>
            <a:r>
              <a:rPr b="0" lang="en-US" sz="2000">
                <a:solidFill>
                  <a:srgbClr val="000000"/>
                </a:solidFill>
                <a:latin typeface="Proxima Nova"/>
                <a:ea typeface="Proxima Nova"/>
                <a:cs typeface="Proxima Nova"/>
                <a:sym typeface="Proxima Nova"/>
              </a:rPr>
              <a:t>Information Extraction</a:t>
            </a:r>
            <a:endParaRPr b="0" sz="2000">
              <a:solidFill>
                <a:srgbClr val="000000"/>
              </a:solidFill>
              <a:latin typeface="Proxima Nova"/>
              <a:ea typeface="Proxima Nova"/>
              <a:cs typeface="Proxima Nova"/>
              <a:sym typeface="Proxima Nova"/>
            </a:endParaRPr>
          </a:p>
          <a:p>
            <a:pPr indent="-355600" lvl="2" marL="1371600" marR="0" rtl="0" algn="l">
              <a:lnSpc>
                <a:spcPct val="150000"/>
              </a:lnSpc>
              <a:spcBef>
                <a:spcPts val="0"/>
              </a:spcBef>
              <a:spcAft>
                <a:spcPts val="0"/>
              </a:spcAft>
              <a:buClr>
                <a:srgbClr val="000000"/>
              </a:buClr>
              <a:buSzPts val="2000"/>
              <a:buFont typeface="Proxima Nova"/>
              <a:buChar char="■"/>
            </a:pPr>
            <a:r>
              <a:rPr b="0" lang="en-US" sz="2000">
                <a:solidFill>
                  <a:srgbClr val="000000"/>
                </a:solidFill>
                <a:latin typeface="Proxima Nova"/>
                <a:ea typeface="Proxima Nova"/>
                <a:cs typeface="Proxima Nova"/>
                <a:sym typeface="Proxima Nova"/>
              </a:rPr>
              <a:t>Keywords Extraction</a:t>
            </a:r>
            <a:endParaRPr b="0" sz="2000">
              <a:solidFill>
                <a:srgbClr val="000000"/>
              </a:solidFill>
              <a:latin typeface="Proxima Nova"/>
              <a:ea typeface="Proxima Nova"/>
              <a:cs typeface="Proxima Nova"/>
              <a:sym typeface="Proxima Nova"/>
            </a:endParaRPr>
          </a:p>
          <a:p>
            <a:pPr indent="-381000" lvl="1" marL="914400" marR="0" rtl="0" algn="l">
              <a:lnSpc>
                <a:spcPct val="150000"/>
              </a:lnSpc>
              <a:spcBef>
                <a:spcPts val="0"/>
              </a:spcBef>
              <a:spcAft>
                <a:spcPts val="0"/>
              </a:spcAft>
              <a:buClr>
                <a:srgbClr val="000000"/>
              </a:buClr>
              <a:buSzPts val="2400"/>
              <a:buFont typeface="Proxima Nova"/>
              <a:buChar char="○"/>
            </a:pPr>
            <a:r>
              <a:rPr b="0" lang="en-US" sz="2400">
                <a:solidFill>
                  <a:srgbClr val="000000"/>
                </a:solidFill>
                <a:latin typeface="Proxima Nova"/>
                <a:ea typeface="Proxima Nova"/>
                <a:cs typeface="Proxima Nova"/>
                <a:sym typeface="Proxima Nova"/>
              </a:rPr>
              <a:t>Enrichment</a:t>
            </a:r>
            <a:endParaRPr b="0" sz="2400">
              <a:solidFill>
                <a:srgbClr val="000000"/>
              </a:solidFill>
              <a:latin typeface="Proxima Nova"/>
              <a:ea typeface="Proxima Nova"/>
              <a:cs typeface="Proxima Nova"/>
              <a:sym typeface="Proxima Nova"/>
            </a:endParaRPr>
          </a:p>
          <a:p>
            <a:pPr indent="-355600" lvl="2" marL="1371600" marR="0" rtl="0" algn="l">
              <a:lnSpc>
                <a:spcPct val="150000"/>
              </a:lnSpc>
              <a:spcBef>
                <a:spcPts val="0"/>
              </a:spcBef>
              <a:spcAft>
                <a:spcPts val="0"/>
              </a:spcAft>
              <a:buClr>
                <a:srgbClr val="000000"/>
              </a:buClr>
              <a:buSzPts val="2000"/>
              <a:buFont typeface="Proxima Nova"/>
              <a:buChar char="■"/>
            </a:pPr>
            <a:r>
              <a:rPr b="0" lang="en-US" sz="2000">
                <a:solidFill>
                  <a:srgbClr val="000000"/>
                </a:solidFill>
                <a:latin typeface="Proxima Nova"/>
                <a:ea typeface="Proxima Nova"/>
                <a:cs typeface="Proxima Nova"/>
                <a:sym typeface="Proxima Nova"/>
              </a:rPr>
              <a:t>Concept Bases</a:t>
            </a:r>
            <a:endParaRPr b="0" sz="2000">
              <a:solidFill>
                <a:srgbClr val="000000"/>
              </a:solidFill>
              <a:latin typeface="Proxima Nova"/>
              <a:ea typeface="Proxima Nova"/>
              <a:cs typeface="Proxima Nova"/>
              <a:sym typeface="Proxima Nova"/>
            </a:endParaRPr>
          </a:p>
          <a:p>
            <a:pPr indent="-355600" lvl="2" marL="1371600" marR="0" rtl="0" algn="l">
              <a:lnSpc>
                <a:spcPct val="150000"/>
              </a:lnSpc>
              <a:spcBef>
                <a:spcPts val="0"/>
              </a:spcBef>
              <a:spcAft>
                <a:spcPts val="0"/>
              </a:spcAft>
              <a:buClr>
                <a:srgbClr val="000000"/>
              </a:buClr>
              <a:buSzPts val="2000"/>
              <a:buFont typeface="Proxima Nova"/>
              <a:buChar char="■"/>
            </a:pPr>
            <a:r>
              <a:rPr b="0" lang="en-US" sz="2000">
                <a:solidFill>
                  <a:srgbClr val="000000"/>
                </a:solidFill>
                <a:latin typeface="Proxima Nova"/>
                <a:ea typeface="Proxima Nova"/>
                <a:cs typeface="Proxima Nova"/>
                <a:sym typeface="Proxima Nova"/>
              </a:rPr>
              <a:t>Visual Content Metadata</a:t>
            </a:r>
            <a:endParaRPr b="0" sz="2000">
              <a:solidFill>
                <a:srgbClr val="000000"/>
              </a:solidFill>
              <a:latin typeface="Proxima Nova"/>
              <a:ea typeface="Proxima Nova"/>
              <a:cs typeface="Proxima Nova"/>
              <a:sym typeface="Proxima Nova"/>
            </a:endParaRPr>
          </a:p>
          <a:p>
            <a:pPr indent="-355600" lvl="2" marL="1371600" marR="0" rtl="0" algn="l">
              <a:lnSpc>
                <a:spcPct val="150000"/>
              </a:lnSpc>
              <a:spcBef>
                <a:spcPts val="0"/>
              </a:spcBef>
              <a:spcAft>
                <a:spcPts val="0"/>
              </a:spcAft>
              <a:buClr>
                <a:srgbClr val="000000"/>
              </a:buClr>
              <a:buSzPts val="2000"/>
              <a:buFont typeface="Proxima Nova"/>
              <a:buChar char="■"/>
            </a:pPr>
            <a:r>
              <a:rPr b="0" lang="en-US" sz="2000">
                <a:solidFill>
                  <a:srgbClr val="000000"/>
                </a:solidFill>
                <a:latin typeface="Proxima Nova"/>
                <a:ea typeface="Proxima Nova"/>
                <a:cs typeface="Proxima Nova"/>
                <a:sym typeface="Proxima Nova"/>
              </a:rPr>
              <a:t>External Knowledge Bases</a:t>
            </a:r>
            <a:endParaRPr b="0" sz="2000">
              <a:solidFill>
                <a:srgbClr val="000000"/>
              </a:solidFill>
              <a:latin typeface="Proxima Nova"/>
              <a:ea typeface="Proxima Nova"/>
              <a:cs typeface="Proxima Nova"/>
              <a:sym typeface="Proxima Nova"/>
            </a:endParaRPr>
          </a:p>
          <a:p>
            <a:pPr indent="-419100" lvl="0" marL="457200" marR="0" rtl="0" algn="l">
              <a:lnSpc>
                <a:spcPct val="150000"/>
              </a:lnSpc>
              <a:spcBef>
                <a:spcPts val="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Knowledge Graphs to power advanced applications</a:t>
            </a:r>
            <a:endParaRPr sz="3000">
              <a:solidFill>
                <a:srgbClr val="812C7C"/>
              </a:solidFill>
              <a:latin typeface="Proxima Nova"/>
              <a:ea typeface="Proxima Nova"/>
              <a:cs typeface="Proxima Nova"/>
              <a:sym typeface="Proxima Nova"/>
            </a:endParaRPr>
          </a:p>
          <a:p>
            <a:pPr indent="-381000" lvl="1" marL="914400" marR="0" rtl="0" algn="l">
              <a:lnSpc>
                <a:spcPct val="150000"/>
              </a:lnSpc>
              <a:spcBef>
                <a:spcPts val="0"/>
              </a:spcBef>
              <a:spcAft>
                <a:spcPts val="0"/>
              </a:spcAft>
              <a:buClr>
                <a:srgbClr val="000000"/>
              </a:buClr>
              <a:buSzPts val="2400"/>
              <a:buFont typeface="Proxima Nova"/>
              <a:buChar char="○"/>
            </a:pPr>
            <a:r>
              <a:rPr b="0" lang="en-US" sz="2400">
                <a:solidFill>
                  <a:srgbClr val="000000"/>
                </a:solidFill>
                <a:latin typeface="Proxima Nova"/>
                <a:ea typeface="Proxima Nova"/>
                <a:cs typeface="Proxima Nova"/>
                <a:sym typeface="Proxima Nova"/>
              </a:rPr>
              <a:t>Our demo : Brain Bro</a:t>
            </a:r>
            <a:endParaRPr b="0" sz="2400">
              <a:solidFill>
                <a:srgbClr val="000000"/>
              </a:solidFill>
              <a:latin typeface="Proxima Nova"/>
              <a:ea typeface="Proxima Nova"/>
              <a:cs typeface="Proxima Nova"/>
              <a:sym typeface="Proxima Nova"/>
            </a:endParaRPr>
          </a:p>
          <a:p>
            <a:pPr indent="-381000" lvl="1" marL="914400" marR="0" rtl="0" algn="l">
              <a:lnSpc>
                <a:spcPct val="150000"/>
              </a:lnSpc>
              <a:spcBef>
                <a:spcPts val="0"/>
              </a:spcBef>
              <a:spcAft>
                <a:spcPts val="0"/>
              </a:spcAft>
              <a:buClr>
                <a:srgbClr val="000000"/>
              </a:buClr>
              <a:buSzPts val="2400"/>
              <a:buFont typeface="Proxima Nova"/>
              <a:buChar char="○"/>
            </a:pPr>
            <a:r>
              <a:rPr b="0" lang="en-US" sz="2400">
                <a:solidFill>
                  <a:srgbClr val="000000"/>
                </a:solidFill>
                <a:latin typeface="Proxima Nova"/>
                <a:ea typeface="Proxima Nova"/>
                <a:cs typeface="Proxima Nova"/>
                <a:sym typeface="Proxima Nova"/>
              </a:rPr>
              <a:t>Knowledge Graphs in the Real Life</a:t>
            </a:r>
            <a:endParaRPr b="0" sz="2400">
              <a:solidFill>
                <a:srgbClr val="000000"/>
              </a:solidFill>
              <a:latin typeface="Proxima Nova"/>
              <a:ea typeface="Proxima Nova"/>
              <a:cs typeface="Proxima Nova"/>
              <a:sym typeface="Proxima Nova"/>
            </a:endParaRPr>
          </a:p>
          <a:p>
            <a:pPr indent="-381000" lvl="1" marL="914400" marR="0" rtl="0" algn="l">
              <a:lnSpc>
                <a:spcPct val="150000"/>
              </a:lnSpc>
              <a:spcBef>
                <a:spcPts val="0"/>
              </a:spcBef>
              <a:spcAft>
                <a:spcPts val="0"/>
              </a:spcAft>
              <a:buClr>
                <a:srgbClr val="000000"/>
              </a:buClr>
              <a:buSzPts val="2400"/>
              <a:buFont typeface="Proxima Nova"/>
              <a:buChar char="○"/>
            </a:pPr>
            <a:r>
              <a:rPr b="0" lang="en-US" sz="2400">
                <a:solidFill>
                  <a:srgbClr val="000000"/>
                </a:solidFill>
                <a:latin typeface="Proxima Nova"/>
                <a:ea typeface="Proxima Nova"/>
                <a:cs typeface="Proxima Nova"/>
                <a:sym typeface="Proxima Nova"/>
              </a:rPr>
              <a:t>Phonetic issues</a:t>
            </a:r>
            <a:endParaRPr b="0" sz="2400">
              <a:solidFill>
                <a:srgbClr val="000000"/>
              </a:solidFill>
              <a:latin typeface="Proxima Nova"/>
              <a:ea typeface="Proxima Nova"/>
              <a:cs typeface="Proxima Nova"/>
              <a:sym typeface="Proxima Nova"/>
            </a:endParaRPr>
          </a:p>
          <a:p>
            <a:pPr indent="-381000" lvl="1" marL="914400" marR="0" rtl="0" algn="l">
              <a:lnSpc>
                <a:spcPct val="150000"/>
              </a:lnSpc>
              <a:spcBef>
                <a:spcPts val="0"/>
              </a:spcBef>
              <a:spcAft>
                <a:spcPts val="0"/>
              </a:spcAft>
              <a:buClr>
                <a:srgbClr val="000000"/>
              </a:buClr>
              <a:buSzPts val="2400"/>
              <a:buFont typeface="Proxima Nova"/>
              <a:buChar char="○"/>
            </a:pPr>
            <a:r>
              <a:rPr b="0" lang="en-US" sz="2400">
                <a:solidFill>
                  <a:srgbClr val="000000"/>
                </a:solidFill>
                <a:latin typeface="Proxima Nova"/>
                <a:ea typeface="Proxima Nova"/>
                <a:cs typeface="Proxima Nova"/>
                <a:sym typeface="Proxima Nova"/>
              </a:rPr>
              <a:t>Soft Cosine Measure (SCM)</a:t>
            </a:r>
            <a:endParaRPr b="0" sz="2400">
              <a:solidFill>
                <a:srgbClr val="000000"/>
              </a:solidFill>
              <a:latin typeface="Proxima Nova"/>
              <a:ea typeface="Proxima Nova"/>
              <a:cs typeface="Proxima Nova"/>
              <a:sym typeface="Proxima Nova"/>
            </a:endParaRPr>
          </a:p>
          <a:p>
            <a:pPr indent="-381000" lvl="1" marL="914400" marR="0" rtl="0" algn="l">
              <a:lnSpc>
                <a:spcPct val="150000"/>
              </a:lnSpc>
              <a:spcBef>
                <a:spcPts val="0"/>
              </a:spcBef>
              <a:spcAft>
                <a:spcPts val="0"/>
              </a:spcAft>
              <a:buClr>
                <a:srgbClr val="000000"/>
              </a:buClr>
              <a:buSzPts val="2400"/>
              <a:buFont typeface="Proxima Nova"/>
              <a:buChar char="○"/>
            </a:pPr>
            <a:r>
              <a:rPr b="0" lang="en-US" sz="2400">
                <a:solidFill>
                  <a:srgbClr val="000000"/>
                </a:solidFill>
                <a:latin typeface="Proxima Nova"/>
                <a:ea typeface="Proxima Nova"/>
                <a:cs typeface="Proxima Nova"/>
                <a:sym typeface="Proxima Nova"/>
              </a:rPr>
              <a:t>Visual and Temporal Memory for Recall</a:t>
            </a:r>
            <a:endParaRPr b="0" sz="2400">
              <a:solidFill>
                <a:srgbClr val="000000"/>
              </a:solidFill>
              <a:latin typeface="Proxima Nova"/>
              <a:ea typeface="Proxima Nova"/>
              <a:cs typeface="Proxima Nova"/>
              <a:sym typeface="Proxima Nova"/>
            </a:endParaRPr>
          </a:p>
        </p:txBody>
      </p:sp>
      <p:sp>
        <p:nvSpPr>
          <p:cNvPr id="133" name="Shape 133"/>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Outline</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8" name="Shape 328"/>
        <p:cNvGrpSpPr/>
        <p:nvPr/>
      </p:nvGrpSpPr>
      <p:grpSpPr>
        <a:xfrm>
          <a:off x="0" y="0"/>
          <a:ext cx="0" cy="0"/>
          <a:chOff x="0" y="0"/>
          <a:chExt cx="0" cy="0"/>
        </a:xfrm>
      </p:grpSpPr>
      <p:pic>
        <p:nvPicPr>
          <p:cNvPr id="329" name="Shape 329"/>
          <p:cNvPicPr preferRelativeResize="0"/>
          <p:nvPr/>
        </p:nvPicPr>
        <p:blipFill>
          <a:blip r:embed="rId3">
            <a:alphaModFix/>
          </a:blip>
          <a:stretch>
            <a:fillRect/>
          </a:stretch>
        </p:blipFill>
        <p:spPr>
          <a:xfrm>
            <a:off x="-1223395" y="0"/>
            <a:ext cx="14438971" cy="9753601"/>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3" name="Shape 333"/>
        <p:cNvGrpSpPr/>
        <p:nvPr/>
      </p:nvGrpSpPr>
      <p:grpSpPr>
        <a:xfrm>
          <a:off x="0" y="0"/>
          <a:ext cx="0" cy="0"/>
          <a:chOff x="0" y="0"/>
          <a:chExt cx="0" cy="0"/>
        </a:xfrm>
      </p:grpSpPr>
      <p:sp>
        <p:nvSpPr>
          <p:cNvPr id="334" name="Shape 334"/>
          <p:cNvSpPr txBox="1"/>
          <p:nvPr>
            <p:ph idx="1" type="body"/>
          </p:nvPr>
        </p:nvSpPr>
        <p:spPr>
          <a:xfrm>
            <a:off x="650300" y="1269425"/>
            <a:ext cx="11704200" cy="2288400"/>
          </a:xfrm>
          <a:prstGeom prst="rect">
            <a:avLst/>
          </a:prstGeom>
          <a:noFill/>
          <a:ln>
            <a:noFill/>
          </a:ln>
        </p:spPr>
        <p:txBody>
          <a:bodyPr anchorCtr="0" anchor="t" bIns="30950" lIns="30950" spcFirstLastPara="1" rIns="30950" wrap="square" tIns="30950">
            <a:noAutofit/>
          </a:bodyPr>
          <a:lstStyle/>
          <a:p>
            <a:pPr indent="0" lvl="0" marL="0" marR="0" rtl="0" algn="ctr">
              <a:lnSpc>
                <a:spcPct val="150000"/>
              </a:lnSpc>
              <a:spcBef>
                <a:spcPts val="2000"/>
              </a:spcBef>
              <a:spcAft>
                <a:spcPts val="0"/>
              </a:spcAft>
              <a:buNone/>
            </a:pPr>
            <a:r>
              <a:rPr lang="en-US" sz="3600">
                <a:solidFill>
                  <a:srgbClr val="812C7C"/>
                </a:solidFill>
                <a:latin typeface="Proxima Nova"/>
                <a:ea typeface="Proxima Nova"/>
                <a:cs typeface="Proxima Nova"/>
                <a:sym typeface="Proxima Nova"/>
              </a:rPr>
              <a:t>Find articles mentioning companies being founded by Elon Musk and in the car industry</a:t>
            </a:r>
            <a:endParaRPr sz="3600">
              <a:solidFill>
                <a:srgbClr val="812C7C"/>
              </a:solidFill>
              <a:latin typeface="Proxima Nova"/>
              <a:ea typeface="Proxima Nova"/>
              <a:cs typeface="Proxima Nova"/>
              <a:sym typeface="Proxima Nova"/>
            </a:endParaRPr>
          </a:p>
        </p:txBody>
      </p:sp>
      <p:pic>
        <p:nvPicPr>
          <p:cNvPr id="335" name="Shape 335"/>
          <p:cNvPicPr preferRelativeResize="0"/>
          <p:nvPr/>
        </p:nvPicPr>
        <p:blipFill>
          <a:blip r:embed="rId3">
            <a:alphaModFix/>
          </a:blip>
          <a:stretch>
            <a:fillRect/>
          </a:stretch>
        </p:blipFill>
        <p:spPr>
          <a:xfrm>
            <a:off x="152400" y="3288650"/>
            <a:ext cx="12699999" cy="6283157"/>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9" name="Shape 339"/>
        <p:cNvGrpSpPr/>
        <p:nvPr/>
      </p:nvGrpSpPr>
      <p:grpSpPr>
        <a:xfrm>
          <a:off x="0" y="0"/>
          <a:ext cx="0" cy="0"/>
          <a:chOff x="0" y="0"/>
          <a:chExt cx="0" cy="0"/>
        </a:xfrm>
      </p:grpSpPr>
      <p:sp>
        <p:nvSpPr>
          <p:cNvPr id="340" name="Shape 340"/>
          <p:cNvSpPr/>
          <p:nvPr/>
        </p:nvSpPr>
        <p:spPr>
          <a:xfrm>
            <a:off x="393988" y="1896275"/>
            <a:ext cx="2931600" cy="4751400"/>
          </a:xfrm>
          <a:prstGeom prst="rect">
            <a:avLst/>
          </a:prstGeom>
          <a:solidFill>
            <a:srgbClr val="CFE2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41" name="Shape 341"/>
          <p:cNvSpPr/>
          <p:nvPr/>
        </p:nvSpPr>
        <p:spPr>
          <a:xfrm>
            <a:off x="3489063" y="1896275"/>
            <a:ext cx="2931600" cy="4751400"/>
          </a:xfrm>
          <a:prstGeom prst="rect">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42" name="Shape 342"/>
          <p:cNvSpPr/>
          <p:nvPr/>
        </p:nvSpPr>
        <p:spPr>
          <a:xfrm>
            <a:off x="6584138" y="1896275"/>
            <a:ext cx="2931600" cy="4751400"/>
          </a:xfrm>
          <a:prstGeom prst="rect">
            <a:avLst/>
          </a:prstGeom>
          <a:solidFill>
            <a:srgbClr val="F4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sp>
        <p:nvSpPr>
          <p:cNvPr id="343" name="Shape 343"/>
          <p:cNvSpPr/>
          <p:nvPr/>
        </p:nvSpPr>
        <p:spPr>
          <a:xfrm>
            <a:off x="9679213" y="1896275"/>
            <a:ext cx="2931600" cy="4751400"/>
          </a:xfrm>
          <a:prstGeom prst="rect">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44" name="Shape 344"/>
          <p:cNvSpPr/>
          <p:nvPr/>
        </p:nvSpPr>
        <p:spPr>
          <a:xfrm>
            <a:off x="1418488" y="2746300"/>
            <a:ext cx="882600" cy="8826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45" name="Shape 345"/>
          <p:cNvSpPr/>
          <p:nvPr/>
        </p:nvSpPr>
        <p:spPr>
          <a:xfrm>
            <a:off x="4513563" y="2746300"/>
            <a:ext cx="882600" cy="882600"/>
          </a:xfrm>
          <a:prstGeom prst="ellipse">
            <a:avLst/>
          </a:prstGeom>
          <a:solidFill>
            <a:srgbClr val="D5A6B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46" name="Shape 346"/>
          <p:cNvSpPr/>
          <p:nvPr/>
        </p:nvSpPr>
        <p:spPr>
          <a:xfrm>
            <a:off x="7608638" y="2746300"/>
            <a:ext cx="882600" cy="882600"/>
          </a:xfrm>
          <a:prstGeom prst="ellipse">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47" name="Shape 347"/>
          <p:cNvSpPr/>
          <p:nvPr/>
        </p:nvSpPr>
        <p:spPr>
          <a:xfrm>
            <a:off x="10703713" y="2746300"/>
            <a:ext cx="882600" cy="882600"/>
          </a:xfrm>
          <a:prstGeom prst="ellipse">
            <a:avLst/>
          </a:prstGeom>
          <a:solidFill>
            <a:srgbClr val="9FC5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cxnSp>
        <p:nvCxnSpPr>
          <p:cNvPr id="348" name="Shape 348"/>
          <p:cNvCxnSpPr>
            <a:stCxn id="344" idx="6"/>
            <a:endCxn id="345" idx="2"/>
          </p:cNvCxnSpPr>
          <p:nvPr/>
        </p:nvCxnSpPr>
        <p:spPr>
          <a:xfrm>
            <a:off x="2301088" y="3187600"/>
            <a:ext cx="2212500" cy="0"/>
          </a:xfrm>
          <a:prstGeom prst="straightConnector1">
            <a:avLst/>
          </a:prstGeom>
          <a:noFill/>
          <a:ln cap="flat" cmpd="sng" w="19050">
            <a:solidFill>
              <a:srgbClr val="000000"/>
            </a:solidFill>
            <a:prstDash val="solid"/>
            <a:round/>
            <a:headEnd len="med" w="med" type="oval"/>
            <a:tailEnd len="med" w="med" type="oval"/>
          </a:ln>
        </p:spPr>
      </p:cxnSp>
      <p:cxnSp>
        <p:nvCxnSpPr>
          <p:cNvPr id="349" name="Shape 349"/>
          <p:cNvCxnSpPr>
            <a:stCxn id="345" idx="6"/>
            <a:endCxn id="346" idx="2"/>
          </p:cNvCxnSpPr>
          <p:nvPr/>
        </p:nvCxnSpPr>
        <p:spPr>
          <a:xfrm>
            <a:off x="5396163" y="3187600"/>
            <a:ext cx="2212500" cy="0"/>
          </a:xfrm>
          <a:prstGeom prst="straightConnector1">
            <a:avLst/>
          </a:prstGeom>
          <a:noFill/>
          <a:ln cap="flat" cmpd="sng" w="19050">
            <a:solidFill>
              <a:srgbClr val="000000"/>
            </a:solidFill>
            <a:prstDash val="solid"/>
            <a:round/>
            <a:headEnd len="med" w="med" type="oval"/>
            <a:tailEnd len="med" w="med" type="oval"/>
          </a:ln>
        </p:spPr>
      </p:cxnSp>
      <p:cxnSp>
        <p:nvCxnSpPr>
          <p:cNvPr id="350" name="Shape 350"/>
          <p:cNvCxnSpPr>
            <a:stCxn id="346" idx="6"/>
            <a:endCxn id="347" idx="2"/>
          </p:cNvCxnSpPr>
          <p:nvPr/>
        </p:nvCxnSpPr>
        <p:spPr>
          <a:xfrm>
            <a:off x="8491238" y="3187600"/>
            <a:ext cx="2212500" cy="0"/>
          </a:xfrm>
          <a:prstGeom prst="straightConnector1">
            <a:avLst/>
          </a:prstGeom>
          <a:noFill/>
          <a:ln cap="flat" cmpd="sng" w="19050">
            <a:solidFill>
              <a:srgbClr val="000000"/>
            </a:solidFill>
            <a:prstDash val="solid"/>
            <a:round/>
            <a:headEnd len="med" w="med" type="oval"/>
            <a:tailEnd len="med" w="med" type="oval"/>
          </a:ln>
        </p:spPr>
      </p:cxnSp>
      <p:sp>
        <p:nvSpPr>
          <p:cNvPr id="351" name="Shape 351"/>
          <p:cNvSpPr txBox="1"/>
          <p:nvPr/>
        </p:nvSpPr>
        <p:spPr>
          <a:xfrm>
            <a:off x="610275" y="4348275"/>
            <a:ext cx="2473800" cy="21033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Original domain model, for eg authors of news, news, views, original topics, etc.</a:t>
            </a:r>
            <a:endParaRPr/>
          </a:p>
        </p:txBody>
      </p:sp>
      <p:sp>
        <p:nvSpPr>
          <p:cNvPr id="352" name="Shape 352"/>
          <p:cNvSpPr txBox="1"/>
          <p:nvPr/>
        </p:nvSpPr>
        <p:spPr>
          <a:xfrm>
            <a:off x="3717975" y="4348275"/>
            <a:ext cx="2473800" cy="21033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Standard text processing features</a:t>
            </a:r>
            <a:endParaRPr/>
          </a:p>
          <a:p>
            <a:pPr indent="-317500" lvl="0" marL="457200" rtl="0">
              <a:spcBef>
                <a:spcPts val="0"/>
              </a:spcBef>
              <a:spcAft>
                <a:spcPts val="0"/>
              </a:spcAft>
              <a:buSzPts val="1400"/>
              <a:buChar char="●"/>
            </a:pPr>
            <a:r>
              <a:rPr lang="en-US"/>
              <a:t>Information Extraction</a:t>
            </a:r>
            <a:endParaRPr/>
          </a:p>
          <a:p>
            <a:pPr indent="-317500" lvl="0" marL="457200" rtl="0">
              <a:spcBef>
                <a:spcPts val="0"/>
              </a:spcBef>
              <a:spcAft>
                <a:spcPts val="0"/>
              </a:spcAft>
              <a:buSzPts val="1400"/>
              <a:buChar char="●"/>
            </a:pPr>
            <a:r>
              <a:rPr lang="en-US"/>
              <a:t>Enrichment</a:t>
            </a:r>
            <a:endParaRPr/>
          </a:p>
          <a:p>
            <a:pPr indent="-317500" lvl="0" marL="457200" rtl="0">
              <a:spcBef>
                <a:spcPts val="0"/>
              </a:spcBef>
              <a:spcAft>
                <a:spcPts val="0"/>
              </a:spcAft>
              <a:buSzPts val="1400"/>
              <a:buChar char="●"/>
            </a:pPr>
            <a:r>
              <a:rPr lang="en-US"/>
              <a:t>Facts</a:t>
            </a:r>
            <a:endParaRPr/>
          </a:p>
        </p:txBody>
      </p:sp>
      <p:sp>
        <p:nvSpPr>
          <p:cNvPr id="353" name="Shape 353"/>
          <p:cNvSpPr txBox="1"/>
          <p:nvPr/>
        </p:nvSpPr>
        <p:spPr>
          <a:xfrm>
            <a:off x="6825675" y="4348275"/>
            <a:ext cx="2473800" cy="21033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Knowledge Entities and Semantic relationships</a:t>
            </a:r>
            <a:endParaRPr/>
          </a:p>
          <a:p>
            <a:pPr indent="-317500" lvl="0" marL="457200" rtl="0">
              <a:spcBef>
                <a:spcPts val="0"/>
              </a:spcBef>
              <a:spcAft>
                <a:spcPts val="0"/>
              </a:spcAft>
              <a:buSzPts val="1400"/>
              <a:buChar char="●"/>
            </a:pPr>
            <a:r>
              <a:rPr lang="en-US"/>
              <a:t>Built from aggregation and validation of layer 1 and 2</a:t>
            </a:r>
            <a:endParaRPr/>
          </a:p>
          <a:p>
            <a:pPr indent="-317500" lvl="0" marL="457200" rtl="0">
              <a:spcBef>
                <a:spcPts val="0"/>
              </a:spcBef>
              <a:spcAft>
                <a:spcPts val="0"/>
              </a:spcAft>
              <a:buSzPts val="1400"/>
              <a:buChar char="●"/>
            </a:pPr>
            <a:r>
              <a:rPr lang="en-US"/>
              <a:t>Offers Multi-View (Perspectives)</a:t>
            </a:r>
            <a:endParaRPr/>
          </a:p>
        </p:txBody>
      </p:sp>
      <p:sp>
        <p:nvSpPr>
          <p:cNvPr id="354" name="Shape 354"/>
          <p:cNvSpPr txBox="1"/>
          <p:nvPr/>
        </p:nvSpPr>
        <p:spPr>
          <a:xfrm>
            <a:off x="686575" y="2070625"/>
            <a:ext cx="2397600" cy="425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9900FF"/>
                </a:solidFill>
              </a:rPr>
              <a:t>DOMAIN MODEL</a:t>
            </a:r>
            <a:br>
              <a:rPr b="1" lang="en-US">
                <a:solidFill>
                  <a:srgbClr val="9900FF"/>
                </a:solidFill>
              </a:rPr>
            </a:br>
            <a:r>
              <a:rPr b="1" lang="en-US">
                <a:solidFill>
                  <a:srgbClr val="9900FF"/>
                </a:solidFill>
              </a:rPr>
              <a:t>LAYER 1</a:t>
            </a:r>
            <a:endParaRPr b="1">
              <a:solidFill>
                <a:srgbClr val="9900FF"/>
              </a:solidFill>
            </a:endParaRPr>
          </a:p>
        </p:txBody>
      </p:sp>
      <p:sp>
        <p:nvSpPr>
          <p:cNvPr id="355" name="Shape 355"/>
          <p:cNvSpPr txBox="1"/>
          <p:nvPr/>
        </p:nvSpPr>
        <p:spPr>
          <a:xfrm>
            <a:off x="3756075" y="2070625"/>
            <a:ext cx="2397600" cy="425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812C7C"/>
                </a:solidFill>
              </a:rPr>
              <a:t>TEXT UNDERSTANDING</a:t>
            </a:r>
            <a:br>
              <a:rPr b="1" lang="en-US">
                <a:solidFill>
                  <a:srgbClr val="812C7C"/>
                </a:solidFill>
              </a:rPr>
            </a:br>
            <a:r>
              <a:rPr b="1" lang="en-US">
                <a:solidFill>
                  <a:srgbClr val="812C7C"/>
                </a:solidFill>
              </a:rPr>
              <a:t>LAYER 2</a:t>
            </a:r>
            <a:endParaRPr b="1">
              <a:solidFill>
                <a:srgbClr val="812C7C"/>
              </a:solidFill>
            </a:endParaRPr>
          </a:p>
        </p:txBody>
      </p:sp>
      <p:sp>
        <p:nvSpPr>
          <p:cNvPr id="356" name="Shape 356"/>
          <p:cNvSpPr txBox="1"/>
          <p:nvPr/>
        </p:nvSpPr>
        <p:spPr>
          <a:xfrm>
            <a:off x="6851150" y="2070625"/>
            <a:ext cx="2397600" cy="425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812C7C"/>
                </a:solidFill>
              </a:rPr>
              <a:t>KNOWLEDGE GRAPH</a:t>
            </a:r>
            <a:br>
              <a:rPr b="1" lang="en-US">
                <a:solidFill>
                  <a:srgbClr val="812C7C"/>
                </a:solidFill>
              </a:rPr>
            </a:br>
            <a:r>
              <a:rPr b="1" lang="en-US">
                <a:solidFill>
                  <a:srgbClr val="812C7C"/>
                </a:solidFill>
              </a:rPr>
              <a:t>LAYER 3</a:t>
            </a:r>
            <a:endParaRPr b="1">
              <a:solidFill>
                <a:srgbClr val="812C7C"/>
              </a:solidFill>
            </a:endParaRPr>
          </a:p>
        </p:txBody>
      </p:sp>
      <p:sp>
        <p:nvSpPr>
          <p:cNvPr id="357" name="Shape 357"/>
          <p:cNvSpPr txBox="1"/>
          <p:nvPr/>
        </p:nvSpPr>
        <p:spPr>
          <a:xfrm>
            <a:off x="9946225" y="2070625"/>
            <a:ext cx="2397600" cy="425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812C7C"/>
                </a:solidFill>
              </a:rPr>
              <a:t>USER CONTEXT</a:t>
            </a:r>
            <a:br>
              <a:rPr b="1" lang="en-US">
                <a:solidFill>
                  <a:srgbClr val="812C7C"/>
                </a:solidFill>
              </a:rPr>
            </a:br>
            <a:r>
              <a:rPr b="1" lang="en-US">
                <a:solidFill>
                  <a:srgbClr val="812C7C"/>
                </a:solidFill>
              </a:rPr>
              <a:t>LAYER 4</a:t>
            </a:r>
            <a:endParaRPr b="1">
              <a:solidFill>
                <a:srgbClr val="812C7C"/>
              </a:solidFill>
            </a:endParaRPr>
          </a:p>
        </p:txBody>
      </p:sp>
      <p:sp>
        <p:nvSpPr>
          <p:cNvPr id="358" name="Shape 358"/>
          <p:cNvSpPr txBox="1"/>
          <p:nvPr/>
        </p:nvSpPr>
        <p:spPr>
          <a:xfrm>
            <a:off x="9908125" y="4348275"/>
            <a:ext cx="2473800" cy="21033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Keeps track of the user conversation</a:t>
            </a:r>
            <a:endParaRPr/>
          </a:p>
          <a:p>
            <a:pPr indent="-317500" lvl="0" marL="457200" rtl="0">
              <a:spcBef>
                <a:spcPts val="0"/>
              </a:spcBef>
              <a:spcAft>
                <a:spcPts val="0"/>
              </a:spcAft>
              <a:buSzPts val="1400"/>
              <a:buChar char="●"/>
            </a:pPr>
            <a:r>
              <a:rPr lang="en-US"/>
              <a:t>Relates conversation steps to entry points in the Knowledge Graph</a:t>
            </a:r>
            <a:endParaRPr/>
          </a:p>
          <a:p>
            <a:pPr indent="-317500" lvl="0" marL="457200" rtl="0">
              <a:spcBef>
                <a:spcPts val="0"/>
              </a:spcBef>
              <a:spcAft>
                <a:spcPts val="0"/>
              </a:spcAft>
              <a:buSzPts val="1400"/>
              <a:buChar char="●"/>
            </a:pPr>
            <a:r>
              <a:rPr lang="en-US"/>
              <a:t>Use distance to determine out of context situations</a:t>
            </a:r>
            <a:endParaRPr/>
          </a:p>
        </p:txBody>
      </p:sp>
      <p:pic>
        <p:nvPicPr>
          <p:cNvPr id="359" name="Shape 359"/>
          <p:cNvPicPr preferRelativeResize="0"/>
          <p:nvPr/>
        </p:nvPicPr>
        <p:blipFill>
          <a:blip r:embed="rId3">
            <a:alphaModFix/>
          </a:blip>
          <a:stretch>
            <a:fillRect/>
          </a:stretch>
        </p:blipFill>
        <p:spPr>
          <a:xfrm>
            <a:off x="1548275" y="2888700"/>
            <a:ext cx="597800" cy="597800"/>
          </a:xfrm>
          <a:prstGeom prst="rect">
            <a:avLst/>
          </a:prstGeom>
          <a:noFill/>
          <a:ln>
            <a:noFill/>
          </a:ln>
        </p:spPr>
      </p:pic>
      <p:pic>
        <p:nvPicPr>
          <p:cNvPr id="360" name="Shape 360"/>
          <p:cNvPicPr preferRelativeResize="0"/>
          <p:nvPr/>
        </p:nvPicPr>
        <p:blipFill>
          <a:blip r:embed="rId3">
            <a:alphaModFix/>
          </a:blip>
          <a:stretch>
            <a:fillRect/>
          </a:stretch>
        </p:blipFill>
        <p:spPr>
          <a:xfrm>
            <a:off x="4655975" y="2888700"/>
            <a:ext cx="597800" cy="597800"/>
          </a:xfrm>
          <a:prstGeom prst="rect">
            <a:avLst/>
          </a:prstGeom>
          <a:noFill/>
          <a:ln>
            <a:noFill/>
          </a:ln>
        </p:spPr>
      </p:pic>
      <p:pic>
        <p:nvPicPr>
          <p:cNvPr id="361" name="Shape 361"/>
          <p:cNvPicPr preferRelativeResize="0"/>
          <p:nvPr/>
        </p:nvPicPr>
        <p:blipFill>
          <a:blip r:embed="rId3">
            <a:alphaModFix/>
          </a:blip>
          <a:stretch>
            <a:fillRect/>
          </a:stretch>
        </p:blipFill>
        <p:spPr>
          <a:xfrm>
            <a:off x="7751063" y="2888700"/>
            <a:ext cx="597800" cy="597800"/>
          </a:xfrm>
          <a:prstGeom prst="rect">
            <a:avLst/>
          </a:prstGeom>
          <a:noFill/>
          <a:ln>
            <a:noFill/>
          </a:ln>
        </p:spPr>
      </p:pic>
      <p:pic>
        <p:nvPicPr>
          <p:cNvPr id="362" name="Shape 362"/>
          <p:cNvPicPr preferRelativeResize="0"/>
          <p:nvPr/>
        </p:nvPicPr>
        <p:blipFill>
          <a:blip r:embed="rId3">
            <a:alphaModFix/>
          </a:blip>
          <a:stretch>
            <a:fillRect/>
          </a:stretch>
        </p:blipFill>
        <p:spPr>
          <a:xfrm>
            <a:off x="10846125" y="2888700"/>
            <a:ext cx="597800" cy="597800"/>
          </a:xfrm>
          <a:prstGeom prst="rect">
            <a:avLst/>
          </a:prstGeom>
          <a:noFill/>
          <a:ln>
            <a:noFill/>
          </a:ln>
        </p:spPr>
      </p:pic>
      <p:sp>
        <p:nvSpPr>
          <p:cNvPr id="363" name="Shape 363"/>
          <p:cNvSpPr/>
          <p:nvPr/>
        </p:nvSpPr>
        <p:spPr>
          <a:xfrm>
            <a:off x="6449900" y="1539425"/>
            <a:ext cx="3238200" cy="5465100"/>
          </a:xfrm>
          <a:prstGeom prst="rect">
            <a:avLst/>
          </a:prstGeom>
          <a:noFill/>
          <a:ln cap="flat" cmpd="sng" w="28575">
            <a:solidFill>
              <a:srgbClr val="812C7C"/>
            </a:solidFill>
            <a:prstDash val="dash"/>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7" name="Shape 367"/>
        <p:cNvGrpSpPr/>
        <p:nvPr/>
      </p:nvGrpSpPr>
      <p:grpSpPr>
        <a:xfrm>
          <a:off x="0" y="0"/>
          <a:ext cx="0" cy="0"/>
          <a:chOff x="0" y="0"/>
          <a:chExt cx="0" cy="0"/>
        </a:xfrm>
      </p:grpSpPr>
      <p:sp>
        <p:nvSpPr>
          <p:cNvPr id="368" name="Shape 368"/>
          <p:cNvSpPr txBox="1"/>
          <p:nvPr>
            <p:ph idx="1" type="body"/>
          </p:nvPr>
        </p:nvSpPr>
        <p:spPr>
          <a:xfrm>
            <a:off x="635000" y="2159000"/>
            <a:ext cx="11704200" cy="6328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How to build it ?</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Aggregate all the information from the previous steps</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Use external tools to validate some assumptions, e.g. :</a:t>
            </a:r>
            <a:br>
              <a:rPr b="0" lang="en-US" sz="3000">
                <a:solidFill>
                  <a:srgbClr val="000000"/>
                </a:solidFill>
                <a:latin typeface="Proxima Nova"/>
                <a:ea typeface="Proxima Nova"/>
                <a:cs typeface="Proxima Nova"/>
                <a:sym typeface="Proxima Nova"/>
              </a:rPr>
            </a:br>
            <a:r>
              <a:rPr lang="en-US" sz="3000">
                <a:solidFill>
                  <a:srgbClr val="812C7C"/>
                </a:solidFill>
                <a:latin typeface="Proxima Nova"/>
                <a:ea typeface="Proxima Nova"/>
                <a:cs typeface="Proxima Nova"/>
                <a:sym typeface="Proxima Nova"/>
              </a:rPr>
              <a:t>Director of marketing </a:t>
            </a:r>
            <a:r>
              <a:rPr lang="en-US" sz="3000">
                <a:solidFill>
                  <a:srgbClr val="000000"/>
                </a:solidFill>
                <a:latin typeface="Proxima Nova"/>
                <a:ea typeface="Proxima Nova"/>
                <a:cs typeface="Proxima Nova"/>
                <a:sym typeface="Proxima Nova"/>
              </a:rPr>
              <a:t>-&gt;</a:t>
            </a:r>
            <a:r>
              <a:rPr lang="en-US" sz="3000">
                <a:solidFill>
                  <a:srgbClr val="812C7C"/>
                </a:solidFill>
                <a:latin typeface="Proxima Nova"/>
                <a:ea typeface="Proxima Nova"/>
                <a:cs typeface="Proxima Nova"/>
                <a:sym typeface="Proxima Nova"/>
              </a:rPr>
              <a:t> corporate position</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Create a new graph from those informations</a:t>
            </a:r>
            <a:endParaRPr b="0" sz="3000">
              <a:solidFill>
                <a:srgbClr val="000000"/>
              </a:solidFill>
              <a:latin typeface="Proxima Nova"/>
              <a:ea typeface="Proxima Nova"/>
              <a:cs typeface="Proxima Nova"/>
              <a:sym typeface="Proxima Nova"/>
            </a:endParaRPr>
          </a:p>
        </p:txBody>
      </p:sp>
      <p:sp>
        <p:nvSpPr>
          <p:cNvPr id="369" name="Shape 369"/>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The Knowledge Graph</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3" name="Shape 373"/>
        <p:cNvGrpSpPr/>
        <p:nvPr/>
      </p:nvGrpSpPr>
      <p:grpSpPr>
        <a:xfrm>
          <a:off x="0" y="0"/>
          <a:ext cx="0" cy="0"/>
          <a:chOff x="0" y="0"/>
          <a:chExt cx="0" cy="0"/>
        </a:xfrm>
      </p:grpSpPr>
      <p:pic>
        <p:nvPicPr>
          <p:cNvPr id="374" name="Shape 374"/>
          <p:cNvPicPr preferRelativeResize="0"/>
          <p:nvPr/>
        </p:nvPicPr>
        <p:blipFill>
          <a:blip r:embed="rId3">
            <a:alphaModFix/>
          </a:blip>
          <a:stretch>
            <a:fillRect/>
          </a:stretch>
        </p:blipFill>
        <p:spPr>
          <a:xfrm>
            <a:off x="152400" y="710050"/>
            <a:ext cx="12699999" cy="7298298"/>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8" name="Shape 378"/>
        <p:cNvGrpSpPr/>
        <p:nvPr/>
      </p:nvGrpSpPr>
      <p:grpSpPr>
        <a:xfrm>
          <a:off x="0" y="0"/>
          <a:ext cx="0" cy="0"/>
          <a:chOff x="0" y="0"/>
          <a:chExt cx="0" cy="0"/>
        </a:xfrm>
      </p:grpSpPr>
      <p:sp>
        <p:nvSpPr>
          <p:cNvPr id="379" name="Shape 379"/>
          <p:cNvSpPr txBox="1"/>
          <p:nvPr>
            <p:ph type="title"/>
          </p:nvPr>
        </p:nvSpPr>
        <p:spPr>
          <a:xfrm>
            <a:off x="650300" y="3362825"/>
            <a:ext cx="11704200" cy="1073400"/>
          </a:xfrm>
          <a:prstGeom prst="rect">
            <a:avLst/>
          </a:prstGeom>
          <a:noFill/>
          <a:ln>
            <a:noFill/>
          </a:ln>
        </p:spPr>
        <p:txBody>
          <a:bodyPr anchorCtr="0" anchor="t" bIns="30950" lIns="30950" spcFirstLastPara="1" rIns="30950" wrap="square" tIns="30950">
            <a:noAutofit/>
          </a:bodyPr>
          <a:lstStyle/>
          <a:p>
            <a:pPr indent="-2538" lvl="0" marL="40638" marR="40638" rtl="0" algn="ctr">
              <a:lnSpc>
                <a:spcPct val="100000"/>
              </a:lnSpc>
              <a:spcBef>
                <a:spcPts val="0"/>
              </a:spcBef>
              <a:spcAft>
                <a:spcPts val="0"/>
              </a:spcAft>
              <a:buClr>
                <a:srgbClr val="286AA6"/>
              </a:buClr>
              <a:buFont typeface="Helvetica Neue"/>
              <a:buNone/>
            </a:pPr>
            <a:r>
              <a:rPr lang="en-US">
                <a:solidFill>
                  <a:srgbClr val="812C7C"/>
                </a:solidFill>
              </a:rPr>
              <a:t>Knowledge Graphs to power Advanced Applications</a:t>
            </a:r>
            <a:endParaRPr i="1">
              <a:solidFill>
                <a:srgbClr val="812C7C"/>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3" name="Shape 383"/>
        <p:cNvGrpSpPr/>
        <p:nvPr/>
      </p:nvGrpSpPr>
      <p:grpSpPr>
        <a:xfrm>
          <a:off x="0" y="0"/>
          <a:ext cx="0" cy="0"/>
          <a:chOff x="0" y="0"/>
          <a:chExt cx="0" cy="0"/>
        </a:xfrm>
      </p:grpSpPr>
      <p:sp>
        <p:nvSpPr>
          <p:cNvPr id="384" name="Shape 384"/>
          <p:cNvSpPr txBox="1"/>
          <p:nvPr/>
        </p:nvSpPr>
        <p:spPr>
          <a:xfrm>
            <a:off x="1043750" y="7104150"/>
            <a:ext cx="7661700" cy="1028400"/>
          </a:xfrm>
          <a:prstGeom prst="rect">
            <a:avLst/>
          </a:prstGeom>
          <a:noFill/>
          <a:ln>
            <a:noFill/>
          </a:ln>
        </p:spPr>
        <p:txBody>
          <a:bodyPr anchorCtr="0" anchor="t" bIns="91425" lIns="91425" spcFirstLastPara="1" rIns="91425" wrap="square" tIns="91425">
            <a:noAutofit/>
          </a:bodyPr>
          <a:lstStyle/>
          <a:p>
            <a:pPr indent="0" lvl="0" marL="0" algn="ctr">
              <a:spcBef>
                <a:spcPts val="0"/>
              </a:spcBef>
              <a:spcAft>
                <a:spcPts val="0"/>
              </a:spcAft>
              <a:buNone/>
            </a:pPr>
            <a:r>
              <a:rPr lang="en-US" sz="8000">
                <a:solidFill>
                  <a:srgbClr val="812C7C"/>
                </a:solidFill>
                <a:latin typeface="Proxima Nova Extrabold"/>
                <a:ea typeface="Proxima Nova Extrabold"/>
                <a:cs typeface="Proxima Nova Extrabold"/>
                <a:sym typeface="Proxima Nova Extrabold"/>
              </a:rPr>
              <a:t>Brain</a:t>
            </a:r>
            <a:r>
              <a:rPr lang="en-US" sz="8000">
                <a:solidFill>
                  <a:srgbClr val="812C7C"/>
                </a:solidFill>
                <a:latin typeface="Proxima Nova"/>
                <a:ea typeface="Proxima Nova"/>
                <a:cs typeface="Proxima Nova"/>
                <a:sym typeface="Proxima Nova"/>
              </a:rPr>
              <a:t>Bro</a:t>
            </a:r>
            <a:endParaRPr sz="8000">
              <a:solidFill>
                <a:srgbClr val="812C7C"/>
              </a:solidFill>
              <a:latin typeface="Proxima Nova"/>
              <a:ea typeface="Proxima Nova"/>
              <a:cs typeface="Proxima Nova"/>
              <a:sym typeface="Proxima Nova"/>
            </a:endParaRPr>
          </a:p>
        </p:txBody>
      </p:sp>
      <p:pic>
        <p:nvPicPr>
          <p:cNvPr id="385" name="Shape 385"/>
          <p:cNvPicPr preferRelativeResize="0"/>
          <p:nvPr/>
        </p:nvPicPr>
        <p:blipFill>
          <a:blip r:embed="rId3">
            <a:alphaModFix/>
          </a:blip>
          <a:stretch>
            <a:fillRect/>
          </a:stretch>
        </p:blipFill>
        <p:spPr>
          <a:xfrm>
            <a:off x="2341738" y="849975"/>
            <a:ext cx="8321327" cy="6925249"/>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9" name="Shape 389"/>
        <p:cNvGrpSpPr/>
        <p:nvPr/>
      </p:nvGrpSpPr>
      <p:grpSpPr>
        <a:xfrm>
          <a:off x="0" y="0"/>
          <a:ext cx="0" cy="0"/>
          <a:chOff x="0" y="0"/>
          <a:chExt cx="0" cy="0"/>
        </a:xfrm>
      </p:grpSpPr>
      <p:sp>
        <p:nvSpPr>
          <p:cNvPr id="390" name="Shape 390"/>
          <p:cNvSpPr txBox="1"/>
          <p:nvPr>
            <p:ph idx="1" type="body"/>
          </p:nvPr>
        </p:nvSpPr>
        <p:spPr>
          <a:xfrm>
            <a:off x="635000" y="2159000"/>
            <a:ext cx="11704200" cy="6328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NER issues</a:t>
            </a:r>
            <a:endParaRPr b="0" sz="3000">
              <a:solidFill>
                <a:srgbClr val="000000"/>
              </a:solidFill>
              <a:latin typeface="Proxima Nova"/>
              <a:ea typeface="Proxima Nova"/>
              <a:cs typeface="Proxima Nova"/>
              <a:sym typeface="Proxima Nova"/>
            </a:endParaRPr>
          </a:p>
        </p:txBody>
      </p:sp>
      <p:sp>
        <p:nvSpPr>
          <p:cNvPr id="391" name="Shape 391"/>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Knowledge Graphs IRL</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5" name="Shape 395"/>
        <p:cNvGrpSpPr/>
        <p:nvPr/>
      </p:nvGrpSpPr>
      <p:grpSpPr>
        <a:xfrm>
          <a:off x="0" y="0"/>
          <a:ext cx="0" cy="0"/>
          <a:chOff x="0" y="0"/>
          <a:chExt cx="0" cy="0"/>
        </a:xfrm>
      </p:grpSpPr>
      <p:sp>
        <p:nvSpPr>
          <p:cNvPr id="396" name="Shape 396"/>
          <p:cNvSpPr txBox="1"/>
          <p:nvPr>
            <p:ph idx="1" type="body"/>
          </p:nvPr>
        </p:nvSpPr>
        <p:spPr>
          <a:xfrm>
            <a:off x="635000" y="2159000"/>
            <a:ext cx="11704200" cy="6328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NER issues</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chemeClr val="dk1"/>
              </a:buClr>
              <a:buSzPts val="3000"/>
              <a:buFont typeface="Proxima Nova"/>
              <a:buChar char="○"/>
            </a:pPr>
            <a:r>
              <a:rPr b="0" lang="en-US" sz="3000">
                <a:solidFill>
                  <a:schemeClr val="dk1"/>
                </a:solidFill>
                <a:latin typeface="Proxima Nova"/>
                <a:ea typeface="Proxima Nova"/>
                <a:cs typeface="Proxima Nova"/>
                <a:sym typeface="Proxima Nova"/>
              </a:rPr>
              <a:t>Default recognizers are trained on generic texts and will often perform poorly when lot of indentation is used</a:t>
            </a:r>
            <a:endParaRPr b="0" sz="3000">
              <a:solidFill>
                <a:schemeClr val="dk1"/>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chemeClr val="dk1"/>
              </a:buClr>
              <a:buSzPts val="3000"/>
              <a:buFont typeface="Proxima Nova"/>
              <a:buChar char="○"/>
            </a:pPr>
            <a:r>
              <a:rPr b="0" lang="en-US" sz="3000">
                <a:solidFill>
                  <a:schemeClr val="dk1"/>
                </a:solidFill>
                <a:latin typeface="Proxima Nova"/>
                <a:ea typeface="Proxima Nova"/>
                <a:cs typeface="Proxima Nova"/>
                <a:sym typeface="Proxima Nova"/>
              </a:rPr>
              <a:t>Dropbox IPO, Forty Seven, Consumer Business Group, Melinda Gates Foundation (without Bill), …</a:t>
            </a:r>
            <a:endParaRPr b="0" sz="3000">
              <a:solidFill>
                <a:schemeClr val="dk1"/>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chemeClr val="dk1"/>
              </a:buClr>
              <a:buSzPts val="3000"/>
              <a:buFont typeface="Proxima Nova"/>
              <a:buChar char="○"/>
            </a:pPr>
            <a:r>
              <a:rPr b="0" lang="en-US" sz="3000">
                <a:solidFill>
                  <a:schemeClr val="dk1"/>
                </a:solidFill>
                <a:latin typeface="Proxima Nova"/>
                <a:ea typeface="Proxima Nova"/>
                <a:cs typeface="Proxima Nova"/>
                <a:sym typeface="Proxima Nova"/>
              </a:rPr>
              <a:t>You can “easily” build your own models with external knowledge bases like wikidata</a:t>
            </a:r>
            <a:endParaRPr b="0" sz="3000">
              <a:solidFill>
                <a:schemeClr val="dk1"/>
              </a:solidFill>
              <a:latin typeface="Proxima Nova"/>
              <a:ea typeface="Proxima Nova"/>
              <a:cs typeface="Proxima Nova"/>
              <a:sym typeface="Proxima Nova"/>
            </a:endParaRPr>
          </a:p>
        </p:txBody>
      </p:sp>
      <p:sp>
        <p:nvSpPr>
          <p:cNvPr id="397" name="Shape 397"/>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Knowledge Graphs IRL</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1" name="Shape 401"/>
        <p:cNvGrpSpPr/>
        <p:nvPr/>
      </p:nvGrpSpPr>
      <p:grpSpPr>
        <a:xfrm>
          <a:off x="0" y="0"/>
          <a:ext cx="0" cy="0"/>
          <a:chOff x="0" y="0"/>
          <a:chExt cx="0" cy="0"/>
        </a:xfrm>
      </p:grpSpPr>
      <p:sp>
        <p:nvSpPr>
          <p:cNvPr id="402" name="Shape 402"/>
          <p:cNvSpPr txBox="1"/>
          <p:nvPr>
            <p:ph idx="1" type="body"/>
          </p:nvPr>
        </p:nvSpPr>
        <p:spPr>
          <a:xfrm>
            <a:off x="635000" y="2159000"/>
            <a:ext cx="11704200" cy="6328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Phonetic Matching</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231F20"/>
              </a:buClr>
              <a:buSzPts val="3000"/>
              <a:buFont typeface="Proxima Nova"/>
              <a:buChar char="○"/>
            </a:pPr>
            <a:r>
              <a:rPr b="0" lang="en-US" sz="3000">
                <a:solidFill>
                  <a:srgbClr val="231F20"/>
                </a:solidFill>
                <a:latin typeface="Proxima Nova"/>
                <a:ea typeface="Proxima Nova"/>
                <a:cs typeface="Proxima Nova"/>
                <a:sym typeface="Proxima Nova"/>
              </a:rPr>
              <a:t>SOUNDEX, DOUBLE METAPHONE, FUZZY</a:t>
            </a:r>
            <a:endParaRPr b="0" sz="3000">
              <a:solidFill>
                <a:srgbClr val="231F2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231F20"/>
              </a:buClr>
              <a:buSzPts val="3000"/>
              <a:buFont typeface="Proxima Nova"/>
              <a:buChar char="○"/>
            </a:pPr>
            <a:r>
              <a:rPr b="0" lang="en-US" sz="3000">
                <a:solidFill>
                  <a:srgbClr val="231F20"/>
                </a:solidFill>
                <a:latin typeface="Proxima Nova"/>
                <a:ea typeface="Proxima Nova"/>
                <a:cs typeface="Proxima Nova"/>
                <a:sym typeface="Proxima Nova"/>
              </a:rPr>
              <a:t>ELASTIC PHONETIC ANALYSIS PLUGIN</a:t>
            </a:r>
            <a:endParaRPr b="0" sz="3000">
              <a:solidFill>
                <a:srgbClr val="231F20"/>
              </a:solidFill>
              <a:latin typeface="Proxima Nova"/>
              <a:ea typeface="Proxima Nova"/>
              <a:cs typeface="Proxima Nova"/>
              <a:sym typeface="Proxima Nova"/>
            </a:endParaRPr>
          </a:p>
        </p:txBody>
      </p:sp>
      <p:sp>
        <p:nvSpPr>
          <p:cNvPr id="403" name="Shape 403"/>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Knowledge Graphs IRL</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 name="Shape 137"/>
        <p:cNvGrpSpPr/>
        <p:nvPr/>
      </p:nvGrpSpPr>
      <p:grpSpPr>
        <a:xfrm>
          <a:off x="0" y="0"/>
          <a:ext cx="0" cy="0"/>
          <a:chOff x="0" y="0"/>
          <a:chExt cx="0" cy="0"/>
        </a:xfrm>
      </p:grpSpPr>
      <p:sp>
        <p:nvSpPr>
          <p:cNvPr id="138" name="Shape 138"/>
          <p:cNvSpPr/>
          <p:nvPr/>
        </p:nvSpPr>
        <p:spPr>
          <a:xfrm>
            <a:off x="393988" y="1896275"/>
            <a:ext cx="2931600" cy="4751400"/>
          </a:xfrm>
          <a:prstGeom prst="rect">
            <a:avLst/>
          </a:prstGeom>
          <a:solidFill>
            <a:srgbClr val="CFE2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9" name="Shape 139"/>
          <p:cNvSpPr/>
          <p:nvPr/>
        </p:nvSpPr>
        <p:spPr>
          <a:xfrm>
            <a:off x="3489063" y="1896275"/>
            <a:ext cx="2931600" cy="4751400"/>
          </a:xfrm>
          <a:prstGeom prst="rect">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0" name="Shape 140"/>
          <p:cNvSpPr/>
          <p:nvPr/>
        </p:nvSpPr>
        <p:spPr>
          <a:xfrm>
            <a:off x="6584138" y="1896275"/>
            <a:ext cx="2931600" cy="4751400"/>
          </a:xfrm>
          <a:prstGeom prst="rect">
            <a:avLst/>
          </a:prstGeom>
          <a:solidFill>
            <a:srgbClr val="F4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1" name="Shape 141"/>
          <p:cNvSpPr/>
          <p:nvPr/>
        </p:nvSpPr>
        <p:spPr>
          <a:xfrm>
            <a:off x="9679213" y="1896275"/>
            <a:ext cx="2931600" cy="4751400"/>
          </a:xfrm>
          <a:prstGeom prst="rect">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2" name="Shape 142"/>
          <p:cNvSpPr/>
          <p:nvPr/>
        </p:nvSpPr>
        <p:spPr>
          <a:xfrm>
            <a:off x="1418488" y="2746300"/>
            <a:ext cx="882600" cy="8826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3" name="Shape 143"/>
          <p:cNvSpPr/>
          <p:nvPr/>
        </p:nvSpPr>
        <p:spPr>
          <a:xfrm>
            <a:off x="4513563" y="2746300"/>
            <a:ext cx="882600" cy="882600"/>
          </a:xfrm>
          <a:prstGeom prst="ellipse">
            <a:avLst/>
          </a:prstGeom>
          <a:solidFill>
            <a:srgbClr val="D5A6B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4" name="Shape 144"/>
          <p:cNvSpPr/>
          <p:nvPr/>
        </p:nvSpPr>
        <p:spPr>
          <a:xfrm>
            <a:off x="7608638" y="2746300"/>
            <a:ext cx="882600" cy="882600"/>
          </a:xfrm>
          <a:prstGeom prst="ellipse">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5" name="Shape 145"/>
          <p:cNvSpPr/>
          <p:nvPr/>
        </p:nvSpPr>
        <p:spPr>
          <a:xfrm>
            <a:off x="10703713" y="2746300"/>
            <a:ext cx="882600" cy="882600"/>
          </a:xfrm>
          <a:prstGeom prst="ellipse">
            <a:avLst/>
          </a:prstGeom>
          <a:solidFill>
            <a:srgbClr val="9FC5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cxnSp>
        <p:nvCxnSpPr>
          <p:cNvPr id="146" name="Shape 146"/>
          <p:cNvCxnSpPr>
            <a:stCxn id="142" idx="6"/>
            <a:endCxn id="143" idx="2"/>
          </p:cNvCxnSpPr>
          <p:nvPr/>
        </p:nvCxnSpPr>
        <p:spPr>
          <a:xfrm>
            <a:off x="2301088" y="3187600"/>
            <a:ext cx="2212500" cy="0"/>
          </a:xfrm>
          <a:prstGeom prst="straightConnector1">
            <a:avLst/>
          </a:prstGeom>
          <a:noFill/>
          <a:ln cap="flat" cmpd="sng" w="19050">
            <a:solidFill>
              <a:srgbClr val="000000"/>
            </a:solidFill>
            <a:prstDash val="solid"/>
            <a:round/>
            <a:headEnd len="med" w="med" type="oval"/>
            <a:tailEnd len="med" w="med" type="oval"/>
          </a:ln>
        </p:spPr>
      </p:cxnSp>
      <p:cxnSp>
        <p:nvCxnSpPr>
          <p:cNvPr id="147" name="Shape 147"/>
          <p:cNvCxnSpPr>
            <a:stCxn id="143" idx="6"/>
            <a:endCxn id="144" idx="2"/>
          </p:cNvCxnSpPr>
          <p:nvPr/>
        </p:nvCxnSpPr>
        <p:spPr>
          <a:xfrm>
            <a:off x="5396163" y="3187600"/>
            <a:ext cx="2212500" cy="0"/>
          </a:xfrm>
          <a:prstGeom prst="straightConnector1">
            <a:avLst/>
          </a:prstGeom>
          <a:noFill/>
          <a:ln cap="flat" cmpd="sng" w="19050">
            <a:solidFill>
              <a:srgbClr val="000000"/>
            </a:solidFill>
            <a:prstDash val="solid"/>
            <a:round/>
            <a:headEnd len="med" w="med" type="oval"/>
            <a:tailEnd len="med" w="med" type="oval"/>
          </a:ln>
        </p:spPr>
      </p:cxnSp>
      <p:cxnSp>
        <p:nvCxnSpPr>
          <p:cNvPr id="148" name="Shape 148"/>
          <p:cNvCxnSpPr>
            <a:stCxn id="144" idx="6"/>
            <a:endCxn id="145" idx="2"/>
          </p:cNvCxnSpPr>
          <p:nvPr/>
        </p:nvCxnSpPr>
        <p:spPr>
          <a:xfrm>
            <a:off x="8491238" y="3187600"/>
            <a:ext cx="2212500" cy="0"/>
          </a:xfrm>
          <a:prstGeom prst="straightConnector1">
            <a:avLst/>
          </a:prstGeom>
          <a:noFill/>
          <a:ln cap="flat" cmpd="sng" w="19050">
            <a:solidFill>
              <a:srgbClr val="000000"/>
            </a:solidFill>
            <a:prstDash val="solid"/>
            <a:round/>
            <a:headEnd len="med" w="med" type="oval"/>
            <a:tailEnd len="med" w="med" type="oval"/>
          </a:ln>
        </p:spPr>
      </p:cxnSp>
      <p:sp>
        <p:nvSpPr>
          <p:cNvPr id="149" name="Shape 149"/>
          <p:cNvSpPr txBox="1"/>
          <p:nvPr/>
        </p:nvSpPr>
        <p:spPr>
          <a:xfrm>
            <a:off x="610275" y="4348275"/>
            <a:ext cx="2473800" cy="21033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Original domain model, for eg authors of news, news, views, original topics, etc.</a:t>
            </a:r>
            <a:endParaRPr/>
          </a:p>
        </p:txBody>
      </p:sp>
      <p:sp>
        <p:nvSpPr>
          <p:cNvPr id="150" name="Shape 150"/>
          <p:cNvSpPr txBox="1"/>
          <p:nvPr/>
        </p:nvSpPr>
        <p:spPr>
          <a:xfrm>
            <a:off x="3717975" y="4348275"/>
            <a:ext cx="2473800" cy="21033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Standard text processing features</a:t>
            </a:r>
            <a:endParaRPr/>
          </a:p>
          <a:p>
            <a:pPr indent="-317500" lvl="0" marL="457200" rtl="0">
              <a:spcBef>
                <a:spcPts val="0"/>
              </a:spcBef>
              <a:spcAft>
                <a:spcPts val="0"/>
              </a:spcAft>
              <a:buSzPts val="1400"/>
              <a:buChar char="●"/>
            </a:pPr>
            <a:r>
              <a:rPr lang="en-US"/>
              <a:t>Information Extraction</a:t>
            </a:r>
            <a:endParaRPr/>
          </a:p>
          <a:p>
            <a:pPr indent="-317500" lvl="0" marL="457200" rtl="0">
              <a:spcBef>
                <a:spcPts val="0"/>
              </a:spcBef>
              <a:spcAft>
                <a:spcPts val="0"/>
              </a:spcAft>
              <a:buSzPts val="1400"/>
              <a:buChar char="●"/>
            </a:pPr>
            <a:r>
              <a:rPr lang="en-US"/>
              <a:t>Enrichment</a:t>
            </a:r>
            <a:endParaRPr/>
          </a:p>
          <a:p>
            <a:pPr indent="-317500" lvl="0" marL="457200" rtl="0">
              <a:spcBef>
                <a:spcPts val="0"/>
              </a:spcBef>
              <a:spcAft>
                <a:spcPts val="0"/>
              </a:spcAft>
              <a:buSzPts val="1400"/>
              <a:buChar char="●"/>
            </a:pPr>
            <a:r>
              <a:rPr lang="en-US"/>
              <a:t>Facts</a:t>
            </a:r>
            <a:endParaRPr/>
          </a:p>
        </p:txBody>
      </p:sp>
      <p:sp>
        <p:nvSpPr>
          <p:cNvPr id="151" name="Shape 151"/>
          <p:cNvSpPr txBox="1"/>
          <p:nvPr/>
        </p:nvSpPr>
        <p:spPr>
          <a:xfrm>
            <a:off x="6825675" y="4348275"/>
            <a:ext cx="2473800" cy="21033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Knowledge Entities and Semantic relationships</a:t>
            </a:r>
            <a:endParaRPr/>
          </a:p>
          <a:p>
            <a:pPr indent="-317500" lvl="0" marL="457200" rtl="0">
              <a:spcBef>
                <a:spcPts val="0"/>
              </a:spcBef>
              <a:spcAft>
                <a:spcPts val="0"/>
              </a:spcAft>
              <a:buSzPts val="1400"/>
              <a:buChar char="●"/>
            </a:pPr>
            <a:r>
              <a:rPr lang="en-US"/>
              <a:t>Built from aggregation and validation of layer 1 and 2</a:t>
            </a:r>
            <a:endParaRPr/>
          </a:p>
          <a:p>
            <a:pPr indent="-317500" lvl="0" marL="457200" rtl="0">
              <a:spcBef>
                <a:spcPts val="0"/>
              </a:spcBef>
              <a:spcAft>
                <a:spcPts val="0"/>
              </a:spcAft>
              <a:buSzPts val="1400"/>
              <a:buChar char="●"/>
            </a:pPr>
            <a:r>
              <a:rPr lang="en-US"/>
              <a:t>Offers Multi-View (Perspectives)</a:t>
            </a:r>
            <a:endParaRPr/>
          </a:p>
        </p:txBody>
      </p:sp>
      <p:sp>
        <p:nvSpPr>
          <p:cNvPr id="152" name="Shape 152"/>
          <p:cNvSpPr txBox="1"/>
          <p:nvPr/>
        </p:nvSpPr>
        <p:spPr>
          <a:xfrm>
            <a:off x="686575" y="2070625"/>
            <a:ext cx="2397600" cy="425100"/>
          </a:xfrm>
          <a:prstGeom prst="rect">
            <a:avLst/>
          </a:prstGeom>
          <a:noFill/>
          <a:ln>
            <a:noFill/>
          </a:ln>
        </p:spPr>
        <p:txBody>
          <a:bodyPr anchorCtr="0" anchor="t" bIns="91425" lIns="91425" spcFirstLastPara="1" rIns="91425" wrap="square" tIns="91425">
            <a:noAutofit/>
          </a:bodyPr>
          <a:lstStyle/>
          <a:p>
            <a:pPr indent="0" lvl="0" marL="0" algn="ctr">
              <a:spcBef>
                <a:spcPts val="0"/>
              </a:spcBef>
              <a:spcAft>
                <a:spcPts val="0"/>
              </a:spcAft>
              <a:buNone/>
            </a:pPr>
            <a:r>
              <a:rPr b="1" lang="en-US">
                <a:solidFill>
                  <a:srgbClr val="9900FF"/>
                </a:solidFill>
              </a:rPr>
              <a:t>DOMAIN MODEL</a:t>
            </a:r>
            <a:br>
              <a:rPr b="1" lang="en-US">
                <a:solidFill>
                  <a:srgbClr val="9900FF"/>
                </a:solidFill>
              </a:rPr>
            </a:br>
            <a:r>
              <a:rPr b="1" lang="en-US">
                <a:solidFill>
                  <a:srgbClr val="9900FF"/>
                </a:solidFill>
              </a:rPr>
              <a:t>LAYER 1</a:t>
            </a:r>
            <a:endParaRPr b="1">
              <a:solidFill>
                <a:srgbClr val="9900FF"/>
              </a:solidFill>
            </a:endParaRPr>
          </a:p>
        </p:txBody>
      </p:sp>
      <p:sp>
        <p:nvSpPr>
          <p:cNvPr id="153" name="Shape 153"/>
          <p:cNvSpPr txBox="1"/>
          <p:nvPr/>
        </p:nvSpPr>
        <p:spPr>
          <a:xfrm>
            <a:off x="3756075" y="2070625"/>
            <a:ext cx="2397600" cy="425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812C7C"/>
                </a:solidFill>
              </a:rPr>
              <a:t>TEXT UNDERSTANDING</a:t>
            </a:r>
            <a:br>
              <a:rPr b="1" lang="en-US">
                <a:solidFill>
                  <a:srgbClr val="812C7C"/>
                </a:solidFill>
              </a:rPr>
            </a:br>
            <a:r>
              <a:rPr b="1" lang="en-US">
                <a:solidFill>
                  <a:srgbClr val="812C7C"/>
                </a:solidFill>
              </a:rPr>
              <a:t>LAYER 2</a:t>
            </a:r>
            <a:endParaRPr b="1">
              <a:solidFill>
                <a:srgbClr val="812C7C"/>
              </a:solidFill>
            </a:endParaRPr>
          </a:p>
        </p:txBody>
      </p:sp>
      <p:sp>
        <p:nvSpPr>
          <p:cNvPr id="154" name="Shape 154"/>
          <p:cNvSpPr txBox="1"/>
          <p:nvPr/>
        </p:nvSpPr>
        <p:spPr>
          <a:xfrm>
            <a:off x="6851150" y="2070625"/>
            <a:ext cx="2397600" cy="425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812C7C"/>
                </a:solidFill>
              </a:rPr>
              <a:t>KNOWLEDGE GRAPH</a:t>
            </a:r>
            <a:br>
              <a:rPr b="1" lang="en-US">
                <a:solidFill>
                  <a:srgbClr val="812C7C"/>
                </a:solidFill>
              </a:rPr>
            </a:br>
            <a:r>
              <a:rPr b="1" lang="en-US">
                <a:solidFill>
                  <a:srgbClr val="812C7C"/>
                </a:solidFill>
              </a:rPr>
              <a:t>LAYER 3</a:t>
            </a:r>
            <a:endParaRPr b="1">
              <a:solidFill>
                <a:srgbClr val="812C7C"/>
              </a:solidFill>
            </a:endParaRPr>
          </a:p>
        </p:txBody>
      </p:sp>
      <p:sp>
        <p:nvSpPr>
          <p:cNvPr id="155" name="Shape 155"/>
          <p:cNvSpPr txBox="1"/>
          <p:nvPr/>
        </p:nvSpPr>
        <p:spPr>
          <a:xfrm>
            <a:off x="9946225" y="2070625"/>
            <a:ext cx="2397600" cy="425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812C7C"/>
                </a:solidFill>
              </a:rPr>
              <a:t>USER CONTEXT</a:t>
            </a:r>
            <a:br>
              <a:rPr b="1" lang="en-US">
                <a:solidFill>
                  <a:srgbClr val="812C7C"/>
                </a:solidFill>
              </a:rPr>
            </a:br>
            <a:r>
              <a:rPr b="1" lang="en-US">
                <a:solidFill>
                  <a:srgbClr val="812C7C"/>
                </a:solidFill>
              </a:rPr>
              <a:t>LAYER 4</a:t>
            </a:r>
            <a:endParaRPr b="1">
              <a:solidFill>
                <a:srgbClr val="812C7C"/>
              </a:solidFill>
            </a:endParaRPr>
          </a:p>
        </p:txBody>
      </p:sp>
      <p:sp>
        <p:nvSpPr>
          <p:cNvPr id="156" name="Shape 156"/>
          <p:cNvSpPr txBox="1"/>
          <p:nvPr/>
        </p:nvSpPr>
        <p:spPr>
          <a:xfrm>
            <a:off x="9908125" y="4348275"/>
            <a:ext cx="2473800" cy="21033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Keeps track of the user conversation</a:t>
            </a:r>
            <a:endParaRPr/>
          </a:p>
          <a:p>
            <a:pPr indent="-317500" lvl="0" marL="457200" rtl="0">
              <a:spcBef>
                <a:spcPts val="0"/>
              </a:spcBef>
              <a:spcAft>
                <a:spcPts val="0"/>
              </a:spcAft>
              <a:buSzPts val="1400"/>
              <a:buChar char="●"/>
            </a:pPr>
            <a:r>
              <a:rPr lang="en-US"/>
              <a:t>Relates conversation steps to entry points in the Knowledge Graph</a:t>
            </a:r>
            <a:endParaRPr/>
          </a:p>
          <a:p>
            <a:pPr indent="-317500" lvl="0" marL="457200" rtl="0">
              <a:spcBef>
                <a:spcPts val="0"/>
              </a:spcBef>
              <a:spcAft>
                <a:spcPts val="0"/>
              </a:spcAft>
              <a:buSzPts val="1400"/>
              <a:buChar char="●"/>
            </a:pPr>
            <a:r>
              <a:rPr lang="en-US"/>
              <a:t>Use distance to determine out of context situations</a:t>
            </a:r>
            <a:endParaRPr/>
          </a:p>
        </p:txBody>
      </p:sp>
      <p:pic>
        <p:nvPicPr>
          <p:cNvPr id="157" name="Shape 157"/>
          <p:cNvPicPr preferRelativeResize="0"/>
          <p:nvPr/>
        </p:nvPicPr>
        <p:blipFill>
          <a:blip r:embed="rId3">
            <a:alphaModFix/>
          </a:blip>
          <a:stretch>
            <a:fillRect/>
          </a:stretch>
        </p:blipFill>
        <p:spPr>
          <a:xfrm>
            <a:off x="1548275" y="2888700"/>
            <a:ext cx="597800" cy="597800"/>
          </a:xfrm>
          <a:prstGeom prst="rect">
            <a:avLst/>
          </a:prstGeom>
          <a:noFill/>
          <a:ln>
            <a:noFill/>
          </a:ln>
        </p:spPr>
      </p:pic>
      <p:pic>
        <p:nvPicPr>
          <p:cNvPr id="158" name="Shape 158"/>
          <p:cNvPicPr preferRelativeResize="0"/>
          <p:nvPr/>
        </p:nvPicPr>
        <p:blipFill>
          <a:blip r:embed="rId3">
            <a:alphaModFix/>
          </a:blip>
          <a:stretch>
            <a:fillRect/>
          </a:stretch>
        </p:blipFill>
        <p:spPr>
          <a:xfrm>
            <a:off x="4655975" y="2888700"/>
            <a:ext cx="597800" cy="597800"/>
          </a:xfrm>
          <a:prstGeom prst="rect">
            <a:avLst/>
          </a:prstGeom>
          <a:noFill/>
          <a:ln>
            <a:noFill/>
          </a:ln>
        </p:spPr>
      </p:pic>
      <p:pic>
        <p:nvPicPr>
          <p:cNvPr id="159" name="Shape 159"/>
          <p:cNvPicPr preferRelativeResize="0"/>
          <p:nvPr/>
        </p:nvPicPr>
        <p:blipFill>
          <a:blip r:embed="rId3">
            <a:alphaModFix/>
          </a:blip>
          <a:stretch>
            <a:fillRect/>
          </a:stretch>
        </p:blipFill>
        <p:spPr>
          <a:xfrm>
            <a:off x="7751063" y="2888700"/>
            <a:ext cx="597800" cy="597800"/>
          </a:xfrm>
          <a:prstGeom prst="rect">
            <a:avLst/>
          </a:prstGeom>
          <a:noFill/>
          <a:ln>
            <a:noFill/>
          </a:ln>
        </p:spPr>
      </p:pic>
      <p:pic>
        <p:nvPicPr>
          <p:cNvPr id="160" name="Shape 160"/>
          <p:cNvPicPr preferRelativeResize="0"/>
          <p:nvPr/>
        </p:nvPicPr>
        <p:blipFill>
          <a:blip r:embed="rId3">
            <a:alphaModFix/>
          </a:blip>
          <a:stretch>
            <a:fillRect/>
          </a:stretch>
        </p:blipFill>
        <p:spPr>
          <a:xfrm>
            <a:off x="10846125" y="2888700"/>
            <a:ext cx="597800" cy="59780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7" name="Shape 407"/>
        <p:cNvGrpSpPr/>
        <p:nvPr/>
      </p:nvGrpSpPr>
      <p:grpSpPr>
        <a:xfrm>
          <a:off x="0" y="0"/>
          <a:ext cx="0" cy="0"/>
          <a:chOff x="0" y="0"/>
          <a:chExt cx="0" cy="0"/>
        </a:xfrm>
      </p:grpSpPr>
      <p:sp>
        <p:nvSpPr>
          <p:cNvPr id="408" name="Shape 408"/>
          <p:cNvSpPr txBox="1"/>
          <p:nvPr>
            <p:ph idx="1" type="body"/>
          </p:nvPr>
        </p:nvSpPr>
        <p:spPr>
          <a:xfrm>
            <a:off x="635000" y="2159000"/>
            <a:ext cx="11704200" cy="6328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Visual Metadata Validation</a:t>
            </a:r>
            <a:endParaRPr sz="3000">
              <a:solidFill>
                <a:srgbClr val="231F20"/>
              </a:solidFill>
              <a:latin typeface="Proxima Nova"/>
              <a:ea typeface="Proxima Nova"/>
              <a:cs typeface="Proxima Nova"/>
              <a:sym typeface="Proxima Nova"/>
            </a:endParaRPr>
          </a:p>
        </p:txBody>
      </p:sp>
      <p:sp>
        <p:nvSpPr>
          <p:cNvPr id="409" name="Shape 409"/>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Knowledge Graphs IRL</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3" name="Shape 413"/>
        <p:cNvGrpSpPr/>
        <p:nvPr/>
      </p:nvGrpSpPr>
      <p:grpSpPr>
        <a:xfrm>
          <a:off x="0" y="0"/>
          <a:ext cx="0" cy="0"/>
          <a:chOff x="0" y="0"/>
          <a:chExt cx="0" cy="0"/>
        </a:xfrm>
      </p:grpSpPr>
      <p:pic>
        <p:nvPicPr>
          <p:cNvPr id="414" name="Shape 414"/>
          <p:cNvPicPr preferRelativeResize="0"/>
          <p:nvPr/>
        </p:nvPicPr>
        <p:blipFill>
          <a:blip r:embed="rId3">
            <a:alphaModFix/>
          </a:blip>
          <a:stretch>
            <a:fillRect/>
          </a:stretch>
        </p:blipFill>
        <p:spPr>
          <a:xfrm>
            <a:off x="4411338" y="0"/>
            <a:ext cx="4182119" cy="97536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8" name="Shape 418"/>
        <p:cNvGrpSpPr/>
        <p:nvPr/>
      </p:nvGrpSpPr>
      <p:grpSpPr>
        <a:xfrm>
          <a:off x="0" y="0"/>
          <a:ext cx="0" cy="0"/>
          <a:chOff x="0" y="0"/>
          <a:chExt cx="0" cy="0"/>
        </a:xfrm>
      </p:grpSpPr>
      <p:pic>
        <p:nvPicPr>
          <p:cNvPr id="419" name="Shape 419"/>
          <p:cNvPicPr preferRelativeResize="0"/>
          <p:nvPr/>
        </p:nvPicPr>
        <p:blipFill>
          <a:blip r:embed="rId3">
            <a:alphaModFix/>
          </a:blip>
          <a:stretch>
            <a:fillRect/>
          </a:stretch>
        </p:blipFill>
        <p:spPr>
          <a:xfrm>
            <a:off x="304800" y="306900"/>
            <a:ext cx="12700001" cy="3553280"/>
          </a:xfrm>
          <a:prstGeom prst="rect">
            <a:avLst/>
          </a:prstGeom>
          <a:noFill/>
          <a:ln>
            <a:noFill/>
          </a:ln>
        </p:spPr>
      </p:pic>
      <p:pic>
        <p:nvPicPr>
          <p:cNvPr id="420" name="Shape 420"/>
          <p:cNvPicPr preferRelativeResize="0"/>
          <p:nvPr/>
        </p:nvPicPr>
        <p:blipFill>
          <a:blip r:embed="rId4">
            <a:alphaModFix/>
          </a:blip>
          <a:stretch>
            <a:fillRect/>
          </a:stretch>
        </p:blipFill>
        <p:spPr>
          <a:xfrm>
            <a:off x="152400" y="4012580"/>
            <a:ext cx="12699999" cy="2914487"/>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4" name="Shape 424"/>
        <p:cNvGrpSpPr/>
        <p:nvPr/>
      </p:nvGrpSpPr>
      <p:grpSpPr>
        <a:xfrm>
          <a:off x="0" y="0"/>
          <a:ext cx="0" cy="0"/>
          <a:chOff x="0" y="0"/>
          <a:chExt cx="0" cy="0"/>
        </a:xfrm>
      </p:grpSpPr>
      <p:sp>
        <p:nvSpPr>
          <p:cNvPr id="425" name="Shape 425"/>
          <p:cNvSpPr txBox="1"/>
          <p:nvPr>
            <p:ph idx="1" type="body"/>
          </p:nvPr>
        </p:nvSpPr>
        <p:spPr>
          <a:xfrm>
            <a:off x="635000" y="2159000"/>
            <a:ext cx="11704200" cy="6328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Visual Metadata Validation</a:t>
            </a:r>
            <a:endParaRPr sz="3000">
              <a:solidFill>
                <a:srgbClr val="812C7C"/>
              </a:solidFill>
              <a:latin typeface="Proxima Nova"/>
              <a:ea typeface="Proxima Nova"/>
              <a:cs typeface="Proxima Nova"/>
              <a:sym typeface="Proxima Nova"/>
            </a:endParaRPr>
          </a:p>
          <a:p>
            <a:pPr indent="-381000" lvl="1" marL="914400" marR="0" rtl="0" algn="l">
              <a:lnSpc>
                <a:spcPct val="150000"/>
              </a:lnSpc>
              <a:spcBef>
                <a:spcPts val="0"/>
              </a:spcBef>
              <a:spcAft>
                <a:spcPts val="0"/>
              </a:spcAft>
              <a:buClr>
                <a:srgbClr val="231F20"/>
              </a:buClr>
              <a:buSzPts val="2400"/>
              <a:buFont typeface="Proxima Nova"/>
              <a:buChar char="○"/>
            </a:pPr>
            <a:r>
              <a:rPr b="0" lang="en-US" sz="2400">
                <a:solidFill>
                  <a:srgbClr val="231F20"/>
                </a:solidFill>
                <a:latin typeface="Proxima Nova"/>
                <a:ea typeface="Proxima Nova"/>
                <a:cs typeface="Proxima Nova"/>
                <a:sym typeface="Proxima Nova"/>
              </a:rPr>
              <a:t>Build a top-k vocabulary of the article, or the surrounding article parts of the image</a:t>
            </a:r>
            <a:endParaRPr b="0" sz="2400">
              <a:solidFill>
                <a:srgbClr val="231F20"/>
              </a:solidFill>
              <a:latin typeface="Proxima Nova"/>
              <a:ea typeface="Proxima Nova"/>
              <a:cs typeface="Proxima Nova"/>
              <a:sym typeface="Proxima Nova"/>
            </a:endParaRPr>
          </a:p>
          <a:p>
            <a:pPr indent="-381000" lvl="1" marL="914400" marR="0" rtl="0" algn="l">
              <a:lnSpc>
                <a:spcPct val="150000"/>
              </a:lnSpc>
              <a:spcBef>
                <a:spcPts val="0"/>
              </a:spcBef>
              <a:spcAft>
                <a:spcPts val="0"/>
              </a:spcAft>
              <a:buClr>
                <a:srgbClr val="231F20"/>
              </a:buClr>
              <a:buSzPts val="2400"/>
              <a:buFont typeface="Proxima Nova"/>
              <a:buChar char="○"/>
            </a:pPr>
            <a:r>
              <a:rPr b="0" lang="en-US" sz="2400">
                <a:solidFill>
                  <a:srgbClr val="231F20"/>
                </a:solidFill>
                <a:latin typeface="Proxima Nova"/>
                <a:ea typeface="Proxima Nova"/>
                <a:cs typeface="Proxima Nova"/>
                <a:sym typeface="Proxima Nova"/>
              </a:rPr>
              <a:t>Use word2vec to compute relevancy of class labels returned  by image recognition services</a:t>
            </a:r>
            <a:endParaRPr b="0" sz="2400">
              <a:solidFill>
                <a:srgbClr val="231F20"/>
              </a:solidFill>
              <a:latin typeface="Proxima Nova"/>
              <a:ea typeface="Proxima Nova"/>
              <a:cs typeface="Proxima Nova"/>
              <a:sym typeface="Proxima Nova"/>
            </a:endParaRPr>
          </a:p>
          <a:p>
            <a:pPr indent="-381000" lvl="1" marL="914400" marR="0" rtl="0" algn="l">
              <a:lnSpc>
                <a:spcPct val="150000"/>
              </a:lnSpc>
              <a:spcBef>
                <a:spcPts val="0"/>
              </a:spcBef>
              <a:spcAft>
                <a:spcPts val="0"/>
              </a:spcAft>
              <a:buClr>
                <a:srgbClr val="231F20"/>
              </a:buClr>
              <a:buSzPts val="2400"/>
              <a:buFont typeface="Proxima Nova"/>
              <a:buChar char="○"/>
            </a:pPr>
            <a:r>
              <a:rPr b="0" lang="en-US" sz="2400">
                <a:solidFill>
                  <a:srgbClr val="231F20"/>
                </a:solidFill>
                <a:latin typeface="Proxima Nova"/>
                <a:ea typeface="Proxima Nova"/>
                <a:cs typeface="Proxima Nova"/>
                <a:sym typeface="Proxima Nova"/>
              </a:rPr>
              <a:t>Use SCM ( Soft Cosine Measure ) [1] [2]</a:t>
            </a:r>
            <a:endParaRPr b="0" sz="2400">
              <a:solidFill>
                <a:srgbClr val="231F20"/>
              </a:solidFill>
              <a:latin typeface="Proxima Nova"/>
              <a:ea typeface="Proxima Nova"/>
              <a:cs typeface="Proxima Nova"/>
              <a:sym typeface="Proxima Nova"/>
            </a:endParaRPr>
          </a:p>
        </p:txBody>
      </p:sp>
      <p:sp>
        <p:nvSpPr>
          <p:cNvPr id="426" name="Shape 426"/>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Knowledge Graphs IRL</a:t>
            </a:r>
            <a:endParaRPr/>
          </a:p>
        </p:txBody>
      </p:sp>
      <p:pic>
        <p:nvPicPr>
          <p:cNvPr id="427" name="Shape 427"/>
          <p:cNvPicPr preferRelativeResize="0"/>
          <p:nvPr/>
        </p:nvPicPr>
        <p:blipFill>
          <a:blip r:embed="rId3">
            <a:alphaModFix/>
          </a:blip>
          <a:stretch>
            <a:fillRect/>
          </a:stretch>
        </p:blipFill>
        <p:spPr>
          <a:xfrm>
            <a:off x="634999" y="5915473"/>
            <a:ext cx="6775277" cy="3190024"/>
          </a:xfrm>
          <a:prstGeom prst="rect">
            <a:avLst/>
          </a:prstGeom>
          <a:noFill/>
          <a:ln>
            <a:noFill/>
          </a:ln>
        </p:spPr>
      </p:pic>
      <p:sp>
        <p:nvSpPr>
          <p:cNvPr id="428" name="Shape 428"/>
          <p:cNvSpPr txBox="1"/>
          <p:nvPr/>
        </p:nvSpPr>
        <p:spPr>
          <a:xfrm>
            <a:off x="6706800" y="6393713"/>
            <a:ext cx="6400200" cy="3000000"/>
          </a:xfrm>
          <a:prstGeom prst="rect">
            <a:avLst/>
          </a:prstGeom>
          <a:noFill/>
          <a:ln>
            <a:noFill/>
          </a:ln>
        </p:spPr>
        <p:txBody>
          <a:bodyPr anchorCtr="0" anchor="ctr" bIns="91425" lIns="91425" spcFirstLastPara="1" rIns="91425" wrap="square" tIns="91425">
            <a:noAutofit/>
          </a:bodyPr>
          <a:lstStyle/>
          <a:p>
            <a:pPr indent="-295275" lvl="0" marL="736600" marR="279400" rtl="0">
              <a:lnSpc>
                <a:spcPct val="142857"/>
              </a:lnSpc>
              <a:spcBef>
                <a:spcPts val="1100"/>
              </a:spcBef>
              <a:spcAft>
                <a:spcPts val="0"/>
              </a:spcAft>
              <a:buClr>
                <a:schemeClr val="dk1"/>
              </a:buClr>
              <a:buSzPts val="1050"/>
              <a:buFont typeface="Helvetica Neue"/>
              <a:buAutoNum type="arabicPeriod"/>
            </a:pPr>
            <a:r>
              <a:rPr lang="en-US" sz="1050">
                <a:solidFill>
                  <a:schemeClr val="dk1"/>
                </a:solidFill>
                <a:latin typeface="Helvetica Neue"/>
                <a:ea typeface="Helvetica Neue"/>
                <a:cs typeface="Helvetica Neue"/>
                <a:sym typeface="Helvetica Neue"/>
              </a:rPr>
              <a:t>Grigori Sidorov et al. </a:t>
            </a:r>
            <a:r>
              <a:rPr i="1" lang="en-US" sz="1050">
                <a:solidFill>
                  <a:schemeClr val="dk1"/>
                </a:solidFill>
                <a:latin typeface="Helvetica Neue"/>
                <a:ea typeface="Helvetica Neue"/>
                <a:cs typeface="Helvetica Neue"/>
                <a:sym typeface="Helvetica Neue"/>
              </a:rPr>
              <a:t>Soft Similarity and Soft Cosine Measure: Similarity of Features in Vector Space Model</a:t>
            </a:r>
            <a:r>
              <a:rPr lang="en-US" sz="1050">
                <a:solidFill>
                  <a:schemeClr val="dk1"/>
                </a:solidFill>
                <a:latin typeface="Helvetica Neue"/>
                <a:ea typeface="Helvetica Neue"/>
                <a:cs typeface="Helvetica Neue"/>
                <a:sym typeface="Helvetica Neue"/>
              </a:rPr>
              <a:t>, 2014. (</a:t>
            </a:r>
            <a:r>
              <a:rPr lang="en-US" sz="1050" u="sng">
                <a:solidFill>
                  <a:srgbClr val="0088CC"/>
                </a:solidFill>
                <a:latin typeface="Helvetica Neue"/>
                <a:ea typeface="Helvetica Neue"/>
                <a:cs typeface="Helvetica Neue"/>
                <a:sym typeface="Helvetica Neue"/>
                <a:hlinkClick r:id="rId4"/>
              </a:rPr>
              <a:t>link to PDF</a:t>
            </a:r>
            <a:r>
              <a:rPr lang="en-US" sz="1050">
                <a:solidFill>
                  <a:schemeClr val="dk1"/>
                </a:solidFill>
                <a:latin typeface="Helvetica Neue"/>
                <a:ea typeface="Helvetica Neue"/>
                <a:cs typeface="Helvetica Neue"/>
                <a:sym typeface="Helvetica Neue"/>
              </a:rPr>
              <a:t>)</a:t>
            </a:r>
            <a:endParaRPr sz="1050">
              <a:solidFill>
                <a:schemeClr val="dk1"/>
              </a:solidFill>
              <a:latin typeface="Helvetica Neue"/>
              <a:ea typeface="Helvetica Neue"/>
              <a:cs typeface="Helvetica Neue"/>
              <a:sym typeface="Helvetica Neue"/>
            </a:endParaRPr>
          </a:p>
          <a:p>
            <a:pPr indent="-295275" lvl="0" marL="736600" marR="279400" rtl="0">
              <a:lnSpc>
                <a:spcPct val="142857"/>
              </a:lnSpc>
              <a:spcBef>
                <a:spcPts val="0"/>
              </a:spcBef>
              <a:spcAft>
                <a:spcPts val="0"/>
              </a:spcAft>
              <a:buClr>
                <a:schemeClr val="dk1"/>
              </a:buClr>
              <a:buSzPts val="1050"/>
              <a:buFont typeface="Helvetica Neue"/>
              <a:buAutoNum type="arabicPeriod"/>
            </a:pPr>
            <a:r>
              <a:rPr lang="en-US" sz="1050">
                <a:solidFill>
                  <a:schemeClr val="dk1"/>
                </a:solidFill>
                <a:latin typeface="Helvetica Neue"/>
                <a:ea typeface="Helvetica Neue"/>
                <a:cs typeface="Helvetica Neue"/>
                <a:sym typeface="Helvetica Neue"/>
              </a:rPr>
              <a:t>Delphine Charlet and Geraldine Damnati, SimBow at SemEval-2017 Task 3: Soft-Cosine Semantic Similarity between Questions for Community Question Answering, 2017. (</a:t>
            </a:r>
            <a:r>
              <a:rPr lang="en-US" sz="1050" u="sng">
                <a:solidFill>
                  <a:srgbClr val="0088CC"/>
                </a:solidFill>
                <a:latin typeface="Helvetica Neue"/>
                <a:ea typeface="Helvetica Neue"/>
                <a:cs typeface="Helvetica Neue"/>
                <a:sym typeface="Helvetica Neue"/>
                <a:hlinkClick r:id="rId5"/>
              </a:rPr>
              <a:t>link to PDF</a:t>
            </a:r>
            <a:r>
              <a:rPr lang="en-US" sz="1050">
                <a:solidFill>
                  <a:schemeClr val="dk1"/>
                </a:solidFill>
                <a:latin typeface="Helvetica Neue"/>
                <a:ea typeface="Helvetica Neue"/>
                <a:cs typeface="Helvetica Neue"/>
                <a:sym typeface="Helvetica Neue"/>
              </a:rPr>
              <a:t>)</a:t>
            </a:r>
            <a:endParaRPr sz="1050">
              <a:solidFill>
                <a:schemeClr val="dk1"/>
              </a:solidFill>
              <a:latin typeface="Helvetica Neue"/>
              <a:ea typeface="Helvetica Neue"/>
              <a:cs typeface="Helvetica Neue"/>
              <a:sym typeface="Helvetica Neue"/>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2" name="Shape 432"/>
        <p:cNvGrpSpPr/>
        <p:nvPr/>
      </p:nvGrpSpPr>
      <p:grpSpPr>
        <a:xfrm>
          <a:off x="0" y="0"/>
          <a:ext cx="0" cy="0"/>
          <a:chOff x="0" y="0"/>
          <a:chExt cx="0" cy="0"/>
        </a:xfrm>
      </p:grpSpPr>
      <p:sp>
        <p:nvSpPr>
          <p:cNvPr id="433" name="Shape 433"/>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Visual and Temporal</a:t>
            </a:r>
            <a:br>
              <a:rPr lang="en-US"/>
            </a:br>
            <a:r>
              <a:rPr lang="en-US"/>
              <a:t>Memory for Recall</a:t>
            </a:r>
            <a:endParaRPr/>
          </a:p>
        </p:txBody>
      </p:sp>
      <p:pic>
        <p:nvPicPr>
          <p:cNvPr id="434" name="Shape 434"/>
          <p:cNvPicPr preferRelativeResize="0"/>
          <p:nvPr/>
        </p:nvPicPr>
        <p:blipFill>
          <a:blip r:embed="rId3">
            <a:alphaModFix/>
          </a:blip>
          <a:stretch>
            <a:fillRect/>
          </a:stretch>
        </p:blipFill>
        <p:spPr>
          <a:xfrm>
            <a:off x="139650" y="3547000"/>
            <a:ext cx="12700001" cy="4233334"/>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8" name="Shape 438"/>
        <p:cNvGrpSpPr/>
        <p:nvPr/>
      </p:nvGrpSpPr>
      <p:grpSpPr>
        <a:xfrm>
          <a:off x="0" y="0"/>
          <a:ext cx="0" cy="0"/>
          <a:chOff x="0" y="0"/>
          <a:chExt cx="0" cy="0"/>
        </a:xfrm>
      </p:grpSpPr>
      <p:pic>
        <p:nvPicPr>
          <p:cNvPr id="439" name="Shape 439"/>
          <p:cNvPicPr preferRelativeResize="0"/>
          <p:nvPr/>
        </p:nvPicPr>
        <p:blipFill>
          <a:blip r:embed="rId3">
            <a:alphaModFix/>
          </a:blip>
          <a:stretch>
            <a:fillRect/>
          </a:stretch>
        </p:blipFill>
        <p:spPr>
          <a:xfrm>
            <a:off x="0" y="-1388"/>
            <a:ext cx="13004802" cy="975638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443" name="Shape 443"/>
        <p:cNvGrpSpPr/>
        <p:nvPr/>
      </p:nvGrpSpPr>
      <p:grpSpPr>
        <a:xfrm>
          <a:off x="0" y="0"/>
          <a:ext cx="0" cy="0"/>
          <a:chOff x="0" y="0"/>
          <a:chExt cx="0" cy="0"/>
        </a:xfrm>
      </p:grpSpPr>
      <p:sp>
        <p:nvSpPr>
          <p:cNvPr id="444" name="Shape 444"/>
          <p:cNvSpPr/>
          <p:nvPr/>
        </p:nvSpPr>
        <p:spPr>
          <a:xfrm>
            <a:off x="393988" y="1896275"/>
            <a:ext cx="2931600" cy="4751400"/>
          </a:xfrm>
          <a:prstGeom prst="rect">
            <a:avLst/>
          </a:prstGeom>
          <a:solidFill>
            <a:srgbClr val="CFE2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45" name="Shape 445"/>
          <p:cNvSpPr/>
          <p:nvPr/>
        </p:nvSpPr>
        <p:spPr>
          <a:xfrm>
            <a:off x="3489063" y="1896275"/>
            <a:ext cx="2931600" cy="4751400"/>
          </a:xfrm>
          <a:prstGeom prst="rect">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46" name="Shape 446"/>
          <p:cNvSpPr/>
          <p:nvPr/>
        </p:nvSpPr>
        <p:spPr>
          <a:xfrm>
            <a:off x="6584138" y="1896275"/>
            <a:ext cx="2931600" cy="4751400"/>
          </a:xfrm>
          <a:prstGeom prst="rect">
            <a:avLst/>
          </a:prstGeom>
          <a:solidFill>
            <a:srgbClr val="F4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sp>
        <p:nvSpPr>
          <p:cNvPr id="447" name="Shape 447"/>
          <p:cNvSpPr/>
          <p:nvPr/>
        </p:nvSpPr>
        <p:spPr>
          <a:xfrm>
            <a:off x="9679213" y="1896275"/>
            <a:ext cx="2931600" cy="4751400"/>
          </a:xfrm>
          <a:prstGeom prst="rect">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48" name="Shape 448"/>
          <p:cNvSpPr/>
          <p:nvPr/>
        </p:nvSpPr>
        <p:spPr>
          <a:xfrm>
            <a:off x="1418488" y="2746300"/>
            <a:ext cx="882600" cy="8826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49" name="Shape 449"/>
          <p:cNvSpPr/>
          <p:nvPr/>
        </p:nvSpPr>
        <p:spPr>
          <a:xfrm>
            <a:off x="4513563" y="2746300"/>
            <a:ext cx="882600" cy="882600"/>
          </a:xfrm>
          <a:prstGeom prst="ellipse">
            <a:avLst/>
          </a:prstGeom>
          <a:solidFill>
            <a:srgbClr val="D5A6B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50" name="Shape 450"/>
          <p:cNvSpPr/>
          <p:nvPr/>
        </p:nvSpPr>
        <p:spPr>
          <a:xfrm>
            <a:off x="7608638" y="2746300"/>
            <a:ext cx="882600" cy="882600"/>
          </a:xfrm>
          <a:prstGeom prst="ellipse">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51" name="Shape 451"/>
          <p:cNvSpPr/>
          <p:nvPr/>
        </p:nvSpPr>
        <p:spPr>
          <a:xfrm>
            <a:off x="10703713" y="2746300"/>
            <a:ext cx="882600" cy="882600"/>
          </a:xfrm>
          <a:prstGeom prst="ellipse">
            <a:avLst/>
          </a:prstGeom>
          <a:solidFill>
            <a:srgbClr val="9FC5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cxnSp>
        <p:nvCxnSpPr>
          <p:cNvPr id="452" name="Shape 452"/>
          <p:cNvCxnSpPr>
            <a:stCxn id="448" idx="6"/>
            <a:endCxn id="449" idx="2"/>
          </p:cNvCxnSpPr>
          <p:nvPr/>
        </p:nvCxnSpPr>
        <p:spPr>
          <a:xfrm>
            <a:off x="2301088" y="3187600"/>
            <a:ext cx="2212500" cy="0"/>
          </a:xfrm>
          <a:prstGeom prst="straightConnector1">
            <a:avLst/>
          </a:prstGeom>
          <a:noFill/>
          <a:ln cap="flat" cmpd="sng" w="19050">
            <a:solidFill>
              <a:srgbClr val="000000"/>
            </a:solidFill>
            <a:prstDash val="solid"/>
            <a:round/>
            <a:headEnd len="med" w="med" type="oval"/>
            <a:tailEnd len="med" w="med" type="oval"/>
          </a:ln>
        </p:spPr>
      </p:cxnSp>
      <p:cxnSp>
        <p:nvCxnSpPr>
          <p:cNvPr id="453" name="Shape 453"/>
          <p:cNvCxnSpPr>
            <a:stCxn id="449" idx="6"/>
            <a:endCxn id="450" idx="2"/>
          </p:cNvCxnSpPr>
          <p:nvPr/>
        </p:nvCxnSpPr>
        <p:spPr>
          <a:xfrm>
            <a:off x="5396163" y="3187600"/>
            <a:ext cx="2212500" cy="0"/>
          </a:xfrm>
          <a:prstGeom prst="straightConnector1">
            <a:avLst/>
          </a:prstGeom>
          <a:noFill/>
          <a:ln cap="flat" cmpd="sng" w="19050">
            <a:solidFill>
              <a:srgbClr val="000000"/>
            </a:solidFill>
            <a:prstDash val="solid"/>
            <a:round/>
            <a:headEnd len="med" w="med" type="oval"/>
            <a:tailEnd len="med" w="med" type="oval"/>
          </a:ln>
        </p:spPr>
      </p:cxnSp>
      <p:cxnSp>
        <p:nvCxnSpPr>
          <p:cNvPr id="454" name="Shape 454"/>
          <p:cNvCxnSpPr>
            <a:stCxn id="450" idx="6"/>
            <a:endCxn id="451" idx="2"/>
          </p:cNvCxnSpPr>
          <p:nvPr/>
        </p:nvCxnSpPr>
        <p:spPr>
          <a:xfrm>
            <a:off x="8491238" y="3187600"/>
            <a:ext cx="2212500" cy="0"/>
          </a:xfrm>
          <a:prstGeom prst="straightConnector1">
            <a:avLst/>
          </a:prstGeom>
          <a:noFill/>
          <a:ln cap="flat" cmpd="sng" w="19050">
            <a:solidFill>
              <a:srgbClr val="000000"/>
            </a:solidFill>
            <a:prstDash val="solid"/>
            <a:round/>
            <a:headEnd len="med" w="med" type="oval"/>
            <a:tailEnd len="med" w="med" type="oval"/>
          </a:ln>
        </p:spPr>
      </p:cxnSp>
      <p:sp>
        <p:nvSpPr>
          <p:cNvPr id="455" name="Shape 455"/>
          <p:cNvSpPr txBox="1"/>
          <p:nvPr/>
        </p:nvSpPr>
        <p:spPr>
          <a:xfrm>
            <a:off x="610275" y="4348275"/>
            <a:ext cx="2473800" cy="21033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Original domain model, for eg authors of news, news, views, original topics, etc.</a:t>
            </a:r>
            <a:endParaRPr/>
          </a:p>
        </p:txBody>
      </p:sp>
      <p:sp>
        <p:nvSpPr>
          <p:cNvPr id="456" name="Shape 456"/>
          <p:cNvSpPr txBox="1"/>
          <p:nvPr/>
        </p:nvSpPr>
        <p:spPr>
          <a:xfrm>
            <a:off x="3717975" y="4348275"/>
            <a:ext cx="2473800" cy="21033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Standard text processing features</a:t>
            </a:r>
            <a:endParaRPr/>
          </a:p>
          <a:p>
            <a:pPr indent="-317500" lvl="0" marL="457200" rtl="0">
              <a:spcBef>
                <a:spcPts val="0"/>
              </a:spcBef>
              <a:spcAft>
                <a:spcPts val="0"/>
              </a:spcAft>
              <a:buSzPts val="1400"/>
              <a:buChar char="●"/>
            </a:pPr>
            <a:r>
              <a:rPr lang="en-US"/>
              <a:t>Information Extraction</a:t>
            </a:r>
            <a:endParaRPr/>
          </a:p>
          <a:p>
            <a:pPr indent="-317500" lvl="0" marL="457200" rtl="0">
              <a:spcBef>
                <a:spcPts val="0"/>
              </a:spcBef>
              <a:spcAft>
                <a:spcPts val="0"/>
              </a:spcAft>
              <a:buSzPts val="1400"/>
              <a:buChar char="●"/>
            </a:pPr>
            <a:r>
              <a:rPr lang="en-US"/>
              <a:t>Enrichment</a:t>
            </a:r>
            <a:endParaRPr/>
          </a:p>
          <a:p>
            <a:pPr indent="-317500" lvl="0" marL="457200" rtl="0">
              <a:spcBef>
                <a:spcPts val="0"/>
              </a:spcBef>
              <a:spcAft>
                <a:spcPts val="0"/>
              </a:spcAft>
              <a:buSzPts val="1400"/>
              <a:buChar char="●"/>
            </a:pPr>
            <a:r>
              <a:rPr lang="en-US"/>
              <a:t>Facts</a:t>
            </a:r>
            <a:endParaRPr/>
          </a:p>
        </p:txBody>
      </p:sp>
      <p:sp>
        <p:nvSpPr>
          <p:cNvPr id="457" name="Shape 457"/>
          <p:cNvSpPr txBox="1"/>
          <p:nvPr/>
        </p:nvSpPr>
        <p:spPr>
          <a:xfrm>
            <a:off x="6825675" y="4348275"/>
            <a:ext cx="2473800" cy="21033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Knowledge Entities and Semantic relationships</a:t>
            </a:r>
            <a:endParaRPr/>
          </a:p>
          <a:p>
            <a:pPr indent="-317500" lvl="0" marL="457200" rtl="0">
              <a:spcBef>
                <a:spcPts val="0"/>
              </a:spcBef>
              <a:spcAft>
                <a:spcPts val="0"/>
              </a:spcAft>
              <a:buSzPts val="1400"/>
              <a:buChar char="●"/>
            </a:pPr>
            <a:r>
              <a:rPr lang="en-US"/>
              <a:t>Built from aggregation and validation of layer 1 and 2</a:t>
            </a:r>
            <a:endParaRPr/>
          </a:p>
          <a:p>
            <a:pPr indent="-317500" lvl="0" marL="457200" rtl="0">
              <a:spcBef>
                <a:spcPts val="0"/>
              </a:spcBef>
              <a:spcAft>
                <a:spcPts val="0"/>
              </a:spcAft>
              <a:buSzPts val="1400"/>
              <a:buChar char="●"/>
            </a:pPr>
            <a:r>
              <a:rPr lang="en-US"/>
              <a:t>Offers Multi-View (Perspectives)</a:t>
            </a:r>
            <a:endParaRPr/>
          </a:p>
        </p:txBody>
      </p:sp>
      <p:sp>
        <p:nvSpPr>
          <p:cNvPr id="458" name="Shape 458"/>
          <p:cNvSpPr txBox="1"/>
          <p:nvPr/>
        </p:nvSpPr>
        <p:spPr>
          <a:xfrm>
            <a:off x="686575" y="2070625"/>
            <a:ext cx="2397600" cy="425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9900FF"/>
                </a:solidFill>
              </a:rPr>
              <a:t>DOMAIN MODEL</a:t>
            </a:r>
            <a:br>
              <a:rPr b="1" lang="en-US">
                <a:solidFill>
                  <a:srgbClr val="9900FF"/>
                </a:solidFill>
              </a:rPr>
            </a:br>
            <a:r>
              <a:rPr b="1" lang="en-US">
                <a:solidFill>
                  <a:srgbClr val="9900FF"/>
                </a:solidFill>
              </a:rPr>
              <a:t>LAYER 1</a:t>
            </a:r>
            <a:endParaRPr b="1">
              <a:solidFill>
                <a:srgbClr val="9900FF"/>
              </a:solidFill>
            </a:endParaRPr>
          </a:p>
        </p:txBody>
      </p:sp>
      <p:sp>
        <p:nvSpPr>
          <p:cNvPr id="459" name="Shape 459"/>
          <p:cNvSpPr txBox="1"/>
          <p:nvPr/>
        </p:nvSpPr>
        <p:spPr>
          <a:xfrm>
            <a:off x="3756075" y="2070625"/>
            <a:ext cx="2397600" cy="425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812C7C"/>
                </a:solidFill>
              </a:rPr>
              <a:t>TEXT UNDERSTANDING</a:t>
            </a:r>
            <a:br>
              <a:rPr b="1" lang="en-US">
                <a:solidFill>
                  <a:srgbClr val="812C7C"/>
                </a:solidFill>
              </a:rPr>
            </a:br>
            <a:r>
              <a:rPr b="1" lang="en-US">
                <a:solidFill>
                  <a:srgbClr val="812C7C"/>
                </a:solidFill>
              </a:rPr>
              <a:t>LAYER 2</a:t>
            </a:r>
            <a:endParaRPr b="1">
              <a:solidFill>
                <a:srgbClr val="812C7C"/>
              </a:solidFill>
            </a:endParaRPr>
          </a:p>
        </p:txBody>
      </p:sp>
      <p:sp>
        <p:nvSpPr>
          <p:cNvPr id="460" name="Shape 460"/>
          <p:cNvSpPr txBox="1"/>
          <p:nvPr/>
        </p:nvSpPr>
        <p:spPr>
          <a:xfrm>
            <a:off x="6851150" y="2070625"/>
            <a:ext cx="2397600" cy="425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812C7C"/>
                </a:solidFill>
              </a:rPr>
              <a:t>KNOWLEDGE GRAPH</a:t>
            </a:r>
            <a:br>
              <a:rPr b="1" lang="en-US">
                <a:solidFill>
                  <a:srgbClr val="812C7C"/>
                </a:solidFill>
              </a:rPr>
            </a:br>
            <a:r>
              <a:rPr b="1" lang="en-US">
                <a:solidFill>
                  <a:srgbClr val="812C7C"/>
                </a:solidFill>
              </a:rPr>
              <a:t>LAYER 3</a:t>
            </a:r>
            <a:endParaRPr b="1">
              <a:solidFill>
                <a:srgbClr val="812C7C"/>
              </a:solidFill>
            </a:endParaRPr>
          </a:p>
        </p:txBody>
      </p:sp>
      <p:sp>
        <p:nvSpPr>
          <p:cNvPr id="461" name="Shape 461"/>
          <p:cNvSpPr txBox="1"/>
          <p:nvPr/>
        </p:nvSpPr>
        <p:spPr>
          <a:xfrm>
            <a:off x="9946225" y="2070625"/>
            <a:ext cx="2397600" cy="425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812C7C"/>
                </a:solidFill>
              </a:rPr>
              <a:t>USER CONTEXT</a:t>
            </a:r>
            <a:br>
              <a:rPr b="1" lang="en-US">
                <a:solidFill>
                  <a:srgbClr val="812C7C"/>
                </a:solidFill>
              </a:rPr>
            </a:br>
            <a:r>
              <a:rPr b="1" lang="en-US">
                <a:solidFill>
                  <a:srgbClr val="812C7C"/>
                </a:solidFill>
              </a:rPr>
              <a:t>LAYER 4</a:t>
            </a:r>
            <a:endParaRPr b="1">
              <a:solidFill>
                <a:srgbClr val="812C7C"/>
              </a:solidFill>
            </a:endParaRPr>
          </a:p>
        </p:txBody>
      </p:sp>
      <p:sp>
        <p:nvSpPr>
          <p:cNvPr id="462" name="Shape 462"/>
          <p:cNvSpPr txBox="1"/>
          <p:nvPr/>
        </p:nvSpPr>
        <p:spPr>
          <a:xfrm>
            <a:off x="9908125" y="4348275"/>
            <a:ext cx="2473800" cy="21033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Keeps track of the user conversation</a:t>
            </a:r>
            <a:endParaRPr/>
          </a:p>
          <a:p>
            <a:pPr indent="-317500" lvl="0" marL="457200" rtl="0">
              <a:spcBef>
                <a:spcPts val="0"/>
              </a:spcBef>
              <a:spcAft>
                <a:spcPts val="0"/>
              </a:spcAft>
              <a:buSzPts val="1400"/>
              <a:buChar char="●"/>
            </a:pPr>
            <a:r>
              <a:rPr lang="en-US"/>
              <a:t>Relates conversation steps to entry points in the Knowledge Graph</a:t>
            </a:r>
            <a:endParaRPr/>
          </a:p>
          <a:p>
            <a:pPr indent="-317500" lvl="0" marL="457200" rtl="0">
              <a:spcBef>
                <a:spcPts val="0"/>
              </a:spcBef>
              <a:spcAft>
                <a:spcPts val="0"/>
              </a:spcAft>
              <a:buSzPts val="1400"/>
              <a:buChar char="●"/>
            </a:pPr>
            <a:r>
              <a:rPr lang="en-US"/>
              <a:t>Use distance to determine out of context situations</a:t>
            </a:r>
            <a:endParaRPr/>
          </a:p>
        </p:txBody>
      </p:sp>
      <p:pic>
        <p:nvPicPr>
          <p:cNvPr id="463" name="Shape 463"/>
          <p:cNvPicPr preferRelativeResize="0"/>
          <p:nvPr/>
        </p:nvPicPr>
        <p:blipFill>
          <a:blip r:embed="rId3">
            <a:alphaModFix/>
          </a:blip>
          <a:stretch>
            <a:fillRect/>
          </a:stretch>
        </p:blipFill>
        <p:spPr>
          <a:xfrm>
            <a:off x="1548275" y="2888700"/>
            <a:ext cx="597800" cy="597800"/>
          </a:xfrm>
          <a:prstGeom prst="rect">
            <a:avLst/>
          </a:prstGeom>
          <a:noFill/>
          <a:ln>
            <a:noFill/>
          </a:ln>
        </p:spPr>
      </p:pic>
      <p:pic>
        <p:nvPicPr>
          <p:cNvPr id="464" name="Shape 464"/>
          <p:cNvPicPr preferRelativeResize="0"/>
          <p:nvPr/>
        </p:nvPicPr>
        <p:blipFill>
          <a:blip r:embed="rId3">
            <a:alphaModFix/>
          </a:blip>
          <a:stretch>
            <a:fillRect/>
          </a:stretch>
        </p:blipFill>
        <p:spPr>
          <a:xfrm>
            <a:off x="4655975" y="2888700"/>
            <a:ext cx="597800" cy="597800"/>
          </a:xfrm>
          <a:prstGeom prst="rect">
            <a:avLst/>
          </a:prstGeom>
          <a:noFill/>
          <a:ln>
            <a:noFill/>
          </a:ln>
        </p:spPr>
      </p:pic>
      <p:pic>
        <p:nvPicPr>
          <p:cNvPr id="465" name="Shape 465"/>
          <p:cNvPicPr preferRelativeResize="0"/>
          <p:nvPr/>
        </p:nvPicPr>
        <p:blipFill>
          <a:blip r:embed="rId3">
            <a:alphaModFix/>
          </a:blip>
          <a:stretch>
            <a:fillRect/>
          </a:stretch>
        </p:blipFill>
        <p:spPr>
          <a:xfrm>
            <a:off x="7751063" y="2888700"/>
            <a:ext cx="597800" cy="597800"/>
          </a:xfrm>
          <a:prstGeom prst="rect">
            <a:avLst/>
          </a:prstGeom>
          <a:noFill/>
          <a:ln>
            <a:noFill/>
          </a:ln>
        </p:spPr>
      </p:pic>
      <p:pic>
        <p:nvPicPr>
          <p:cNvPr id="466" name="Shape 466"/>
          <p:cNvPicPr preferRelativeResize="0"/>
          <p:nvPr/>
        </p:nvPicPr>
        <p:blipFill>
          <a:blip r:embed="rId3">
            <a:alphaModFix/>
          </a:blip>
          <a:stretch>
            <a:fillRect/>
          </a:stretch>
        </p:blipFill>
        <p:spPr>
          <a:xfrm>
            <a:off x="10846125" y="2888700"/>
            <a:ext cx="597800" cy="597800"/>
          </a:xfrm>
          <a:prstGeom prst="rect">
            <a:avLst/>
          </a:prstGeom>
          <a:noFill/>
          <a:ln>
            <a:noFill/>
          </a:ln>
        </p:spPr>
      </p:pic>
      <p:sp>
        <p:nvSpPr>
          <p:cNvPr id="467" name="Shape 467"/>
          <p:cNvSpPr/>
          <p:nvPr/>
        </p:nvSpPr>
        <p:spPr>
          <a:xfrm>
            <a:off x="9525925" y="1539425"/>
            <a:ext cx="3238200" cy="5465100"/>
          </a:xfrm>
          <a:prstGeom prst="rect">
            <a:avLst/>
          </a:prstGeom>
          <a:noFill/>
          <a:ln cap="flat" cmpd="sng" w="28575">
            <a:solidFill>
              <a:srgbClr val="812C7C"/>
            </a:solidFill>
            <a:prstDash val="dash"/>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471" name="Shape 471"/>
        <p:cNvGrpSpPr/>
        <p:nvPr/>
      </p:nvGrpSpPr>
      <p:grpSpPr>
        <a:xfrm>
          <a:off x="0" y="0"/>
          <a:ext cx="0" cy="0"/>
          <a:chOff x="0" y="0"/>
          <a:chExt cx="0" cy="0"/>
        </a:xfrm>
      </p:grpSpPr>
      <p:sp>
        <p:nvSpPr>
          <p:cNvPr id="472" name="Shape 472"/>
          <p:cNvSpPr txBox="1"/>
          <p:nvPr>
            <p:ph idx="1" type="body"/>
          </p:nvPr>
        </p:nvSpPr>
        <p:spPr>
          <a:xfrm>
            <a:off x="635000" y="2159000"/>
            <a:ext cx="11704200" cy="6940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Intent detection</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What did Ahmed Fathi say about blockchains ?</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Where is ABC Arabia Bank located ?</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What does a person with a leader position think about investment banks ?</a:t>
            </a:r>
            <a:endParaRPr b="0" sz="3000">
              <a:solidFill>
                <a:srgbClr val="000000"/>
              </a:solidFill>
              <a:latin typeface="Proxima Nova"/>
              <a:ea typeface="Proxima Nova"/>
              <a:cs typeface="Proxima Nova"/>
              <a:sym typeface="Proxima Nova"/>
            </a:endParaRPr>
          </a:p>
        </p:txBody>
      </p:sp>
      <p:sp>
        <p:nvSpPr>
          <p:cNvPr id="473" name="Shape 473"/>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Querying Knowledge</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477" name="Shape 477"/>
        <p:cNvGrpSpPr/>
        <p:nvPr/>
      </p:nvGrpSpPr>
      <p:grpSpPr>
        <a:xfrm>
          <a:off x="0" y="0"/>
          <a:ext cx="0" cy="0"/>
          <a:chOff x="0" y="0"/>
          <a:chExt cx="0" cy="0"/>
        </a:xfrm>
      </p:grpSpPr>
      <p:sp>
        <p:nvSpPr>
          <p:cNvPr id="478" name="Shape 478"/>
          <p:cNvSpPr txBox="1"/>
          <p:nvPr>
            <p:ph idx="1" type="body"/>
          </p:nvPr>
        </p:nvSpPr>
        <p:spPr>
          <a:xfrm>
            <a:off x="635000" y="2159000"/>
            <a:ext cx="11704200" cy="6940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Intent detection</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What did Ahmed Fathi </a:t>
            </a:r>
            <a:r>
              <a:rPr b="0" lang="en-US" sz="3000">
                <a:solidFill>
                  <a:schemeClr val="dk1"/>
                </a:solidFill>
                <a:latin typeface="Proxima Nova"/>
                <a:ea typeface="Proxima Nova"/>
                <a:cs typeface="Proxima Nova"/>
                <a:sym typeface="Proxima Nova"/>
              </a:rPr>
              <a:t>say </a:t>
            </a:r>
            <a:r>
              <a:rPr b="0" lang="en-US" sz="3000">
                <a:solidFill>
                  <a:srgbClr val="000000"/>
                </a:solidFill>
                <a:latin typeface="Proxima Nova"/>
                <a:ea typeface="Proxima Nova"/>
                <a:cs typeface="Proxima Nova"/>
                <a:sym typeface="Proxima Nova"/>
              </a:rPr>
              <a:t>about blockchains ?</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Where is ABC Arabia Bank located ?</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Char char="○"/>
            </a:pPr>
            <a:r>
              <a:rPr b="0" lang="en-US" sz="3000">
                <a:solidFill>
                  <a:srgbClr val="000000"/>
                </a:solidFill>
                <a:latin typeface="Proxima Nova"/>
                <a:ea typeface="Proxima Nova"/>
                <a:cs typeface="Proxima Nova"/>
                <a:sym typeface="Proxima Nova"/>
              </a:rPr>
              <a:t>What does a person with a leader position think about investment banks ?</a:t>
            </a:r>
            <a:br>
              <a:rPr b="0" lang="en-US" sz="3000">
                <a:solidFill>
                  <a:srgbClr val="000000"/>
                </a:solidFill>
                <a:latin typeface="Proxima Nova"/>
                <a:ea typeface="Proxima Nova"/>
                <a:cs typeface="Proxima Nova"/>
                <a:sym typeface="Proxima Nova"/>
              </a:rPr>
            </a:br>
            <a:br>
              <a:rPr b="0" lang="en-US" sz="3000">
                <a:solidFill>
                  <a:srgbClr val="000000"/>
                </a:solidFill>
                <a:latin typeface="Proxima Nova"/>
                <a:ea typeface="Proxima Nova"/>
                <a:cs typeface="Proxima Nova"/>
                <a:sym typeface="Proxima Nova"/>
              </a:rPr>
            </a:br>
            <a:r>
              <a:rPr lang="en-US" sz="3000">
                <a:solidFill>
                  <a:srgbClr val="812C7C"/>
                </a:solidFill>
                <a:latin typeface="Proxima Nova"/>
                <a:ea typeface="Proxima Nova"/>
                <a:cs typeface="Proxima Nova"/>
                <a:sym typeface="Proxima Nova"/>
              </a:rPr>
              <a:t>Understand what we want out of the knowledge graph</a:t>
            </a:r>
            <a:endParaRPr sz="3000">
              <a:solidFill>
                <a:srgbClr val="812C7C"/>
              </a:solidFill>
              <a:latin typeface="Proxima Nova"/>
              <a:ea typeface="Proxima Nova"/>
              <a:cs typeface="Proxima Nova"/>
              <a:sym typeface="Proxima Nova"/>
            </a:endParaRPr>
          </a:p>
        </p:txBody>
      </p:sp>
      <p:sp>
        <p:nvSpPr>
          <p:cNvPr id="479" name="Shape 479"/>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Querying Knowledge</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483" name="Shape 483"/>
        <p:cNvGrpSpPr/>
        <p:nvPr/>
      </p:nvGrpSpPr>
      <p:grpSpPr>
        <a:xfrm>
          <a:off x="0" y="0"/>
          <a:ext cx="0" cy="0"/>
          <a:chOff x="0" y="0"/>
          <a:chExt cx="0" cy="0"/>
        </a:xfrm>
      </p:grpSpPr>
      <p:sp>
        <p:nvSpPr>
          <p:cNvPr id="484" name="Shape 484"/>
          <p:cNvSpPr txBox="1"/>
          <p:nvPr>
            <p:ph idx="1" type="body"/>
          </p:nvPr>
        </p:nvSpPr>
        <p:spPr>
          <a:xfrm>
            <a:off x="635000" y="2159000"/>
            <a:ext cx="11704200" cy="6940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Intent detection</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What did Ahmed Fathi say about blockchains ?</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EFEFEF"/>
              </a:buClr>
              <a:buSzPts val="3000"/>
              <a:buFont typeface="Proxima Nova"/>
              <a:buChar char="○"/>
            </a:pPr>
            <a:r>
              <a:rPr b="0" lang="en-US" sz="3000">
                <a:solidFill>
                  <a:srgbClr val="EFEFEF"/>
                </a:solidFill>
                <a:latin typeface="Proxima Nova"/>
                <a:ea typeface="Proxima Nova"/>
                <a:cs typeface="Proxima Nova"/>
                <a:sym typeface="Proxima Nova"/>
              </a:rPr>
              <a:t>Where is ABC Arabia Bank located ?</a:t>
            </a:r>
            <a:endParaRPr b="0" sz="3000">
              <a:solidFill>
                <a:srgbClr val="EFEFEF"/>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Char char="○"/>
            </a:pPr>
            <a:r>
              <a:rPr b="0" lang="en-US" sz="3000">
                <a:solidFill>
                  <a:srgbClr val="EFEFEF"/>
                </a:solidFill>
                <a:latin typeface="Proxima Nova"/>
                <a:ea typeface="Proxima Nova"/>
                <a:cs typeface="Proxima Nova"/>
                <a:sym typeface="Proxima Nova"/>
              </a:rPr>
              <a:t>What does a person with a leader position thinks about investment banks ?</a:t>
            </a:r>
            <a:br>
              <a:rPr b="0" lang="en-US" sz="3000">
                <a:solidFill>
                  <a:srgbClr val="000000"/>
                </a:solidFill>
                <a:latin typeface="Proxima Nova"/>
                <a:ea typeface="Proxima Nova"/>
                <a:cs typeface="Proxima Nova"/>
                <a:sym typeface="Proxima Nova"/>
              </a:rPr>
            </a:br>
            <a:br>
              <a:rPr b="0" lang="en-US" sz="3000">
                <a:solidFill>
                  <a:srgbClr val="000000"/>
                </a:solidFill>
                <a:latin typeface="Proxima Nova"/>
                <a:ea typeface="Proxima Nova"/>
                <a:cs typeface="Proxima Nova"/>
                <a:sym typeface="Proxima Nova"/>
              </a:rPr>
            </a:br>
            <a:r>
              <a:rPr lang="en-US" sz="3000">
                <a:solidFill>
                  <a:srgbClr val="812C7C"/>
                </a:solidFill>
                <a:latin typeface="Proxima Nova"/>
                <a:ea typeface="Proxima Nova"/>
                <a:cs typeface="Proxima Nova"/>
                <a:sym typeface="Proxima Nova"/>
              </a:rPr>
              <a:t>Understand what we want out of the knowledge graph</a:t>
            </a:r>
            <a:endParaRPr sz="3000">
              <a:solidFill>
                <a:srgbClr val="812C7C"/>
              </a:solidFill>
              <a:latin typeface="Proxima Nova"/>
              <a:ea typeface="Proxima Nova"/>
              <a:cs typeface="Proxima Nova"/>
              <a:sym typeface="Proxima Nova"/>
            </a:endParaRPr>
          </a:p>
        </p:txBody>
      </p:sp>
      <p:sp>
        <p:nvSpPr>
          <p:cNvPr id="485" name="Shape 485"/>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Querying Knowledge</a:t>
            </a:r>
            <a:endParaRPr/>
          </a:p>
        </p:txBody>
      </p:sp>
      <p:sp>
        <p:nvSpPr>
          <p:cNvPr id="486" name="Shape 486"/>
          <p:cNvSpPr/>
          <p:nvPr/>
        </p:nvSpPr>
        <p:spPr>
          <a:xfrm>
            <a:off x="5440850" y="2488025"/>
            <a:ext cx="3658800" cy="563400"/>
          </a:xfrm>
          <a:prstGeom prst="wedgeRectCallout">
            <a:avLst>
              <a:gd fmla="val -20833" name="adj1"/>
              <a:gd fmla="val 62500" name="adj2"/>
            </a:avLst>
          </a:prstGeom>
          <a:solidFill>
            <a:srgbClr val="286AA6"/>
          </a:solidFill>
          <a:ln>
            <a:noFill/>
          </a:ln>
        </p:spPr>
        <p:txBody>
          <a:bodyPr anchorCtr="0" anchor="ctr" bIns="91425" lIns="91425" spcFirstLastPara="1" rIns="91425" wrap="square" tIns="91425">
            <a:noAutofit/>
          </a:bodyPr>
          <a:lstStyle/>
          <a:p>
            <a:pPr indent="0" lvl="0" marL="0" algn="ctr">
              <a:spcBef>
                <a:spcPts val="0"/>
              </a:spcBef>
              <a:spcAft>
                <a:spcPts val="0"/>
              </a:spcAft>
              <a:buNone/>
            </a:pPr>
            <a:r>
              <a:rPr b="1" lang="en-US" sz="1800">
                <a:solidFill>
                  <a:schemeClr val="lt1"/>
                </a:solidFill>
                <a:latin typeface="Proxima Nova"/>
                <a:ea typeface="Proxima Nova"/>
                <a:cs typeface="Proxima Nova"/>
                <a:sym typeface="Proxima Nova"/>
              </a:rPr>
              <a:t>Looking for facts?</a:t>
            </a:r>
            <a:endParaRPr b="1" sz="1800">
              <a:solidFill>
                <a:schemeClr val="lt1"/>
              </a:solidFill>
              <a:latin typeface="Proxima Nova"/>
              <a:ea typeface="Proxima Nova"/>
              <a:cs typeface="Proxima Nova"/>
              <a:sym typeface="Proxima Nova"/>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 name="Shape 164"/>
        <p:cNvGrpSpPr/>
        <p:nvPr/>
      </p:nvGrpSpPr>
      <p:grpSpPr>
        <a:xfrm>
          <a:off x="0" y="0"/>
          <a:ext cx="0" cy="0"/>
          <a:chOff x="0" y="0"/>
          <a:chExt cx="0" cy="0"/>
        </a:xfrm>
      </p:grpSpPr>
      <p:sp>
        <p:nvSpPr>
          <p:cNvPr id="165" name="Shape 165"/>
          <p:cNvSpPr txBox="1"/>
          <p:nvPr>
            <p:ph type="title"/>
          </p:nvPr>
        </p:nvSpPr>
        <p:spPr>
          <a:xfrm>
            <a:off x="650289" y="3532025"/>
            <a:ext cx="11704200" cy="1571100"/>
          </a:xfrm>
          <a:prstGeom prst="rect">
            <a:avLst/>
          </a:prstGeom>
          <a:noFill/>
          <a:ln>
            <a:noFill/>
          </a:ln>
        </p:spPr>
        <p:txBody>
          <a:bodyPr anchorCtr="0" anchor="t" bIns="30950" lIns="30950" spcFirstLastPara="1" rIns="30950" wrap="square" tIns="30950">
            <a:noAutofit/>
          </a:bodyPr>
          <a:lstStyle/>
          <a:p>
            <a:pPr indent="-2538" lvl="0" marL="40638" marR="40638" rtl="0" algn="ctr">
              <a:lnSpc>
                <a:spcPct val="100000"/>
              </a:lnSpc>
              <a:spcBef>
                <a:spcPts val="0"/>
              </a:spcBef>
              <a:spcAft>
                <a:spcPts val="0"/>
              </a:spcAft>
              <a:buClr>
                <a:srgbClr val="286AA6"/>
              </a:buClr>
              <a:buFont typeface="Helvetica Neue"/>
              <a:buNone/>
            </a:pPr>
            <a:r>
              <a:rPr lang="en-US">
                <a:solidFill>
                  <a:srgbClr val="812C7C"/>
                </a:solidFill>
                <a:latin typeface="Proxima Nova"/>
                <a:ea typeface="Proxima Nova"/>
                <a:cs typeface="Proxima Nova"/>
                <a:sym typeface="Proxima Nova"/>
              </a:rPr>
              <a:t>How to represent </a:t>
            </a:r>
            <a:br>
              <a:rPr lang="en-US">
                <a:solidFill>
                  <a:srgbClr val="812C7C"/>
                </a:solidFill>
                <a:latin typeface="Proxima Nova"/>
                <a:ea typeface="Proxima Nova"/>
                <a:cs typeface="Proxima Nova"/>
                <a:sym typeface="Proxima Nova"/>
              </a:rPr>
            </a:br>
            <a:r>
              <a:rPr lang="en-US">
                <a:solidFill>
                  <a:srgbClr val="812C7C"/>
                </a:solidFill>
                <a:latin typeface="Proxima Nova"/>
                <a:ea typeface="Proxima Nova"/>
                <a:cs typeface="Proxima Nova"/>
                <a:sym typeface="Proxima Nova"/>
              </a:rPr>
              <a:t>Knowledge in a Graph?</a:t>
            </a:r>
            <a:endParaRPr i="1">
              <a:solidFill>
                <a:srgbClr val="812C7C"/>
              </a:solidFill>
              <a:latin typeface="Proxima Nova"/>
              <a:ea typeface="Proxima Nova"/>
              <a:cs typeface="Proxima Nova"/>
              <a:sym typeface="Proxima Nova"/>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490" name="Shape 490"/>
        <p:cNvGrpSpPr/>
        <p:nvPr/>
      </p:nvGrpSpPr>
      <p:grpSpPr>
        <a:xfrm>
          <a:off x="0" y="0"/>
          <a:ext cx="0" cy="0"/>
          <a:chOff x="0" y="0"/>
          <a:chExt cx="0" cy="0"/>
        </a:xfrm>
      </p:grpSpPr>
      <p:sp>
        <p:nvSpPr>
          <p:cNvPr id="491" name="Shape 491"/>
          <p:cNvSpPr txBox="1"/>
          <p:nvPr>
            <p:ph idx="1" type="body"/>
          </p:nvPr>
        </p:nvSpPr>
        <p:spPr>
          <a:xfrm>
            <a:off x="635000" y="2159000"/>
            <a:ext cx="11704200" cy="6940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Intent detection</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EFEFEF"/>
              </a:buClr>
              <a:buSzPts val="3000"/>
              <a:buFont typeface="Proxima Nova"/>
              <a:buChar char="○"/>
            </a:pPr>
            <a:r>
              <a:rPr b="0" lang="en-US" sz="3000">
                <a:solidFill>
                  <a:srgbClr val="EFEFEF"/>
                </a:solidFill>
                <a:latin typeface="Proxima Nova"/>
                <a:ea typeface="Proxima Nova"/>
                <a:cs typeface="Proxima Nova"/>
                <a:sym typeface="Proxima Nova"/>
              </a:rPr>
              <a:t>What did say Ahmed Fathi about blockchains ?</a:t>
            </a:r>
            <a:endParaRPr b="0" sz="3000">
              <a:solidFill>
                <a:srgbClr val="EFEFEF"/>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Where is ABC Arabia Bank located ?</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Char char="○"/>
            </a:pPr>
            <a:r>
              <a:rPr b="0" lang="en-US" sz="3000">
                <a:solidFill>
                  <a:srgbClr val="EFEFEF"/>
                </a:solidFill>
                <a:latin typeface="Proxima Nova"/>
                <a:ea typeface="Proxima Nova"/>
                <a:cs typeface="Proxima Nova"/>
                <a:sym typeface="Proxima Nova"/>
              </a:rPr>
              <a:t>What does a person with a leader position thinks about investment banks ?</a:t>
            </a:r>
            <a:br>
              <a:rPr b="0" lang="en-US" sz="3000">
                <a:solidFill>
                  <a:srgbClr val="000000"/>
                </a:solidFill>
                <a:latin typeface="Proxima Nova"/>
                <a:ea typeface="Proxima Nova"/>
                <a:cs typeface="Proxima Nova"/>
                <a:sym typeface="Proxima Nova"/>
              </a:rPr>
            </a:br>
            <a:br>
              <a:rPr b="0" lang="en-US" sz="3000">
                <a:solidFill>
                  <a:srgbClr val="000000"/>
                </a:solidFill>
                <a:latin typeface="Proxima Nova"/>
                <a:ea typeface="Proxima Nova"/>
                <a:cs typeface="Proxima Nova"/>
                <a:sym typeface="Proxima Nova"/>
              </a:rPr>
            </a:br>
            <a:r>
              <a:rPr lang="en-US" sz="3000">
                <a:solidFill>
                  <a:srgbClr val="812C7C"/>
                </a:solidFill>
                <a:latin typeface="Proxima Nova"/>
                <a:ea typeface="Proxima Nova"/>
                <a:cs typeface="Proxima Nova"/>
                <a:sym typeface="Proxima Nova"/>
              </a:rPr>
              <a:t>Understand what we want out of the knowledge graph</a:t>
            </a:r>
            <a:endParaRPr sz="3000">
              <a:solidFill>
                <a:srgbClr val="812C7C"/>
              </a:solidFill>
              <a:latin typeface="Proxima Nova"/>
              <a:ea typeface="Proxima Nova"/>
              <a:cs typeface="Proxima Nova"/>
              <a:sym typeface="Proxima Nova"/>
            </a:endParaRPr>
          </a:p>
        </p:txBody>
      </p:sp>
      <p:sp>
        <p:nvSpPr>
          <p:cNvPr id="492" name="Shape 492"/>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Querying Knowledge</a:t>
            </a:r>
            <a:endParaRPr/>
          </a:p>
        </p:txBody>
      </p:sp>
      <p:sp>
        <p:nvSpPr>
          <p:cNvPr id="493" name="Shape 493"/>
          <p:cNvSpPr/>
          <p:nvPr/>
        </p:nvSpPr>
        <p:spPr>
          <a:xfrm>
            <a:off x="5015850" y="3051450"/>
            <a:ext cx="3658800" cy="640800"/>
          </a:xfrm>
          <a:prstGeom prst="wedgeRectCallout">
            <a:avLst>
              <a:gd fmla="val -20833" name="adj1"/>
              <a:gd fmla="val 62500" name="adj2"/>
            </a:avLst>
          </a:prstGeom>
          <a:solidFill>
            <a:srgbClr val="286AA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Proxima Nova"/>
                <a:ea typeface="Proxima Nova"/>
                <a:cs typeface="Proxima Nova"/>
                <a:sym typeface="Proxima Nova"/>
              </a:rPr>
              <a:t>Looking for a Location entity</a:t>
            </a:r>
            <a:endParaRPr b="1" sz="1800">
              <a:solidFill>
                <a:schemeClr val="lt1"/>
              </a:solidFill>
              <a:latin typeface="Proxima Nova"/>
              <a:ea typeface="Proxima Nova"/>
              <a:cs typeface="Proxima Nova"/>
              <a:sym typeface="Proxima Nova"/>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497" name="Shape 497"/>
        <p:cNvGrpSpPr/>
        <p:nvPr/>
      </p:nvGrpSpPr>
      <p:grpSpPr>
        <a:xfrm>
          <a:off x="0" y="0"/>
          <a:ext cx="0" cy="0"/>
          <a:chOff x="0" y="0"/>
          <a:chExt cx="0" cy="0"/>
        </a:xfrm>
      </p:grpSpPr>
      <p:sp>
        <p:nvSpPr>
          <p:cNvPr id="498" name="Shape 498"/>
          <p:cNvSpPr txBox="1"/>
          <p:nvPr>
            <p:ph idx="1" type="body"/>
          </p:nvPr>
        </p:nvSpPr>
        <p:spPr>
          <a:xfrm>
            <a:off x="635000" y="2159000"/>
            <a:ext cx="11704200" cy="6940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Intent detection</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EFEFEF"/>
              </a:buClr>
              <a:buSzPts val="3000"/>
              <a:buFont typeface="Proxima Nova"/>
              <a:buChar char="○"/>
            </a:pPr>
            <a:r>
              <a:rPr b="0" lang="en-US" sz="3000">
                <a:solidFill>
                  <a:srgbClr val="EFEFEF"/>
                </a:solidFill>
                <a:latin typeface="Proxima Nova"/>
                <a:ea typeface="Proxima Nova"/>
                <a:cs typeface="Proxima Nova"/>
                <a:sym typeface="Proxima Nova"/>
              </a:rPr>
              <a:t>What did say Ahmed Fathi about blockchains ?</a:t>
            </a:r>
            <a:endParaRPr b="0" sz="3000">
              <a:solidFill>
                <a:srgbClr val="EFEFEF"/>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EFEFEF"/>
              </a:buClr>
              <a:buSzPts val="3000"/>
              <a:buFont typeface="Proxima Nova"/>
              <a:buChar char="○"/>
            </a:pPr>
            <a:r>
              <a:rPr b="0" lang="en-US" sz="3000">
                <a:solidFill>
                  <a:srgbClr val="EFEFEF"/>
                </a:solidFill>
                <a:latin typeface="Proxima Nova"/>
                <a:ea typeface="Proxima Nova"/>
                <a:cs typeface="Proxima Nova"/>
                <a:sym typeface="Proxima Nova"/>
              </a:rPr>
              <a:t>Where is ABC Arabia Bank located ?</a:t>
            </a:r>
            <a:endParaRPr b="0" sz="3000">
              <a:solidFill>
                <a:srgbClr val="EFEFEF"/>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Char char="○"/>
            </a:pPr>
            <a:r>
              <a:rPr b="0" lang="en-US" sz="3000">
                <a:solidFill>
                  <a:srgbClr val="000000"/>
                </a:solidFill>
                <a:latin typeface="Proxima Nova"/>
                <a:ea typeface="Proxima Nova"/>
                <a:cs typeface="Proxima Nova"/>
                <a:sym typeface="Proxima Nova"/>
              </a:rPr>
              <a:t>What does a person with a leader position think about investment banks ?</a:t>
            </a:r>
            <a:br>
              <a:rPr b="0" lang="en-US" sz="3000">
                <a:solidFill>
                  <a:srgbClr val="000000"/>
                </a:solidFill>
                <a:latin typeface="Proxima Nova"/>
                <a:ea typeface="Proxima Nova"/>
                <a:cs typeface="Proxima Nova"/>
                <a:sym typeface="Proxima Nova"/>
              </a:rPr>
            </a:br>
            <a:br>
              <a:rPr b="0" lang="en-US" sz="3000">
                <a:solidFill>
                  <a:srgbClr val="000000"/>
                </a:solidFill>
                <a:latin typeface="Proxima Nova"/>
                <a:ea typeface="Proxima Nova"/>
                <a:cs typeface="Proxima Nova"/>
                <a:sym typeface="Proxima Nova"/>
              </a:rPr>
            </a:br>
            <a:r>
              <a:rPr lang="en-US" sz="3000">
                <a:solidFill>
                  <a:srgbClr val="812C7C"/>
                </a:solidFill>
                <a:latin typeface="Proxima Nova"/>
                <a:ea typeface="Proxima Nova"/>
                <a:cs typeface="Proxima Nova"/>
                <a:sym typeface="Proxima Nova"/>
              </a:rPr>
              <a:t>Understand what we want out of the knowledge graph</a:t>
            </a:r>
            <a:endParaRPr sz="3000">
              <a:solidFill>
                <a:srgbClr val="812C7C"/>
              </a:solidFill>
              <a:latin typeface="Proxima Nova"/>
              <a:ea typeface="Proxima Nova"/>
              <a:cs typeface="Proxima Nova"/>
              <a:sym typeface="Proxima Nova"/>
            </a:endParaRPr>
          </a:p>
        </p:txBody>
      </p:sp>
      <p:sp>
        <p:nvSpPr>
          <p:cNvPr id="499" name="Shape 499"/>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Querying Knowledge</a:t>
            </a:r>
            <a:endParaRPr/>
          </a:p>
        </p:txBody>
      </p:sp>
      <p:sp>
        <p:nvSpPr>
          <p:cNvPr id="500" name="Shape 500"/>
          <p:cNvSpPr/>
          <p:nvPr/>
        </p:nvSpPr>
        <p:spPr>
          <a:xfrm>
            <a:off x="4737850" y="3411050"/>
            <a:ext cx="3925800" cy="1035300"/>
          </a:xfrm>
          <a:prstGeom prst="wedgeRectCallout">
            <a:avLst>
              <a:gd fmla="val -20833" name="adj1"/>
              <a:gd fmla="val 62500" name="adj2"/>
            </a:avLst>
          </a:prstGeom>
          <a:solidFill>
            <a:srgbClr val="286AA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Proxima Nova"/>
                <a:ea typeface="Proxima Nova"/>
                <a:cs typeface="Proxima Nova"/>
                <a:sym typeface="Proxima Nova"/>
              </a:rPr>
              <a:t>If you “say” something, do you “think” it ?</a:t>
            </a:r>
            <a:endParaRPr b="1" sz="1800">
              <a:solidFill>
                <a:schemeClr val="lt1"/>
              </a:solidFill>
              <a:latin typeface="Proxima Nova"/>
              <a:ea typeface="Proxima Nova"/>
              <a:cs typeface="Proxima Nova"/>
              <a:sym typeface="Proxima Nova"/>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504" name="Shape 504"/>
        <p:cNvGrpSpPr/>
        <p:nvPr/>
      </p:nvGrpSpPr>
      <p:grpSpPr>
        <a:xfrm>
          <a:off x="0" y="0"/>
          <a:ext cx="0" cy="0"/>
          <a:chOff x="0" y="0"/>
          <a:chExt cx="0" cy="0"/>
        </a:xfrm>
      </p:grpSpPr>
      <p:sp>
        <p:nvSpPr>
          <p:cNvPr id="505" name="Shape 505"/>
          <p:cNvSpPr txBox="1"/>
          <p:nvPr>
            <p:ph idx="1" type="body"/>
          </p:nvPr>
        </p:nvSpPr>
        <p:spPr>
          <a:xfrm>
            <a:off x="635000" y="2159000"/>
            <a:ext cx="11704200" cy="6940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Entity Extraction</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What did Ahmed Fathi say about blockchains ?</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Where is ABC Arabia Bank located ?</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What does a person with a leader position think about investment banks ?</a:t>
            </a:r>
            <a:br>
              <a:rPr b="0" lang="en-US" sz="3000">
                <a:solidFill>
                  <a:srgbClr val="000000"/>
                </a:solidFill>
                <a:latin typeface="Proxima Nova"/>
                <a:ea typeface="Proxima Nova"/>
                <a:cs typeface="Proxima Nova"/>
                <a:sym typeface="Proxima Nova"/>
              </a:rPr>
            </a:br>
            <a:endParaRPr sz="3000">
              <a:solidFill>
                <a:srgbClr val="812C7C"/>
              </a:solidFill>
              <a:latin typeface="Proxima Nova"/>
              <a:ea typeface="Proxima Nova"/>
              <a:cs typeface="Proxima Nova"/>
              <a:sym typeface="Proxima Nova"/>
            </a:endParaRPr>
          </a:p>
        </p:txBody>
      </p:sp>
      <p:sp>
        <p:nvSpPr>
          <p:cNvPr id="506" name="Shape 506"/>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Querying Knowledge</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510" name="Shape 510"/>
        <p:cNvGrpSpPr/>
        <p:nvPr/>
      </p:nvGrpSpPr>
      <p:grpSpPr>
        <a:xfrm>
          <a:off x="0" y="0"/>
          <a:ext cx="0" cy="0"/>
          <a:chOff x="0" y="0"/>
          <a:chExt cx="0" cy="0"/>
        </a:xfrm>
      </p:grpSpPr>
      <p:sp>
        <p:nvSpPr>
          <p:cNvPr id="511" name="Shape 511"/>
          <p:cNvSpPr txBox="1"/>
          <p:nvPr>
            <p:ph idx="1" type="body"/>
          </p:nvPr>
        </p:nvSpPr>
        <p:spPr>
          <a:xfrm>
            <a:off x="635000" y="2159000"/>
            <a:ext cx="11704200" cy="6940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Entity Extraction</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What did Ahmed Fathi say about blockchains ?</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Where is ABC Arabia Bank located ?</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Char char="○"/>
            </a:pPr>
            <a:r>
              <a:rPr b="0" lang="en-US" sz="3000">
                <a:solidFill>
                  <a:srgbClr val="000000"/>
                </a:solidFill>
                <a:latin typeface="Proxima Nova"/>
                <a:ea typeface="Proxima Nova"/>
                <a:cs typeface="Proxima Nova"/>
                <a:sym typeface="Proxima Nova"/>
              </a:rPr>
              <a:t>What does a person with a leader position think about investment banks ?</a:t>
            </a:r>
            <a:br>
              <a:rPr b="0" lang="en-US" sz="3000">
                <a:solidFill>
                  <a:srgbClr val="000000"/>
                </a:solidFill>
                <a:latin typeface="Proxima Nova"/>
                <a:ea typeface="Proxima Nova"/>
                <a:cs typeface="Proxima Nova"/>
                <a:sym typeface="Proxima Nova"/>
              </a:rPr>
            </a:br>
            <a:br>
              <a:rPr b="0" lang="en-US" sz="3000">
                <a:solidFill>
                  <a:srgbClr val="000000"/>
                </a:solidFill>
                <a:latin typeface="Proxima Nova"/>
                <a:ea typeface="Proxima Nova"/>
                <a:cs typeface="Proxima Nova"/>
                <a:sym typeface="Proxima Nova"/>
              </a:rPr>
            </a:br>
            <a:r>
              <a:rPr lang="en-US" sz="3000">
                <a:solidFill>
                  <a:srgbClr val="812C7C"/>
                </a:solidFill>
                <a:latin typeface="Proxima Nova"/>
                <a:ea typeface="Proxima Nova"/>
                <a:cs typeface="Proxima Nova"/>
                <a:sym typeface="Proxima Nova"/>
              </a:rPr>
              <a:t>Determine Entry Points in the Knowledge Graph as well as semantic constraints</a:t>
            </a:r>
            <a:endParaRPr sz="3000">
              <a:solidFill>
                <a:srgbClr val="812C7C"/>
              </a:solidFill>
              <a:latin typeface="Proxima Nova"/>
              <a:ea typeface="Proxima Nova"/>
              <a:cs typeface="Proxima Nova"/>
              <a:sym typeface="Proxima Nova"/>
            </a:endParaRPr>
          </a:p>
        </p:txBody>
      </p:sp>
      <p:sp>
        <p:nvSpPr>
          <p:cNvPr id="512" name="Shape 512"/>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Querying Knowledge</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516" name="Shape 516"/>
        <p:cNvGrpSpPr/>
        <p:nvPr/>
      </p:nvGrpSpPr>
      <p:grpSpPr>
        <a:xfrm>
          <a:off x="0" y="0"/>
          <a:ext cx="0" cy="0"/>
          <a:chOff x="0" y="0"/>
          <a:chExt cx="0" cy="0"/>
        </a:xfrm>
      </p:grpSpPr>
      <p:sp>
        <p:nvSpPr>
          <p:cNvPr id="517" name="Shape 517"/>
          <p:cNvSpPr txBox="1"/>
          <p:nvPr>
            <p:ph idx="1" type="body"/>
          </p:nvPr>
        </p:nvSpPr>
        <p:spPr>
          <a:xfrm>
            <a:off x="635000" y="2159000"/>
            <a:ext cx="11704200" cy="6940800"/>
          </a:xfrm>
          <a:prstGeom prst="rect">
            <a:avLst/>
          </a:prstGeom>
          <a:noFill/>
          <a:ln>
            <a:noFill/>
          </a:ln>
        </p:spPr>
        <p:txBody>
          <a:bodyPr anchorCtr="0" anchor="t" bIns="30950" lIns="30950" spcFirstLastPara="1" rIns="30950" wrap="square" tIns="30950">
            <a:noAutofit/>
          </a:bodyPr>
          <a:lstStyle/>
          <a:p>
            <a:pPr indent="-419100" lvl="0" marL="457200" marR="0" rtl="0">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Entity Extraction</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What did Ahmed Fathi say about blockchains ?</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EFEFEF"/>
              </a:buClr>
              <a:buSzPts val="3000"/>
              <a:buFont typeface="Proxima Nova"/>
              <a:buChar char="○"/>
            </a:pPr>
            <a:r>
              <a:rPr b="0" lang="en-US" sz="3000">
                <a:solidFill>
                  <a:srgbClr val="EFEFEF"/>
                </a:solidFill>
                <a:latin typeface="Proxima Nova"/>
                <a:ea typeface="Proxima Nova"/>
                <a:cs typeface="Proxima Nova"/>
                <a:sym typeface="Proxima Nova"/>
              </a:rPr>
              <a:t>Where is ABC Arabia Bank located ?</a:t>
            </a:r>
            <a:endParaRPr b="0" sz="3000">
              <a:solidFill>
                <a:srgbClr val="EFEFEF"/>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Char char="○"/>
            </a:pPr>
            <a:r>
              <a:rPr b="0" lang="en-US" sz="3000">
                <a:solidFill>
                  <a:srgbClr val="EFEFEF"/>
                </a:solidFill>
                <a:latin typeface="Proxima Nova"/>
                <a:ea typeface="Proxima Nova"/>
                <a:cs typeface="Proxima Nova"/>
                <a:sym typeface="Proxima Nova"/>
              </a:rPr>
              <a:t>What does a person with a leader position thinks about investment banks ?</a:t>
            </a:r>
            <a:br>
              <a:rPr b="0" lang="en-US" sz="3000">
                <a:solidFill>
                  <a:srgbClr val="000000"/>
                </a:solidFill>
                <a:latin typeface="Proxima Nova"/>
                <a:ea typeface="Proxima Nova"/>
                <a:cs typeface="Proxima Nova"/>
                <a:sym typeface="Proxima Nova"/>
              </a:rPr>
            </a:br>
            <a:br>
              <a:rPr b="0" lang="en-US" sz="3000">
                <a:solidFill>
                  <a:srgbClr val="000000"/>
                </a:solidFill>
                <a:latin typeface="Proxima Nova"/>
                <a:ea typeface="Proxima Nova"/>
                <a:cs typeface="Proxima Nova"/>
                <a:sym typeface="Proxima Nova"/>
              </a:rPr>
            </a:br>
            <a:r>
              <a:rPr lang="en-US" sz="3000">
                <a:solidFill>
                  <a:srgbClr val="812C7C"/>
                </a:solidFill>
                <a:latin typeface="Proxima Nova"/>
                <a:ea typeface="Proxima Nova"/>
                <a:cs typeface="Proxima Nova"/>
                <a:sym typeface="Proxima Nova"/>
              </a:rPr>
              <a:t>Determine Entry Points in the Knowledge Graph as well as semantic constraints</a:t>
            </a:r>
            <a:endParaRPr sz="3000">
              <a:solidFill>
                <a:srgbClr val="812C7C"/>
              </a:solidFill>
              <a:latin typeface="Proxima Nova"/>
              <a:ea typeface="Proxima Nova"/>
              <a:cs typeface="Proxima Nova"/>
              <a:sym typeface="Proxima Nova"/>
            </a:endParaRPr>
          </a:p>
        </p:txBody>
      </p:sp>
      <p:sp>
        <p:nvSpPr>
          <p:cNvPr id="518" name="Shape 518"/>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Querying Knowledge</a:t>
            </a:r>
            <a:endParaRPr/>
          </a:p>
        </p:txBody>
      </p:sp>
      <p:sp>
        <p:nvSpPr>
          <p:cNvPr id="519" name="Shape 519"/>
          <p:cNvSpPr/>
          <p:nvPr/>
        </p:nvSpPr>
        <p:spPr>
          <a:xfrm>
            <a:off x="4459925" y="1932200"/>
            <a:ext cx="4565700" cy="1072200"/>
          </a:xfrm>
          <a:prstGeom prst="wedgeRoundRectCallout">
            <a:avLst>
              <a:gd fmla="val -20833" name="adj1"/>
              <a:gd fmla="val 62500" name="adj2"/>
              <a:gd fmla="val 0" name="adj3"/>
            </a:avLst>
          </a:prstGeom>
          <a:solidFill>
            <a:srgbClr val="286AA6"/>
          </a:solidFill>
          <a:ln>
            <a:noFill/>
          </a:ln>
        </p:spPr>
        <p:txBody>
          <a:bodyPr anchorCtr="0" anchor="ctr" bIns="91425" lIns="91425" spcFirstLastPara="1" rIns="91425" wrap="square" tIns="91425">
            <a:noAutofit/>
          </a:bodyPr>
          <a:lstStyle/>
          <a:p>
            <a:pPr indent="0" lvl="0" marL="0">
              <a:spcBef>
                <a:spcPts val="0"/>
              </a:spcBef>
              <a:spcAft>
                <a:spcPts val="0"/>
              </a:spcAft>
              <a:buNone/>
            </a:pPr>
            <a:r>
              <a:rPr b="1" lang="en-US" sz="1800">
                <a:solidFill>
                  <a:schemeClr val="lt1"/>
                </a:solidFill>
                <a:latin typeface="Proxima Nova"/>
                <a:ea typeface="Proxima Nova"/>
                <a:cs typeface="Proxima Nova"/>
                <a:sym typeface="Proxima Nova"/>
              </a:rPr>
              <a:t>Person Entity : Ahmed Fathi</a:t>
            </a:r>
            <a:br>
              <a:rPr b="1" lang="en-US" sz="1800">
                <a:solidFill>
                  <a:schemeClr val="lt1"/>
                </a:solidFill>
                <a:latin typeface="Proxima Nova"/>
                <a:ea typeface="Proxima Nova"/>
                <a:cs typeface="Proxima Nova"/>
                <a:sym typeface="Proxima Nova"/>
              </a:rPr>
            </a:br>
            <a:r>
              <a:rPr b="1" lang="en-US" sz="1800">
                <a:solidFill>
                  <a:schemeClr val="lt1"/>
                </a:solidFill>
                <a:latin typeface="Proxima Nova"/>
                <a:ea typeface="Proxima Nova"/>
                <a:cs typeface="Proxima Nova"/>
                <a:sym typeface="Proxima Nova"/>
              </a:rPr>
              <a:t>Semantic: SAY</a:t>
            </a:r>
            <a:br>
              <a:rPr b="1" lang="en-US" sz="1800">
                <a:solidFill>
                  <a:schemeClr val="lt1"/>
                </a:solidFill>
                <a:latin typeface="Proxima Nova"/>
                <a:ea typeface="Proxima Nova"/>
                <a:cs typeface="Proxima Nova"/>
                <a:sym typeface="Proxima Nova"/>
              </a:rPr>
            </a:br>
            <a:r>
              <a:rPr b="1" lang="en-US" sz="1800">
                <a:solidFill>
                  <a:schemeClr val="lt1"/>
                </a:solidFill>
                <a:latin typeface="Proxima Nova"/>
                <a:ea typeface="Proxima Nova"/>
                <a:cs typeface="Proxima Nova"/>
                <a:sym typeface="Proxima Nova"/>
              </a:rPr>
              <a:t>Topic: blockchain</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523" name="Shape 523"/>
        <p:cNvGrpSpPr/>
        <p:nvPr/>
      </p:nvGrpSpPr>
      <p:grpSpPr>
        <a:xfrm>
          <a:off x="0" y="0"/>
          <a:ext cx="0" cy="0"/>
          <a:chOff x="0" y="0"/>
          <a:chExt cx="0" cy="0"/>
        </a:xfrm>
      </p:grpSpPr>
      <p:sp>
        <p:nvSpPr>
          <p:cNvPr id="524" name="Shape 524"/>
          <p:cNvSpPr txBox="1"/>
          <p:nvPr>
            <p:ph idx="1" type="body"/>
          </p:nvPr>
        </p:nvSpPr>
        <p:spPr>
          <a:xfrm>
            <a:off x="635000" y="2159000"/>
            <a:ext cx="11704200" cy="6940800"/>
          </a:xfrm>
          <a:prstGeom prst="rect">
            <a:avLst/>
          </a:prstGeom>
          <a:noFill/>
          <a:ln>
            <a:noFill/>
          </a:ln>
        </p:spPr>
        <p:txBody>
          <a:bodyPr anchorCtr="0" anchor="t" bIns="30950" lIns="30950" spcFirstLastPara="1" rIns="30950" wrap="square" tIns="30950">
            <a:noAutofit/>
          </a:bodyPr>
          <a:lstStyle/>
          <a:p>
            <a:pPr indent="-419100" lvl="0" marL="457200" marR="0" rtl="0">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Entity Extraction</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EFEFEF"/>
              </a:buClr>
              <a:buSzPts val="3000"/>
              <a:buFont typeface="Proxima Nova"/>
              <a:buChar char="○"/>
            </a:pPr>
            <a:r>
              <a:rPr b="0" lang="en-US" sz="3000">
                <a:solidFill>
                  <a:srgbClr val="EFEFEF"/>
                </a:solidFill>
                <a:latin typeface="Proxima Nova"/>
                <a:ea typeface="Proxima Nova"/>
                <a:cs typeface="Proxima Nova"/>
                <a:sym typeface="Proxima Nova"/>
              </a:rPr>
              <a:t>What did say Ahmed Fathi about blockchains ?</a:t>
            </a:r>
            <a:endParaRPr b="0" sz="3000">
              <a:solidFill>
                <a:srgbClr val="EFEFEF"/>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Where is ABC Arabia Bank located ?</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Char char="○"/>
            </a:pPr>
            <a:r>
              <a:rPr b="0" lang="en-US" sz="3000">
                <a:solidFill>
                  <a:srgbClr val="EFEFEF"/>
                </a:solidFill>
                <a:latin typeface="Proxima Nova"/>
                <a:ea typeface="Proxima Nova"/>
                <a:cs typeface="Proxima Nova"/>
                <a:sym typeface="Proxima Nova"/>
              </a:rPr>
              <a:t>What does a person with a leader position thinks about investment banks ?</a:t>
            </a:r>
            <a:br>
              <a:rPr b="0" lang="en-US" sz="3000">
                <a:solidFill>
                  <a:srgbClr val="000000"/>
                </a:solidFill>
                <a:latin typeface="Proxima Nova"/>
                <a:ea typeface="Proxima Nova"/>
                <a:cs typeface="Proxima Nova"/>
                <a:sym typeface="Proxima Nova"/>
              </a:rPr>
            </a:br>
            <a:br>
              <a:rPr b="0" lang="en-US" sz="3000">
                <a:solidFill>
                  <a:srgbClr val="000000"/>
                </a:solidFill>
                <a:latin typeface="Proxima Nova"/>
                <a:ea typeface="Proxima Nova"/>
                <a:cs typeface="Proxima Nova"/>
                <a:sym typeface="Proxima Nova"/>
              </a:rPr>
            </a:br>
            <a:r>
              <a:rPr lang="en-US" sz="3000">
                <a:solidFill>
                  <a:srgbClr val="812C7C"/>
                </a:solidFill>
                <a:latin typeface="Proxima Nova"/>
                <a:ea typeface="Proxima Nova"/>
                <a:cs typeface="Proxima Nova"/>
                <a:sym typeface="Proxima Nova"/>
              </a:rPr>
              <a:t>Determine Entry Points in the Knowledge Graph as well as semantic constraints</a:t>
            </a:r>
            <a:endParaRPr sz="3000">
              <a:solidFill>
                <a:srgbClr val="812C7C"/>
              </a:solidFill>
              <a:latin typeface="Proxima Nova"/>
              <a:ea typeface="Proxima Nova"/>
              <a:cs typeface="Proxima Nova"/>
              <a:sym typeface="Proxima Nova"/>
            </a:endParaRPr>
          </a:p>
          <a:p>
            <a:pPr indent="0" lvl="0" marL="0" marR="0" rtl="0" algn="l">
              <a:lnSpc>
                <a:spcPct val="150000"/>
              </a:lnSpc>
              <a:spcBef>
                <a:spcPts val="2000"/>
              </a:spcBef>
              <a:spcAft>
                <a:spcPts val="0"/>
              </a:spcAft>
              <a:buNone/>
            </a:pPr>
            <a:r>
              <a:t/>
            </a:r>
            <a:endParaRPr sz="3000">
              <a:solidFill>
                <a:srgbClr val="812C7C"/>
              </a:solidFill>
              <a:latin typeface="Proxima Nova"/>
              <a:ea typeface="Proxima Nova"/>
              <a:cs typeface="Proxima Nova"/>
              <a:sym typeface="Proxima Nova"/>
            </a:endParaRPr>
          </a:p>
        </p:txBody>
      </p:sp>
      <p:sp>
        <p:nvSpPr>
          <p:cNvPr id="525" name="Shape 525"/>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Querying Knowledge</a:t>
            </a:r>
            <a:endParaRPr/>
          </a:p>
        </p:txBody>
      </p:sp>
      <p:sp>
        <p:nvSpPr>
          <p:cNvPr id="526" name="Shape 526"/>
          <p:cNvSpPr/>
          <p:nvPr/>
        </p:nvSpPr>
        <p:spPr>
          <a:xfrm>
            <a:off x="4581350" y="2924750"/>
            <a:ext cx="4563600" cy="741000"/>
          </a:xfrm>
          <a:prstGeom prst="wedgeRoundRectCallout">
            <a:avLst>
              <a:gd fmla="val -20471" name="adj1"/>
              <a:gd fmla="val 73232" name="adj2"/>
              <a:gd fmla="val 0" name="adj3"/>
            </a:avLst>
          </a:prstGeom>
          <a:solidFill>
            <a:srgbClr val="286AA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Proxima Nova"/>
                <a:ea typeface="Proxima Nova"/>
                <a:cs typeface="Proxima Nova"/>
                <a:sym typeface="Proxima Nova"/>
              </a:rPr>
              <a:t>Company Entity : ABC Arabia Bank</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530" name="Shape 530"/>
        <p:cNvGrpSpPr/>
        <p:nvPr/>
      </p:nvGrpSpPr>
      <p:grpSpPr>
        <a:xfrm>
          <a:off x="0" y="0"/>
          <a:ext cx="0" cy="0"/>
          <a:chOff x="0" y="0"/>
          <a:chExt cx="0" cy="0"/>
        </a:xfrm>
      </p:grpSpPr>
      <p:sp>
        <p:nvSpPr>
          <p:cNvPr id="531" name="Shape 531"/>
          <p:cNvSpPr txBox="1"/>
          <p:nvPr>
            <p:ph idx="1" type="body"/>
          </p:nvPr>
        </p:nvSpPr>
        <p:spPr>
          <a:xfrm>
            <a:off x="635000" y="2159000"/>
            <a:ext cx="11704200" cy="6940800"/>
          </a:xfrm>
          <a:prstGeom prst="rect">
            <a:avLst/>
          </a:prstGeom>
          <a:noFill/>
          <a:ln>
            <a:noFill/>
          </a:ln>
        </p:spPr>
        <p:txBody>
          <a:bodyPr anchorCtr="0" anchor="t" bIns="30950" lIns="30950" spcFirstLastPara="1" rIns="30950" wrap="square" tIns="30950">
            <a:noAutofit/>
          </a:bodyPr>
          <a:lstStyle/>
          <a:p>
            <a:pPr indent="-419100" lvl="0" marL="457200" marR="0" rtl="0">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Entity Extraction</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EFEFEF"/>
              </a:buClr>
              <a:buSzPts val="3000"/>
              <a:buFont typeface="Proxima Nova"/>
              <a:buChar char="○"/>
            </a:pPr>
            <a:r>
              <a:rPr b="0" lang="en-US" sz="3000">
                <a:solidFill>
                  <a:srgbClr val="EFEFEF"/>
                </a:solidFill>
                <a:latin typeface="Proxima Nova"/>
                <a:ea typeface="Proxima Nova"/>
                <a:cs typeface="Proxima Nova"/>
                <a:sym typeface="Proxima Nova"/>
              </a:rPr>
              <a:t>What did say Ahmed Fathi about blockchains ?</a:t>
            </a:r>
            <a:endParaRPr b="0" sz="3000">
              <a:solidFill>
                <a:srgbClr val="EFEFEF"/>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EFEFEF"/>
              </a:buClr>
              <a:buSzPts val="3000"/>
              <a:buFont typeface="Proxima Nova"/>
              <a:buChar char="○"/>
            </a:pPr>
            <a:r>
              <a:rPr b="0" lang="en-US" sz="3000">
                <a:solidFill>
                  <a:srgbClr val="EFEFEF"/>
                </a:solidFill>
                <a:latin typeface="Proxima Nova"/>
                <a:ea typeface="Proxima Nova"/>
                <a:cs typeface="Proxima Nova"/>
                <a:sym typeface="Proxima Nova"/>
              </a:rPr>
              <a:t>Where is ABC Arabia Bank located ?</a:t>
            </a:r>
            <a:endParaRPr b="0" sz="3000">
              <a:solidFill>
                <a:srgbClr val="EFEFEF"/>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Char char="○"/>
            </a:pPr>
            <a:r>
              <a:rPr b="0" lang="en-US" sz="3000">
                <a:solidFill>
                  <a:srgbClr val="000000"/>
                </a:solidFill>
                <a:latin typeface="Proxima Nova"/>
                <a:ea typeface="Proxima Nova"/>
                <a:cs typeface="Proxima Nova"/>
                <a:sym typeface="Proxima Nova"/>
              </a:rPr>
              <a:t>What does a person with a leader position thinks about investment banks ?</a:t>
            </a:r>
            <a:br>
              <a:rPr b="0" lang="en-US" sz="3000">
                <a:solidFill>
                  <a:srgbClr val="000000"/>
                </a:solidFill>
                <a:latin typeface="Proxima Nova"/>
                <a:ea typeface="Proxima Nova"/>
                <a:cs typeface="Proxima Nova"/>
                <a:sym typeface="Proxima Nova"/>
              </a:rPr>
            </a:br>
            <a:br>
              <a:rPr b="0" lang="en-US" sz="3000">
                <a:solidFill>
                  <a:srgbClr val="000000"/>
                </a:solidFill>
                <a:latin typeface="Proxima Nova"/>
                <a:ea typeface="Proxima Nova"/>
                <a:cs typeface="Proxima Nova"/>
                <a:sym typeface="Proxima Nova"/>
              </a:rPr>
            </a:br>
            <a:r>
              <a:rPr lang="en-US" sz="3000">
                <a:solidFill>
                  <a:srgbClr val="812C7C"/>
                </a:solidFill>
                <a:latin typeface="Proxima Nova"/>
                <a:ea typeface="Proxima Nova"/>
                <a:cs typeface="Proxima Nova"/>
                <a:sym typeface="Proxima Nova"/>
              </a:rPr>
              <a:t>Determine Entry Points in the Knowledge Graph as well as semantic constraints</a:t>
            </a:r>
            <a:endParaRPr sz="3000">
              <a:solidFill>
                <a:srgbClr val="812C7C"/>
              </a:solidFill>
              <a:latin typeface="Proxima Nova"/>
              <a:ea typeface="Proxima Nova"/>
              <a:cs typeface="Proxima Nova"/>
              <a:sym typeface="Proxima Nova"/>
            </a:endParaRPr>
          </a:p>
        </p:txBody>
      </p:sp>
      <p:sp>
        <p:nvSpPr>
          <p:cNvPr id="532" name="Shape 532"/>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Querying Knowledge</a:t>
            </a:r>
            <a:endParaRPr/>
          </a:p>
        </p:txBody>
      </p:sp>
      <p:sp>
        <p:nvSpPr>
          <p:cNvPr id="533" name="Shape 533"/>
          <p:cNvSpPr/>
          <p:nvPr/>
        </p:nvSpPr>
        <p:spPr>
          <a:xfrm>
            <a:off x="5280450" y="2756425"/>
            <a:ext cx="4790700" cy="1571100"/>
          </a:xfrm>
          <a:prstGeom prst="wedgeRoundRectCallout">
            <a:avLst>
              <a:gd fmla="val -20833" name="adj1"/>
              <a:gd fmla="val 62500" name="adj2"/>
              <a:gd fmla="val 0" name="adj3"/>
            </a:avLst>
          </a:prstGeom>
          <a:solidFill>
            <a:srgbClr val="286AA6"/>
          </a:solidFill>
          <a:ln>
            <a:noFill/>
          </a:ln>
        </p:spPr>
        <p:txBody>
          <a:bodyPr anchorCtr="0" anchor="ctr" bIns="91425" lIns="91425" spcFirstLastPara="1" rIns="91425" wrap="square" tIns="91425">
            <a:noAutofit/>
          </a:bodyPr>
          <a:lstStyle/>
          <a:p>
            <a:pPr indent="0" lvl="0" marL="0">
              <a:spcBef>
                <a:spcPts val="0"/>
              </a:spcBef>
              <a:spcAft>
                <a:spcPts val="0"/>
              </a:spcAft>
              <a:buClr>
                <a:schemeClr val="dk1"/>
              </a:buClr>
              <a:buSzPts val="1100"/>
              <a:buFont typeface="Arial"/>
              <a:buNone/>
            </a:pPr>
            <a:r>
              <a:rPr b="1" lang="en-US" sz="1800">
                <a:solidFill>
                  <a:schemeClr val="lt1"/>
                </a:solidFill>
                <a:latin typeface="Proxima Nova"/>
                <a:ea typeface="Proxima Nova"/>
                <a:cs typeface="Proxima Nova"/>
                <a:sym typeface="Proxima Nova"/>
              </a:rPr>
              <a:t>Company Position : Leader position</a:t>
            </a:r>
            <a:br>
              <a:rPr b="1" lang="en-US" sz="1800">
                <a:solidFill>
                  <a:schemeClr val="lt1"/>
                </a:solidFill>
                <a:latin typeface="Proxima Nova"/>
                <a:ea typeface="Proxima Nova"/>
                <a:cs typeface="Proxima Nova"/>
                <a:sym typeface="Proxima Nova"/>
              </a:rPr>
            </a:br>
            <a:r>
              <a:rPr b="1" lang="en-US" sz="1800">
                <a:solidFill>
                  <a:schemeClr val="lt1"/>
                </a:solidFill>
                <a:latin typeface="Proxima Nova"/>
                <a:ea typeface="Proxima Nova"/>
                <a:cs typeface="Proxima Nova"/>
                <a:sym typeface="Proxima Nova"/>
              </a:rPr>
              <a:t>Person: related to position</a:t>
            </a:r>
            <a:endParaRPr b="1" sz="1800">
              <a:solidFill>
                <a:schemeClr val="lt1"/>
              </a:solidFill>
              <a:latin typeface="Proxima Nova"/>
              <a:ea typeface="Proxima Nova"/>
              <a:cs typeface="Proxima Nova"/>
              <a:sym typeface="Proxima Nova"/>
            </a:endParaRPr>
          </a:p>
          <a:p>
            <a:pPr indent="0" lvl="0" marL="0">
              <a:spcBef>
                <a:spcPts val="0"/>
              </a:spcBef>
              <a:spcAft>
                <a:spcPts val="0"/>
              </a:spcAft>
              <a:buNone/>
            </a:pPr>
            <a:r>
              <a:rPr b="1" lang="en-US" sz="1800">
                <a:solidFill>
                  <a:schemeClr val="lt1"/>
                </a:solidFill>
                <a:latin typeface="Proxima Nova"/>
                <a:ea typeface="Proxima Nova"/>
                <a:cs typeface="Proxima Nova"/>
                <a:sym typeface="Proxima Nova"/>
              </a:rPr>
              <a:t>Semantic: think</a:t>
            </a:r>
            <a:br>
              <a:rPr b="1" lang="en-US" sz="1800">
                <a:solidFill>
                  <a:schemeClr val="lt1"/>
                </a:solidFill>
                <a:latin typeface="Proxima Nova"/>
                <a:ea typeface="Proxima Nova"/>
                <a:cs typeface="Proxima Nova"/>
                <a:sym typeface="Proxima Nova"/>
              </a:rPr>
            </a:br>
            <a:r>
              <a:rPr b="1" lang="en-US" sz="1800">
                <a:solidFill>
                  <a:schemeClr val="lt1"/>
                </a:solidFill>
                <a:latin typeface="Proxima Nova"/>
                <a:ea typeface="Proxima Nova"/>
                <a:cs typeface="Proxima Nova"/>
                <a:sym typeface="Proxima Nova"/>
              </a:rPr>
              <a:t>Topic: investment bank</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537" name="Shape 537"/>
        <p:cNvGrpSpPr/>
        <p:nvPr/>
      </p:nvGrpSpPr>
      <p:grpSpPr>
        <a:xfrm>
          <a:off x="0" y="0"/>
          <a:ext cx="0" cy="0"/>
          <a:chOff x="0" y="0"/>
          <a:chExt cx="0" cy="0"/>
        </a:xfrm>
      </p:grpSpPr>
      <p:sp>
        <p:nvSpPr>
          <p:cNvPr id="538" name="Shape 538"/>
          <p:cNvSpPr txBox="1"/>
          <p:nvPr>
            <p:ph idx="1" type="body"/>
          </p:nvPr>
        </p:nvSpPr>
        <p:spPr>
          <a:xfrm>
            <a:off x="635000" y="2159000"/>
            <a:ext cx="11704200" cy="6940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Query representation</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Queries should be treated as original corpus and pass the same set of processing</a:t>
            </a:r>
            <a:br>
              <a:rPr b="0" lang="en-US" sz="3000">
                <a:solidFill>
                  <a:srgbClr val="000000"/>
                </a:solidFill>
                <a:latin typeface="Proxima Nova"/>
                <a:ea typeface="Proxima Nova"/>
                <a:cs typeface="Proxima Nova"/>
                <a:sym typeface="Proxima Nova"/>
              </a:rPr>
            </a:br>
            <a:endParaRPr sz="3000">
              <a:solidFill>
                <a:srgbClr val="812C7C"/>
              </a:solidFill>
              <a:latin typeface="Proxima Nova"/>
              <a:ea typeface="Proxima Nova"/>
              <a:cs typeface="Proxima Nova"/>
              <a:sym typeface="Proxima Nova"/>
            </a:endParaRPr>
          </a:p>
        </p:txBody>
      </p:sp>
      <p:sp>
        <p:nvSpPr>
          <p:cNvPr id="539" name="Shape 539"/>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Querying Knowledge</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543" name="Shape 543"/>
        <p:cNvGrpSpPr/>
        <p:nvPr/>
      </p:nvGrpSpPr>
      <p:grpSpPr>
        <a:xfrm>
          <a:off x="0" y="0"/>
          <a:ext cx="0" cy="0"/>
          <a:chOff x="0" y="0"/>
          <a:chExt cx="0" cy="0"/>
        </a:xfrm>
      </p:grpSpPr>
      <p:pic>
        <p:nvPicPr>
          <p:cNvPr id="544" name="Shape 544"/>
          <p:cNvPicPr preferRelativeResize="0"/>
          <p:nvPr/>
        </p:nvPicPr>
        <p:blipFill>
          <a:blip r:embed="rId3">
            <a:alphaModFix/>
          </a:blip>
          <a:stretch>
            <a:fillRect/>
          </a:stretch>
        </p:blipFill>
        <p:spPr>
          <a:xfrm>
            <a:off x="-1584250" y="-38175"/>
            <a:ext cx="14892701" cy="9829950"/>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548" name="Shape 548"/>
        <p:cNvGrpSpPr/>
        <p:nvPr/>
      </p:nvGrpSpPr>
      <p:grpSpPr>
        <a:xfrm>
          <a:off x="0" y="0"/>
          <a:ext cx="0" cy="0"/>
          <a:chOff x="0" y="0"/>
          <a:chExt cx="0" cy="0"/>
        </a:xfrm>
      </p:grpSpPr>
      <p:pic>
        <p:nvPicPr>
          <p:cNvPr id="549" name="Shape 549"/>
          <p:cNvPicPr preferRelativeResize="0"/>
          <p:nvPr/>
        </p:nvPicPr>
        <p:blipFill>
          <a:blip r:embed="rId3">
            <a:alphaModFix/>
          </a:blip>
          <a:stretch>
            <a:fillRect/>
          </a:stretch>
        </p:blipFill>
        <p:spPr>
          <a:xfrm>
            <a:off x="152400" y="3149325"/>
            <a:ext cx="12700000" cy="2175663"/>
          </a:xfrm>
          <a:prstGeom prst="rect">
            <a:avLst/>
          </a:prstGeom>
          <a:noFill/>
          <a:ln>
            <a:noFill/>
          </a:ln>
        </p:spPr>
      </p:pic>
      <p:sp>
        <p:nvSpPr>
          <p:cNvPr id="550" name="Shape 550"/>
          <p:cNvSpPr/>
          <p:nvPr/>
        </p:nvSpPr>
        <p:spPr>
          <a:xfrm>
            <a:off x="11257500" y="3868725"/>
            <a:ext cx="1144200" cy="969900"/>
          </a:xfrm>
          <a:prstGeom prst="ellipse">
            <a:avLst/>
          </a:prstGeom>
          <a:noFill/>
          <a:ln cap="flat" cmpd="sng" w="28575">
            <a:solidFill>
              <a:srgbClr val="812C7C"/>
            </a:solidFill>
            <a:prstDash val="dot"/>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51" name="Shape 551"/>
          <p:cNvSpPr txBox="1"/>
          <p:nvPr/>
        </p:nvSpPr>
        <p:spPr>
          <a:xfrm>
            <a:off x="2822550" y="6484225"/>
            <a:ext cx="8173500" cy="1089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400">
                <a:solidFill>
                  <a:srgbClr val="812C7C"/>
                </a:solidFill>
                <a:latin typeface="Proxima Nova"/>
                <a:ea typeface="Proxima Nova"/>
                <a:cs typeface="Proxima Nova"/>
                <a:sym typeface="Proxima Nova"/>
              </a:rPr>
              <a:t>Can this be used to match against a Person label in the Knowledge Graph ?</a:t>
            </a:r>
            <a:endParaRPr b="1" sz="2400">
              <a:solidFill>
                <a:srgbClr val="812C7C"/>
              </a:solidFill>
              <a:latin typeface="Proxima Nova"/>
              <a:ea typeface="Proxima Nova"/>
              <a:cs typeface="Proxima Nova"/>
              <a:sym typeface="Proxima Nova"/>
            </a:endParaRPr>
          </a:p>
        </p:txBody>
      </p:sp>
      <p:cxnSp>
        <p:nvCxnSpPr>
          <p:cNvPr id="552" name="Shape 552"/>
          <p:cNvCxnSpPr>
            <a:stCxn id="550" idx="3"/>
            <a:endCxn id="551" idx="0"/>
          </p:cNvCxnSpPr>
          <p:nvPr/>
        </p:nvCxnSpPr>
        <p:spPr>
          <a:xfrm flipH="1">
            <a:off x="6909164" y="4696586"/>
            <a:ext cx="4515900" cy="17877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9" name="Shape 169"/>
        <p:cNvGrpSpPr/>
        <p:nvPr/>
      </p:nvGrpSpPr>
      <p:grpSpPr>
        <a:xfrm>
          <a:off x="0" y="0"/>
          <a:ext cx="0" cy="0"/>
          <a:chOff x="0" y="0"/>
          <a:chExt cx="0" cy="0"/>
        </a:xfrm>
      </p:grpSpPr>
      <p:pic>
        <p:nvPicPr>
          <p:cNvPr id="170" name="Shape 170"/>
          <p:cNvPicPr preferRelativeResize="0"/>
          <p:nvPr/>
        </p:nvPicPr>
        <p:blipFill>
          <a:blip r:embed="rId3">
            <a:alphaModFix/>
          </a:blip>
          <a:stretch>
            <a:fillRect/>
          </a:stretch>
        </p:blipFill>
        <p:spPr>
          <a:xfrm>
            <a:off x="0" y="37775"/>
            <a:ext cx="12969197" cy="9753601"/>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556" name="Shape 556"/>
        <p:cNvGrpSpPr/>
        <p:nvPr/>
      </p:nvGrpSpPr>
      <p:grpSpPr>
        <a:xfrm>
          <a:off x="0" y="0"/>
          <a:ext cx="0" cy="0"/>
          <a:chOff x="0" y="0"/>
          <a:chExt cx="0" cy="0"/>
        </a:xfrm>
      </p:grpSpPr>
      <p:pic>
        <p:nvPicPr>
          <p:cNvPr id="557" name="Shape 557"/>
          <p:cNvPicPr preferRelativeResize="0"/>
          <p:nvPr/>
        </p:nvPicPr>
        <p:blipFill>
          <a:blip r:embed="rId3">
            <a:alphaModFix/>
          </a:blip>
          <a:stretch>
            <a:fillRect/>
          </a:stretch>
        </p:blipFill>
        <p:spPr>
          <a:xfrm>
            <a:off x="152400" y="3149325"/>
            <a:ext cx="12700000" cy="2175663"/>
          </a:xfrm>
          <a:prstGeom prst="rect">
            <a:avLst/>
          </a:prstGeom>
          <a:noFill/>
          <a:ln>
            <a:noFill/>
          </a:ln>
        </p:spPr>
      </p:pic>
      <p:sp>
        <p:nvSpPr>
          <p:cNvPr id="558" name="Shape 558"/>
          <p:cNvSpPr/>
          <p:nvPr/>
        </p:nvSpPr>
        <p:spPr>
          <a:xfrm>
            <a:off x="5760350" y="4231400"/>
            <a:ext cx="1144200" cy="969900"/>
          </a:xfrm>
          <a:prstGeom prst="ellipse">
            <a:avLst/>
          </a:prstGeom>
          <a:noFill/>
          <a:ln cap="flat" cmpd="sng" w="28575">
            <a:solidFill>
              <a:srgbClr val="812C7C"/>
            </a:solidFill>
            <a:prstDash val="dot"/>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59" name="Shape 559"/>
          <p:cNvSpPr txBox="1"/>
          <p:nvPr/>
        </p:nvSpPr>
        <p:spPr>
          <a:xfrm>
            <a:off x="1183400" y="6484225"/>
            <a:ext cx="10936800" cy="1089900"/>
          </a:xfrm>
          <a:prstGeom prst="rect">
            <a:avLst/>
          </a:prstGeom>
          <a:noFill/>
          <a:ln>
            <a:noFill/>
          </a:ln>
        </p:spPr>
        <p:txBody>
          <a:bodyPr anchorCtr="0" anchor="t" bIns="91425" lIns="91425" spcFirstLastPara="1" rIns="91425" wrap="square" tIns="91425">
            <a:noAutofit/>
          </a:bodyPr>
          <a:lstStyle/>
          <a:p>
            <a:pPr indent="0" lvl="0" marL="0" algn="ctr">
              <a:spcBef>
                <a:spcPts val="0"/>
              </a:spcBef>
              <a:spcAft>
                <a:spcPts val="0"/>
              </a:spcAft>
              <a:buNone/>
            </a:pPr>
            <a:r>
              <a:rPr b="1" lang="en-US" sz="2400">
                <a:solidFill>
                  <a:srgbClr val="812C7C"/>
                </a:solidFill>
                <a:latin typeface="Proxima Nova"/>
                <a:ea typeface="Proxima Nova"/>
                <a:cs typeface="Proxima Nova"/>
                <a:sym typeface="Proxima Nova"/>
              </a:rPr>
              <a:t>How to match “do think about” with a “SAY” relationship in the Knowledge Graph?</a:t>
            </a:r>
            <a:endParaRPr b="1" sz="2400">
              <a:solidFill>
                <a:srgbClr val="812C7C"/>
              </a:solidFill>
              <a:latin typeface="Proxima Nova"/>
              <a:ea typeface="Proxima Nova"/>
              <a:cs typeface="Proxima Nova"/>
              <a:sym typeface="Proxima Nova"/>
            </a:endParaRPr>
          </a:p>
        </p:txBody>
      </p:sp>
      <p:cxnSp>
        <p:nvCxnSpPr>
          <p:cNvPr id="560" name="Shape 560"/>
          <p:cNvCxnSpPr>
            <a:stCxn id="558" idx="3"/>
            <a:endCxn id="559" idx="0"/>
          </p:cNvCxnSpPr>
          <p:nvPr/>
        </p:nvCxnSpPr>
        <p:spPr>
          <a:xfrm>
            <a:off x="5927914" y="5059261"/>
            <a:ext cx="723900" cy="14250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564" name="Shape 564"/>
        <p:cNvGrpSpPr/>
        <p:nvPr/>
      </p:nvGrpSpPr>
      <p:grpSpPr>
        <a:xfrm>
          <a:off x="0" y="0"/>
          <a:ext cx="0" cy="0"/>
          <a:chOff x="0" y="0"/>
          <a:chExt cx="0" cy="0"/>
        </a:xfrm>
      </p:grpSpPr>
      <p:pic>
        <p:nvPicPr>
          <p:cNvPr id="565" name="Shape 565"/>
          <p:cNvPicPr preferRelativeResize="0"/>
          <p:nvPr/>
        </p:nvPicPr>
        <p:blipFill>
          <a:blip r:embed="rId3">
            <a:alphaModFix/>
          </a:blip>
          <a:stretch>
            <a:fillRect/>
          </a:stretch>
        </p:blipFill>
        <p:spPr>
          <a:xfrm>
            <a:off x="152400" y="3149325"/>
            <a:ext cx="12700000" cy="2175663"/>
          </a:xfrm>
          <a:prstGeom prst="rect">
            <a:avLst/>
          </a:prstGeom>
          <a:noFill/>
          <a:ln>
            <a:noFill/>
          </a:ln>
        </p:spPr>
      </p:pic>
      <p:sp>
        <p:nvSpPr>
          <p:cNvPr id="566" name="Shape 566"/>
          <p:cNvSpPr/>
          <p:nvPr/>
        </p:nvSpPr>
        <p:spPr>
          <a:xfrm>
            <a:off x="5760350" y="4231400"/>
            <a:ext cx="1144200" cy="969900"/>
          </a:xfrm>
          <a:prstGeom prst="ellipse">
            <a:avLst/>
          </a:prstGeom>
          <a:noFill/>
          <a:ln cap="flat" cmpd="sng" w="28575">
            <a:solidFill>
              <a:srgbClr val="812C7C"/>
            </a:solidFill>
            <a:prstDash val="dot"/>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67" name="Shape 567"/>
          <p:cNvSpPr txBox="1"/>
          <p:nvPr/>
        </p:nvSpPr>
        <p:spPr>
          <a:xfrm>
            <a:off x="1183400" y="6484225"/>
            <a:ext cx="10936800" cy="1089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400">
                <a:solidFill>
                  <a:srgbClr val="812C7C"/>
                </a:solidFill>
                <a:latin typeface="Proxima Nova"/>
                <a:ea typeface="Proxima Nova"/>
                <a:cs typeface="Proxima Nova"/>
                <a:sym typeface="Proxima Nova"/>
              </a:rPr>
              <a:t>How to match “do think about” to a “SAY” relationship in the Knowledge Graph?</a:t>
            </a:r>
            <a:endParaRPr b="1" sz="2400">
              <a:solidFill>
                <a:srgbClr val="812C7C"/>
              </a:solidFill>
              <a:latin typeface="Proxima Nova"/>
              <a:ea typeface="Proxima Nova"/>
              <a:cs typeface="Proxima Nova"/>
              <a:sym typeface="Proxima Nova"/>
            </a:endParaRPr>
          </a:p>
        </p:txBody>
      </p:sp>
      <p:cxnSp>
        <p:nvCxnSpPr>
          <p:cNvPr id="568" name="Shape 568"/>
          <p:cNvCxnSpPr>
            <a:stCxn id="566" idx="3"/>
            <a:endCxn id="567" idx="0"/>
          </p:cNvCxnSpPr>
          <p:nvPr/>
        </p:nvCxnSpPr>
        <p:spPr>
          <a:xfrm>
            <a:off x="5927914" y="5059261"/>
            <a:ext cx="723900" cy="1425000"/>
          </a:xfrm>
          <a:prstGeom prst="straightConnector1">
            <a:avLst/>
          </a:prstGeom>
          <a:noFill/>
          <a:ln cap="flat" cmpd="sng" w="9525">
            <a:solidFill>
              <a:schemeClr val="dk2"/>
            </a:solidFill>
            <a:prstDash val="solid"/>
            <a:round/>
            <a:headEnd len="med" w="med" type="none"/>
            <a:tailEnd len="med" w="med" type="none"/>
          </a:ln>
        </p:spPr>
      </p:cxnSp>
      <p:pic>
        <p:nvPicPr>
          <p:cNvPr id="569" name="Shape 569"/>
          <p:cNvPicPr preferRelativeResize="0"/>
          <p:nvPr/>
        </p:nvPicPr>
        <p:blipFill>
          <a:blip r:embed="rId4">
            <a:alphaModFix/>
          </a:blip>
          <a:stretch>
            <a:fillRect/>
          </a:stretch>
        </p:blipFill>
        <p:spPr>
          <a:xfrm>
            <a:off x="820850" y="946000"/>
            <a:ext cx="3401495" cy="2844525"/>
          </a:xfrm>
          <a:prstGeom prst="rect">
            <a:avLst/>
          </a:prstGeom>
          <a:noFill/>
          <a:ln>
            <a:noFill/>
          </a:ln>
          <a:effectLst>
            <a:outerShdw blurRad="57150" rotWithShape="0" algn="bl" dir="5400000" dist="19050">
              <a:srgbClr val="000000">
                <a:alpha val="50000"/>
              </a:srgbClr>
            </a:outerShdw>
          </a:effectLst>
        </p:spPr>
      </p:pic>
      <p:cxnSp>
        <p:nvCxnSpPr>
          <p:cNvPr id="570" name="Shape 570"/>
          <p:cNvCxnSpPr>
            <a:stCxn id="569" idx="3"/>
            <a:endCxn id="566" idx="1"/>
          </p:cNvCxnSpPr>
          <p:nvPr/>
        </p:nvCxnSpPr>
        <p:spPr>
          <a:xfrm>
            <a:off x="4222345" y="2368263"/>
            <a:ext cx="1705500" cy="20052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574" name="Shape 574"/>
        <p:cNvGrpSpPr/>
        <p:nvPr/>
      </p:nvGrpSpPr>
      <p:grpSpPr>
        <a:xfrm>
          <a:off x="0" y="0"/>
          <a:ext cx="0" cy="0"/>
          <a:chOff x="0" y="0"/>
          <a:chExt cx="0" cy="0"/>
        </a:xfrm>
      </p:grpSpPr>
      <p:sp>
        <p:nvSpPr>
          <p:cNvPr id="575" name="Shape 575"/>
          <p:cNvSpPr txBox="1"/>
          <p:nvPr/>
        </p:nvSpPr>
        <p:spPr>
          <a:xfrm>
            <a:off x="1183400" y="6484225"/>
            <a:ext cx="10936800" cy="1089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400">
                <a:solidFill>
                  <a:srgbClr val="812C7C"/>
                </a:solidFill>
                <a:latin typeface="Proxima Nova"/>
                <a:ea typeface="Proxima Nova"/>
                <a:cs typeface="Proxima Nova"/>
                <a:sym typeface="Proxima Nova"/>
              </a:rPr>
              <a:t>Probabilistic Traversals</a:t>
            </a:r>
            <a:endParaRPr b="1" sz="2400">
              <a:solidFill>
                <a:srgbClr val="812C7C"/>
              </a:solidFill>
              <a:latin typeface="Proxima Nova"/>
              <a:ea typeface="Proxima Nova"/>
              <a:cs typeface="Proxima Nova"/>
              <a:sym typeface="Proxima Nova"/>
            </a:endParaRPr>
          </a:p>
        </p:txBody>
      </p:sp>
      <p:pic>
        <p:nvPicPr>
          <p:cNvPr id="576" name="Shape 576"/>
          <p:cNvPicPr preferRelativeResize="0"/>
          <p:nvPr/>
        </p:nvPicPr>
        <p:blipFill>
          <a:blip r:embed="rId3">
            <a:alphaModFix/>
          </a:blip>
          <a:stretch>
            <a:fillRect/>
          </a:stretch>
        </p:blipFill>
        <p:spPr>
          <a:xfrm>
            <a:off x="76200" y="685800"/>
            <a:ext cx="12852400" cy="5158882"/>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580" name="Shape 580"/>
        <p:cNvGrpSpPr/>
        <p:nvPr/>
      </p:nvGrpSpPr>
      <p:grpSpPr>
        <a:xfrm>
          <a:off x="0" y="0"/>
          <a:ext cx="0" cy="0"/>
          <a:chOff x="0" y="0"/>
          <a:chExt cx="0" cy="0"/>
        </a:xfrm>
      </p:grpSpPr>
      <p:sp>
        <p:nvSpPr>
          <p:cNvPr id="581" name="Shape 581"/>
          <p:cNvSpPr txBox="1"/>
          <p:nvPr>
            <p:ph idx="1" type="body"/>
          </p:nvPr>
        </p:nvSpPr>
        <p:spPr>
          <a:xfrm>
            <a:off x="635000" y="2159000"/>
            <a:ext cx="11704200" cy="6940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Probabilistic Traversals</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Use a probability based classifier like Naive Bayes for determining the type of the relationship to traverse</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Avoid to return non-relevant results in a “Always return something architecture”</a:t>
            </a:r>
            <a:br>
              <a:rPr b="0" lang="en-US" sz="3000">
                <a:solidFill>
                  <a:srgbClr val="000000"/>
                </a:solidFill>
                <a:latin typeface="Proxima Nova"/>
                <a:ea typeface="Proxima Nova"/>
                <a:cs typeface="Proxima Nova"/>
                <a:sym typeface="Proxima Nova"/>
              </a:rPr>
            </a:br>
            <a:endParaRPr sz="3000">
              <a:solidFill>
                <a:srgbClr val="812C7C"/>
              </a:solidFill>
              <a:latin typeface="Proxima Nova"/>
              <a:ea typeface="Proxima Nova"/>
              <a:cs typeface="Proxima Nova"/>
              <a:sym typeface="Proxima Nova"/>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585" name="Shape 585"/>
        <p:cNvGrpSpPr/>
        <p:nvPr/>
      </p:nvGrpSpPr>
      <p:grpSpPr>
        <a:xfrm>
          <a:off x="0" y="0"/>
          <a:ext cx="0" cy="0"/>
          <a:chOff x="0" y="0"/>
          <a:chExt cx="0" cy="0"/>
        </a:xfrm>
      </p:grpSpPr>
      <p:sp>
        <p:nvSpPr>
          <p:cNvPr id="586" name="Shape 586"/>
          <p:cNvSpPr txBox="1"/>
          <p:nvPr>
            <p:ph idx="1" type="body"/>
          </p:nvPr>
        </p:nvSpPr>
        <p:spPr>
          <a:xfrm>
            <a:off x="635000" y="2159000"/>
            <a:ext cx="11704200" cy="6940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Dynamic Query Stack</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Depending on the intent, the graph should be queried differently, there is no rocket science out of the box answer to how, just knowing your domain and lot lot lot of failures and tests</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The Knowledge Graph is queried but not only that, you could also query the NLP graph for tf-idf enforcement and score the results with different weights at the end</a:t>
            </a:r>
            <a:br>
              <a:rPr b="0" lang="en-US" sz="3000">
                <a:solidFill>
                  <a:srgbClr val="000000"/>
                </a:solidFill>
                <a:latin typeface="Proxima Nova"/>
                <a:ea typeface="Proxima Nova"/>
                <a:cs typeface="Proxima Nova"/>
                <a:sym typeface="Proxima Nova"/>
              </a:rPr>
            </a:br>
            <a:endParaRPr sz="3000">
              <a:solidFill>
                <a:srgbClr val="812C7C"/>
              </a:solidFill>
              <a:latin typeface="Proxima Nova"/>
              <a:ea typeface="Proxima Nova"/>
              <a:cs typeface="Proxima Nova"/>
              <a:sym typeface="Proxima Nova"/>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590" name="Shape 590"/>
        <p:cNvGrpSpPr/>
        <p:nvPr/>
      </p:nvGrpSpPr>
      <p:grpSpPr>
        <a:xfrm>
          <a:off x="0" y="0"/>
          <a:ext cx="0" cy="0"/>
          <a:chOff x="0" y="0"/>
          <a:chExt cx="0" cy="0"/>
        </a:xfrm>
      </p:grpSpPr>
      <p:sp>
        <p:nvSpPr>
          <p:cNvPr id="591" name="Shape 591"/>
          <p:cNvSpPr txBox="1"/>
          <p:nvPr>
            <p:ph idx="1" type="body"/>
          </p:nvPr>
        </p:nvSpPr>
        <p:spPr>
          <a:xfrm>
            <a:off x="635000" y="2159000"/>
            <a:ext cx="11704200" cy="6940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Queries made</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EntityLinking()</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EntitiesSimilarity()</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SemanticSimilarity()</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TraversalProbability()</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KeywordSensitivePageRank()</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TopicSensitivePageRank()</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TF-IDF()</a:t>
            </a:r>
            <a:br>
              <a:rPr b="0" lang="en-US" sz="3000">
                <a:solidFill>
                  <a:srgbClr val="000000"/>
                </a:solidFill>
                <a:latin typeface="Proxima Nova"/>
                <a:ea typeface="Proxima Nova"/>
                <a:cs typeface="Proxima Nova"/>
                <a:sym typeface="Proxima Nova"/>
              </a:rPr>
            </a:br>
            <a:endParaRPr sz="3000">
              <a:solidFill>
                <a:srgbClr val="812C7C"/>
              </a:solidFill>
              <a:latin typeface="Proxima Nova"/>
              <a:ea typeface="Proxima Nova"/>
              <a:cs typeface="Proxima Nova"/>
              <a:sym typeface="Proxima Nova"/>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595" name="Shape 595"/>
        <p:cNvGrpSpPr/>
        <p:nvPr/>
      </p:nvGrpSpPr>
      <p:grpSpPr>
        <a:xfrm>
          <a:off x="0" y="0"/>
          <a:ext cx="0" cy="0"/>
          <a:chOff x="0" y="0"/>
          <a:chExt cx="0" cy="0"/>
        </a:xfrm>
      </p:grpSpPr>
      <p:sp>
        <p:nvSpPr>
          <p:cNvPr id="596" name="Shape 596"/>
          <p:cNvSpPr txBox="1"/>
          <p:nvPr>
            <p:ph idx="1" type="body"/>
          </p:nvPr>
        </p:nvSpPr>
        <p:spPr>
          <a:xfrm>
            <a:off x="635000" y="2159000"/>
            <a:ext cx="11704200" cy="6940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Lot of techniques</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Minimum subgraph matching</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Sequence pattern recognition for SVO generation when queries are not parsed fully</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Voice adaptations aka soundex</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Deep learning</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a:t>
            </a:r>
            <a:br>
              <a:rPr b="0" lang="en-US" sz="3000">
                <a:solidFill>
                  <a:srgbClr val="000000"/>
                </a:solidFill>
                <a:latin typeface="Proxima Nova"/>
                <a:ea typeface="Proxima Nova"/>
                <a:cs typeface="Proxima Nova"/>
                <a:sym typeface="Proxima Nova"/>
              </a:rPr>
            </a:br>
            <a:endParaRPr sz="3000">
              <a:solidFill>
                <a:srgbClr val="812C7C"/>
              </a:solidFill>
              <a:latin typeface="Proxima Nova"/>
              <a:ea typeface="Proxima Nova"/>
              <a:cs typeface="Proxima Nova"/>
              <a:sym typeface="Proxima Nova"/>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600" name="Shape 600"/>
        <p:cNvGrpSpPr/>
        <p:nvPr/>
      </p:nvGrpSpPr>
      <p:grpSpPr>
        <a:xfrm>
          <a:off x="0" y="0"/>
          <a:ext cx="0" cy="0"/>
          <a:chOff x="0" y="0"/>
          <a:chExt cx="0" cy="0"/>
        </a:xfrm>
      </p:grpSpPr>
      <p:pic>
        <p:nvPicPr>
          <p:cNvPr descr="Screen Shot 2017-08-08 at 00.31.05.png" id="601" name="Shape 601"/>
          <p:cNvPicPr preferRelativeResize="0"/>
          <p:nvPr/>
        </p:nvPicPr>
        <p:blipFill>
          <a:blip r:embed="rId3">
            <a:alphaModFix/>
          </a:blip>
          <a:stretch>
            <a:fillRect/>
          </a:stretch>
        </p:blipFill>
        <p:spPr>
          <a:xfrm>
            <a:off x="1874675" y="1602775"/>
            <a:ext cx="8678425" cy="7516300"/>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605" name="Shape 605"/>
        <p:cNvGrpSpPr/>
        <p:nvPr/>
      </p:nvGrpSpPr>
      <p:grpSpPr>
        <a:xfrm>
          <a:off x="0" y="0"/>
          <a:ext cx="0" cy="0"/>
          <a:chOff x="0" y="0"/>
          <a:chExt cx="0" cy="0"/>
        </a:xfrm>
      </p:grpSpPr>
      <p:sp>
        <p:nvSpPr>
          <p:cNvPr id="606" name="Shape 606"/>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User Query and Context</a:t>
            </a:r>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610" name="Shape 610"/>
        <p:cNvGrpSpPr/>
        <p:nvPr/>
      </p:nvGrpSpPr>
      <p:grpSpPr>
        <a:xfrm>
          <a:off x="0" y="0"/>
          <a:ext cx="0" cy="0"/>
          <a:chOff x="0" y="0"/>
          <a:chExt cx="0" cy="0"/>
        </a:xfrm>
      </p:grpSpPr>
      <p:sp>
        <p:nvSpPr>
          <p:cNvPr id="611" name="Shape 611"/>
          <p:cNvSpPr txBox="1"/>
          <p:nvPr>
            <p:ph idx="1" type="body"/>
          </p:nvPr>
        </p:nvSpPr>
        <p:spPr>
          <a:xfrm>
            <a:off x="635000" y="2159000"/>
            <a:ext cx="11704200" cy="6940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Conversation</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After all, chatbots are considered as Conversational Interfaces, it wouldn’t have this name if the end goal of such systems is having a conversation with a machine </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Keeping track of where the user is in the conversation can help to add more constraints to the queries</a:t>
            </a:r>
            <a:br>
              <a:rPr b="0" lang="en-US" sz="3000">
                <a:solidFill>
                  <a:srgbClr val="000000"/>
                </a:solidFill>
                <a:latin typeface="Proxima Nova"/>
                <a:ea typeface="Proxima Nova"/>
                <a:cs typeface="Proxima Nova"/>
                <a:sym typeface="Proxima Nova"/>
              </a:rPr>
            </a:br>
            <a:endParaRPr sz="3000">
              <a:solidFill>
                <a:srgbClr val="812C7C"/>
              </a:solidFill>
              <a:latin typeface="Proxima Nova"/>
              <a:ea typeface="Proxima Nova"/>
              <a:cs typeface="Proxima Nova"/>
              <a:sym typeface="Proxima Nova"/>
            </a:endParaRPr>
          </a:p>
        </p:txBody>
      </p:sp>
      <p:sp>
        <p:nvSpPr>
          <p:cNvPr id="612" name="Shape 612"/>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User </a:t>
            </a:r>
            <a:r>
              <a:rPr lang="en-US"/>
              <a:t>Context</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sp>
        <p:nvSpPr>
          <p:cNvPr id="175" name="Shape 175"/>
          <p:cNvSpPr/>
          <p:nvPr/>
        </p:nvSpPr>
        <p:spPr>
          <a:xfrm>
            <a:off x="393988" y="1896275"/>
            <a:ext cx="2931600" cy="4751400"/>
          </a:xfrm>
          <a:prstGeom prst="rect">
            <a:avLst/>
          </a:prstGeom>
          <a:solidFill>
            <a:srgbClr val="CFE2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76" name="Shape 176"/>
          <p:cNvSpPr/>
          <p:nvPr/>
        </p:nvSpPr>
        <p:spPr>
          <a:xfrm>
            <a:off x="3489063" y="1896275"/>
            <a:ext cx="2931600" cy="4751400"/>
          </a:xfrm>
          <a:prstGeom prst="rect">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77" name="Shape 177"/>
          <p:cNvSpPr/>
          <p:nvPr/>
        </p:nvSpPr>
        <p:spPr>
          <a:xfrm>
            <a:off x="6584138" y="1896275"/>
            <a:ext cx="2931600" cy="4751400"/>
          </a:xfrm>
          <a:prstGeom prst="rect">
            <a:avLst/>
          </a:prstGeom>
          <a:solidFill>
            <a:srgbClr val="F4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78" name="Shape 178"/>
          <p:cNvSpPr/>
          <p:nvPr/>
        </p:nvSpPr>
        <p:spPr>
          <a:xfrm>
            <a:off x="9679213" y="1896275"/>
            <a:ext cx="2931600" cy="4751400"/>
          </a:xfrm>
          <a:prstGeom prst="rect">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79" name="Shape 179"/>
          <p:cNvSpPr/>
          <p:nvPr/>
        </p:nvSpPr>
        <p:spPr>
          <a:xfrm>
            <a:off x="1418488" y="2746300"/>
            <a:ext cx="882600" cy="8826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80" name="Shape 180"/>
          <p:cNvSpPr/>
          <p:nvPr/>
        </p:nvSpPr>
        <p:spPr>
          <a:xfrm>
            <a:off x="4513563" y="2746300"/>
            <a:ext cx="882600" cy="882600"/>
          </a:xfrm>
          <a:prstGeom prst="ellipse">
            <a:avLst/>
          </a:prstGeom>
          <a:solidFill>
            <a:srgbClr val="D5A6B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81" name="Shape 181"/>
          <p:cNvSpPr/>
          <p:nvPr/>
        </p:nvSpPr>
        <p:spPr>
          <a:xfrm>
            <a:off x="7608638" y="2746300"/>
            <a:ext cx="882600" cy="882600"/>
          </a:xfrm>
          <a:prstGeom prst="ellipse">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82" name="Shape 182"/>
          <p:cNvSpPr/>
          <p:nvPr/>
        </p:nvSpPr>
        <p:spPr>
          <a:xfrm>
            <a:off x="10703713" y="2746300"/>
            <a:ext cx="882600" cy="882600"/>
          </a:xfrm>
          <a:prstGeom prst="ellipse">
            <a:avLst/>
          </a:prstGeom>
          <a:solidFill>
            <a:srgbClr val="9FC5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cxnSp>
        <p:nvCxnSpPr>
          <p:cNvPr id="183" name="Shape 183"/>
          <p:cNvCxnSpPr>
            <a:stCxn id="179" idx="6"/>
            <a:endCxn id="180" idx="2"/>
          </p:cNvCxnSpPr>
          <p:nvPr/>
        </p:nvCxnSpPr>
        <p:spPr>
          <a:xfrm>
            <a:off x="2301088" y="3187600"/>
            <a:ext cx="2212500" cy="0"/>
          </a:xfrm>
          <a:prstGeom prst="straightConnector1">
            <a:avLst/>
          </a:prstGeom>
          <a:noFill/>
          <a:ln cap="flat" cmpd="sng" w="19050">
            <a:solidFill>
              <a:srgbClr val="000000"/>
            </a:solidFill>
            <a:prstDash val="solid"/>
            <a:round/>
            <a:headEnd len="med" w="med" type="oval"/>
            <a:tailEnd len="med" w="med" type="oval"/>
          </a:ln>
        </p:spPr>
      </p:cxnSp>
      <p:cxnSp>
        <p:nvCxnSpPr>
          <p:cNvPr id="184" name="Shape 184"/>
          <p:cNvCxnSpPr>
            <a:stCxn id="180" idx="6"/>
            <a:endCxn id="181" idx="2"/>
          </p:cNvCxnSpPr>
          <p:nvPr/>
        </p:nvCxnSpPr>
        <p:spPr>
          <a:xfrm>
            <a:off x="5396163" y="3187600"/>
            <a:ext cx="2212500" cy="0"/>
          </a:xfrm>
          <a:prstGeom prst="straightConnector1">
            <a:avLst/>
          </a:prstGeom>
          <a:noFill/>
          <a:ln cap="flat" cmpd="sng" w="19050">
            <a:solidFill>
              <a:srgbClr val="000000"/>
            </a:solidFill>
            <a:prstDash val="solid"/>
            <a:round/>
            <a:headEnd len="med" w="med" type="oval"/>
            <a:tailEnd len="med" w="med" type="oval"/>
          </a:ln>
        </p:spPr>
      </p:cxnSp>
      <p:cxnSp>
        <p:nvCxnSpPr>
          <p:cNvPr id="185" name="Shape 185"/>
          <p:cNvCxnSpPr>
            <a:stCxn id="181" idx="6"/>
            <a:endCxn id="182" idx="2"/>
          </p:cNvCxnSpPr>
          <p:nvPr/>
        </p:nvCxnSpPr>
        <p:spPr>
          <a:xfrm>
            <a:off x="8491238" y="3187600"/>
            <a:ext cx="2212500" cy="0"/>
          </a:xfrm>
          <a:prstGeom prst="straightConnector1">
            <a:avLst/>
          </a:prstGeom>
          <a:noFill/>
          <a:ln cap="flat" cmpd="sng" w="19050">
            <a:solidFill>
              <a:srgbClr val="000000"/>
            </a:solidFill>
            <a:prstDash val="solid"/>
            <a:round/>
            <a:headEnd len="med" w="med" type="oval"/>
            <a:tailEnd len="med" w="med" type="oval"/>
          </a:ln>
        </p:spPr>
      </p:cxnSp>
      <p:sp>
        <p:nvSpPr>
          <p:cNvPr id="186" name="Shape 186"/>
          <p:cNvSpPr txBox="1"/>
          <p:nvPr/>
        </p:nvSpPr>
        <p:spPr>
          <a:xfrm>
            <a:off x="610275" y="4348275"/>
            <a:ext cx="2473800" cy="21033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Original domain model, for eg authors of news, news, views, original topics, etc.</a:t>
            </a:r>
            <a:endParaRPr/>
          </a:p>
        </p:txBody>
      </p:sp>
      <p:sp>
        <p:nvSpPr>
          <p:cNvPr id="187" name="Shape 187"/>
          <p:cNvSpPr txBox="1"/>
          <p:nvPr/>
        </p:nvSpPr>
        <p:spPr>
          <a:xfrm>
            <a:off x="3717975" y="4348275"/>
            <a:ext cx="2473800" cy="21033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Standard text processing features</a:t>
            </a:r>
            <a:endParaRPr/>
          </a:p>
          <a:p>
            <a:pPr indent="-317500" lvl="0" marL="457200" rtl="0">
              <a:spcBef>
                <a:spcPts val="0"/>
              </a:spcBef>
              <a:spcAft>
                <a:spcPts val="0"/>
              </a:spcAft>
              <a:buSzPts val="1400"/>
              <a:buChar char="●"/>
            </a:pPr>
            <a:r>
              <a:rPr lang="en-US"/>
              <a:t>Information Extraction</a:t>
            </a:r>
            <a:endParaRPr/>
          </a:p>
          <a:p>
            <a:pPr indent="-317500" lvl="0" marL="457200" rtl="0">
              <a:spcBef>
                <a:spcPts val="0"/>
              </a:spcBef>
              <a:spcAft>
                <a:spcPts val="0"/>
              </a:spcAft>
              <a:buSzPts val="1400"/>
              <a:buChar char="●"/>
            </a:pPr>
            <a:r>
              <a:rPr lang="en-US"/>
              <a:t>Enrichment</a:t>
            </a:r>
            <a:endParaRPr/>
          </a:p>
          <a:p>
            <a:pPr indent="-317500" lvl="0" marL="457200" rtl="0">
              <a:spcBef>
                <a:spcPts val="0"/>
              </a:spcBef>
              <a:spcAft>
                <a:spcPts val="0"/>
              </a:spcAft>
              <a:buSzPts val="1400"/>
              <a:buChar char="●"/>
            </a:pPr>
            <a:r>
              <a:rPr lang="en-US"/>
              <a:t>Facts</a:t>
            </a:r>
            <a:endParaRPr/>
          </a:p>
        </p:txBody>
      </p:sp>
      <p:sp>
        <p:nvSpPr>
          <p:cNvPr id="188" name="Shape 188"/>
          <p:cNvSpPr txBox="1"/>
          <p:nvPr/>
        </p:nvSpPr>
        <p:spPr>
          <a:xfrm>
            <a:off x="6825675" y="4348275"/>
            <a:ext cx="2473800" cy="21033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Knowledge Entities and Semantic relationships</a:t>
            </a:r>
            <a:endParaRPr/>
          </a:p>
          <a:p>
            <a:pPr indent="-317500" lvl="0" marL="457200" rtl="0">
              <a:spcBef>
                <a:spcPts val="0"/>
              </a:spcBef>
              <a:spcAft>
                <a:spcPts val="0"/>
              </a:spcAft>
              <a:buSzPts val="1400"/>
              <a:buChar char="●"/>
            </a:pPr>
            <a:r>
              <a:rPr lang="en-US"/>
              <a:t>Built from aggregation and validation of layer 1 and 2</a:t>
            </a:r>
            <a:endParaRPr/>
          </a:p>
          <a:p>
            <a:pPr indent="-317500" lvl="0" marL="457200" rtl="0">
              <a:spcBef>
                <a:spcPts val="0"/>
              </a:spcBef>
              <a:spcAft>
                <a:spcPts val="0"/>
              </a:spcAft>
              <a:buSzPts val="1400"/>
              <a:buChar char="●"/>
            </a:pPr>
            <a:r>
              <a:rPr lang="en-US"/>
              <a:t>Offers Multi-View (Perspectives)</a:t>
            </a:r>
            <a:endParaRPr/>
          </a:p>
        </p:txBody>
      </p:sp>
      <p:sp>
        <p:nvSpPr>
          <p:cNvPr id="189" name="Shape 189"/>
          <p:cNvSpPr txBox="1"/>
          <p:nvPr/>
        </p:nvSpPr>
        <p:spPr>
          <a:xfrm>
            <a:off x="686575" y="2070625"/>
            <a:ext cx="2397600" cy="425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9900FF"/>
                </a:solidFill>
              </a:rPr>
              <a:t>DOMAIN MODEL</a:t>
            </a:r>
            <a:br>
              <a:rPr b="1" lang="en-US">
                <a:solidFill>
                  <a:srgbClr val="9900FF"/>
                </a:solidFill>
              </a:rPr>
            </a:br>
            <a:r>
              <a:rPr b="1" lang="en-US">
                <a:solidFill>
                  <a:srgbClr val="9900FF"/>
                </a:solidFill>
              </a:rPr>
              <a:t>LAYER 1</a:t>
            </a:r>
            <a:endParaRPr b="1">
              <a:solidFill>
                <a:srgbClr val="9900FF"/>
              </a:solidFill>
            </a:endParaRPr>
          </a:p>
        </p:txBody>
      </p:sp>
      <p:sp>
        <p:nvSpPr>
          <p:cNvPr id="190" name="Shape 190"/>
          <p:cNvSpPr txBox="1"/>
          <p:nvPr/>
        </p:nvSpPr>
        <p:spPr>
          <a:xfrm>
            <a:off x="3756075" y="2070625"/>
            <a:ext cx="2397600" cy="425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812C7C"/>
                </a:solidFill>
              </a:rPr>
              <a:t>TEXT UNDERSTANDING</a:t>
            </a:r>
            <a:br>
              <a:rPr b="1" lang="en-US">
                <a:solidFill>
                  <a:srgbClr val="812C7C"/>
                </a:solidFill>
              </a:rPr>
            </a:br>
            <a:r>
              <a:rPr b="1" lang="en-US">
                <a:solidFill>
                  <a:srgbClr val="812C7C"/>
                </a:solidFill>
              </a:rPr>
              <a:t>LAYER 2</a:t>
            </a:r>
            <a:endParaRPr b="1">
              <a:solidFill>
                <a:srgbClr val="812C7C"/>
              </a:solidFill>
            </a:endParaRPr>
          </a:p>
        </p:txBody>
      </p:sp>
      <p:sp>
        <p:nvSpPr>
          <p:cNvPr id="191" name="Shape 191"/>
          <p:cNvSpPr txBox="1"/>
          <p:nvPr/>
        </p:nvSpPr>
        <p:spPr>
          <a:xfrm>
            <a:off x="6851150" y="2070625"/>
            <a:ext cx="2397600" cy="425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812C7C"/>
                </a:solidFill>
              </a:rPr>
              <a:t>KNOWLEDGE GRAPH</a:t>
            </a:r>
            <a:br>
              <a:rPr b="1" lang="en-US">
                <a:solidFill>
                  <a:srgbClr val="812C7C"/>
                </a:solidFill>
              </a:rPr>
            </a:br>
            <a:r>
              <a:rPr b="1" lang="en-US">
                <a:solidFill>
                  <a:srgbClr val="812C7C"/>
                </a:solidFill>
              </a:rPr>
              <a:t>LAYER 3</a:t>
            </a:r>
            <a:endParaRPr b="1">
              <a:solidFill>
                <a:srgbClr val="812C7C"/>
              </a:solidFill>
            </a:endParaRPr>
          </a:p>
        </p:txBody>
      </p:sp>
      <p:sp>
        <p:nvSpPr>
          <p:cNvPr id="192" name="Shape 192"/>
          <p:cNvSpPr txBox="1"/>
          <p:nvPr/>
        </p:nvSpPr>
        <p:spPr>
          <a:xfrm>
            <a:off x="9946225" y="2070625"/>
            <a:ext cx="2397600" cy="425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812C7C"/>
                </a:solidFill>
              </a:rPr>
              <a:t>USER CONTEXT</a:t>
            </a:r>
            <a:br>
              <a:rPr b="1" lang="en-US">
                <a:solidFill>
                  <a:srgbClr val="812C7C"/>
                </a:solidFill>
              </a:rPr>
            </a:br>
            <a:r>
              <a:rPr b="1" lang="en-US">
                <a:solidFill>
                  <a:srgbClr val="812C7C"/>
                </a:solidFill>
              </a:rPr>
              <a:t>LAYER 4</a:t>
            </a:r>
            <a:endParaRPr b="1">
              <a:solidFill>
                <a:srgbClr val="812C7C"/>
              </a:solidFill>
            </a:endParaRPr>
          </a:p>
        </p:txBody>
      </p:sp>
      <p:sp>
        <p:nvSpPr>
          <p:cNvPr id="193" name="Shape 193"/>
          <p:cNvSpPr txBox="1"/>
          <p:nvPr/>
        </p:nvSpPr>
        <p:spPr>
          <a:xfrm>
            <a:off x="9908125" y="4348275"/>
            <a:ext cx="2473800" cy="21033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US"/>
              <a:t>Keeps track of the user conversation</a:t>
            </a:r>
            <a:endParaRPr/>
          </a:p>
          <a:p>
            <a:pPr indent="-317500" lvl="0" marL="457200" rtl="0">
              <a:spcBef>
                <a:spcPts val="0"/>
              </a:spcBef>
              <a:spcAft>
                <a:spcPts val="0"/>
              </a:spcAft>
              <a:buSzPts val="1400"/>
              <a:buChar char="●"/>
            </a:pPr>
            <a:r>
              <a:rPr lang="en-US"/>
              <a:t>Relates conversation steps to entry points in the Knowledge Graph</a:t>
            </a:r>
            <a:endParaRPr/>
          </a:p>
          <a:p>
            <a:pPr indent="-317500" lvl="0" marL="457200" rtl="0">
              <a:spcBef>
                <a:spcPts val="0"/>
              </a:spcBef>
              <a:spcAft>
                <a:spcPts val="0"/>
              </a:spcAft>
              <a:buSzPts val="1400"/>
              <a:buChar char="●"/>
            </a:pPr>
            <a:r>
              <a:rPr lang="en-US"/>
              <a:t>Use distance to determine out of context situations</a:t>
            </a:r>
            <a:endParaRPr/>
          </a:p>
        </p:txBody>
      </p:sp>
      <p:pic>
        <p:nvPicPr>
          <p:cNvPr id="194" name="Shape 194"/>
          <p:cNvPicPr preferRelativeResize="0"/>
          <p:nvPr/>
        </p:nvPicPr>
        <p:blipFill>
          <a:blip r:embed="rId3">
            <a:alphaModFix/>
          </a:blip>
          <a:stretch>
            <a:fillRect/>
          </a:stretch>
        </p:blipFill>
        <p:spPr>
          <a:xfrm>
            <a:off x="1548275" y="2888700"/>
            <a:ext cx="597800" cy="597800"/>
          </a:xfrm>
          <a:prstGeom prst="rect">
            <a:avLst/>
          </a:prstGeom>
          <a:noFill/>
          <a:ln>
            <a:noFill/>
          </a:ln>
        </p:spPr>
      </p:pic>
      <p:pic>
        <p:nvPicPr>
          <p:cNvPr id="195" name="Shape 195"/>
          <p:cNvPicPr preferRelativeResize="0"/>
          <p:nvPr/>
        </p:nvPicPr>
        <p:blipFill>
          <a:blip r:embed="rId3">
            <a:alphaModFix/>
          </a:blip>
          <a:stretch>
            <a:fillRect/>
          </a:stretch>
        </p:blipFill>
        <p:spPr>
          <a:xfrm>
            <a:off x="4655975" y="2888700"/>
            <a:ext cx="597800" cy="597800"/>
          </a:xfrm>
          <a:prstGeom prst="rect">
            <a:avLst/>
          </a:prstGeom>
          <a:noFill/>
          <a:ln>
            <a:noFill/>
          </a:ln>
        </p:spPr>
      </p:pic>
      <p:pic>
        <p:nvPicPr>
          <p:cNvPr id="196" name="Shape 196"/>
          <p:cNvPicPr preferRelativeResize="0"/>
          <p:nvPr/>
        </p:nvPicPr>
        <p:blipFill>
          <a:blip r:embed="rId3">
            <a:alphaModFix/>
          </a:blip>
          <a:stretch>
            <a:fillRect/>
          </a:stretch>
        </p:blipFill>
        <p:spPr>
          <a:xfrm>
            <a:off x="7751063" y="2888700"/>
            <a:ext cx="597800" cy="597800"/>
          </a:xfrm>
          <a:prstGeom prst="rect">
            <a:avLst/>
          </a:prstGeom>
          <a:noFill/>
          <a:ln>
            <a:noFill/>
          </a:ln>
        </p:spPr>
      </p:pic>
      <p:pic>
        <p:nvPicPr>
          <p:cNvPr id="197" name="Shape 197"/>
          <p:cNvPicPr preferRelativeResize="0"/>
          <p:nvPr/>
        </p:nvPicPr>
        <p:blipFill>
          <a:blip r:embed="rId3">
            <a:alphaModFix/>
          </a:blip>
          <a:stretch>
            <a:fillRect/>
          </a:stretch>
        </p:blipFill>
        <p:spPr>
          <a:xfrm>
            <a:off x="10846125" y="2888700"/>
            <a:ext cx="597800" cy="597800"/>
          </a:xfrm>
          <a:prstGeom prst="rect">
            <a:avLst/>
          </a:prstGeom>
          <a:noFill/>
          <a:ln>
            <a:noFill/>
          </a:ln>
        </p:spPr>
      </p:pic>
      <p:sp>
        <p:nvSpPr>
          <p:cNvPr id="198" name="Shape 198"/>
          <p:cNvSpPr/>
          <p:nvPr/>
        </p:nvSpPr>
        <p:spPr>
          <a:xfrm>
            <a:off x="3346000" y="1516850"/>
            <a:ext cx="3238200" cy="5465100"/>
          </a:xfrm>
          <a:prstGeom prst="rect">
            <a:avLst/>
          </a:prstGeom>
          <a:noFill/>
          <a:ln cap="flat" cmpd="sng" w="28575">
            <a:solidFill>
              <a:srgbClr val="812C7C"/>
            </a:solidFill>
            <a:prstDash val="dash"/>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616" name="Shape 616"/>
        <p:cNvGrpSpPr/>
        <p:nvPr/>
      </p:nvGrpSpPr>
      <p:grpSpPr>
        <a:xfrm>
          <a:off x="0" y="0"/>
          <a:ext cx="0" cy="0"/>
          <a:chOff x="0" y="0"/>
          <a:chExt cx="0" cy="0"/>
        </a:xfrm>
      </p:grpSpPr>
      <p:pic>
        <p:nvPicPr>
          <p:cNvPr id="617" name="Shape 617"/>
          <p:cNvPicPr preferRelativeResize="0"/>
          <p:nvPr/>
        </p:nvPicPr>
        <p:blipFill>
          <a:blip r:embed="rId3">
            <a:alphaModFix/>
          </a:blip>
          <a:stretch>
            <a:fillRect/>
          </a:stretch>
        </p:blipFill>
        <p:spPr>
          <a:xfrm>
            <a:off x="0" y="400525"/>
            <a:ext cx="13004800" cy="7461770"/>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621" name="Shape 621"/>
        <p:cNvGrpSpPr/>
        <p:nvPr/>
      </p:nvGrpSpPr>
      <p:grpSpPr>
        <a:xfrm>
          <a:off x="0" y="0"/>
          <a:ext cx="0" cy="0"/>
          <a:chOff x="0" y="0"/>
          <a:chExt cx="0" cy="0"/>
        </a:xfrm>
      </p:grpSpPr>
      <p:sp>
        <p:nvSpPr>
          <p:cNvPr id="622" name="Shape 622"/>
          <p:cNvSpPr txBox="1"/>
          <p:nvPr>
            <p:ph idx="1" type="body"/>
          </p:nvPr>
        </p:nvSpPr>
        <p:spPr>
          <a:xfrm>
            <a:off x="635000" y="2159000"/>
            <a:ext cx="11704200" cy="6940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When to go out ?</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A user can quickly go out of context during a conversation, for example :</a:t>
            </a:r>
            <a:br>
              <a:rPr b="0" lang="en-US" sz="3000">
                <a:solidFill>
                  <a:srgbClr val="000000"/>
                </a:solidFill>
                <a:latin typeface="Proxima Nova"/>
                <a:ea typeface="Proxima Nova"/>
                <a:cs typeface="Proxima Nova"/>
                <a:sym typeface="Proxima Nova"/>
              </a:rPr>
            </a:br>
            <a:br>
              <a:rPr b="0" lang="en-US" sz="3000">
                <a:solidFill>
                  <a:srgbClr val="000000"/>
                </a:solidFill>
                <a:latin typeface="Proxima Nova"/>
                <a:ea typeface="Proxima Nova"/>
                <a:cs typeface="Proxima Nova"/>
                <a:sym typeface="Proxima Nova"/>
              </a:rPr>
            </a:br>
            <a:r>
              <a:rPr b="0" lang="en-US" sz="2400">
                <a:solidFill>
                  <a:srgbClr val="000000"/>
                </a:solidFill>
                <a:latin typeface="Proxima Nova"/>
                <a:ea typeface="Proxima Nova"/>
                <a:cs typeface="Proxima Nova"/>
                <a:sym typeface="Proxima Nova"/>
              </a:rPr>
              <a:t>* How is the weather in San Francisco ?</a:t>
            </a:r>
            <a:br>
              <a:rPr b="0" lang="en-US" sz="2400">
                <a:solidFill>
                  <a:srgbClr val="000000"/>
                </a:solidFill>
                <a:latin typeface="Proxima Nova"/>
                <a:ea typeface="Proxima Nova"/>
                <a:cs typeface="Proxima Nova"/>
                <a:sym typeface="Proxima Nova"/>
              </a:rPr>
            </a:br>
            <a:r>
              <a:rPr b="0" lang="en-US" sz="2400">
                <a:solidFill>
                  <a:srgbClr val="000000"/>
                </a:solidFill>
                <a:latin typeface="Proxima Nova"/>
                <a:ea typeface="Proxima Nova"/>
                <a:cs typeface="Proxima Nova"/>
                <a:sym typeface="Proxima Nova"/>
              </a:rPr>
              <a:t>   -- it is 25 degrees</a:t>
            </a:r>
            <a:br>
              <a:rPr b="0" lang="en-US" sz="2400">
                <a:solidFill>
                  <a:srgbClr val="000000"/>
                </a:solidFill>
                <a:latin typeface="Proxima Nova"/>
                <a:ea typeface="Proxima Nova"/>
                <a:cs typeface="Proxima Nova"/>
                <a:sym typeface="Proxima Nova"/>
              </a:rPr>
            </a:br>
            <a:r>
              <a:rPr b="0" lang="en-US" sz="2400">
                <a:solidFill>
                  <a:srgbClr val="000000"/>
                </a:solidFill>
                <a:latin typeface="Proxima Nova"/>
                <a:ea typeface="Proxima Nova"/>
                <a:cs typeface="Proxima Nova"/>
                <a:sym typeface="Proxima Nova"/>
              </a:rPr>
              <a:t>* what size? </a:t>
            </a:r>
            <a:br>
              <a:rPr b="0" lang="en-US" sz="2400">
                <a:solidFill>
                  <a:srgbClr val="000000"/>
                </a:solidFill>
                <a:latin typeface="Proxima Nova"/>
                <a:ea typeface="Proxima Nova"/>
                <a:cs typeface="Proxima Nova"/>
                <a:sym typeface="Proxima Nova"/>
              </a:rPr>
            </a:br>
            <a:r>
              <a:rPr b="0" lang="en-US" sz="2400">
                <a:solidFill>
                  <a:srgbClr val="000000"/>
                </a:solidFill>
                <a:latin typeface="Proxima Nova"/>
                <a:ea typeface="Proxima Nova"/>
                <a:cs typeface="Proxima Nova"/>
                <a:sym typeface="Proxima Nova"/>
              </a:rPr>
              <a:t>   -- </a:t>
            </a:r>
            <a:r>
              <a:rPr lang="en-US" sz="2400">
                <a:solidFill>
                  <a:srgbClr val="812C7C"/>
                </a:solidFill>
                <a:latin typeface="Proxima Nova"/>
                <a:ea typeface="Proxima Nova"/>
                <a:cs typeface="Proxima Nova"/>
                <a:sym typeface="Proxima Nova"/>
              </a:rPr>
              <a:t>?? Are you really gonna try to find a response?</a:t>
            </a:r>
            <a:br>
              <a:rPr lang="en-US" sz="3000">
                <a:solidFill>
                  <a:srgbClr val="000000"/>
                </a:solidFill>
                <a:latin typeface="Proxima Nova"/>
                <a:ea typeface="Proxima Nova"/>
                <a:cs typeface="Proxima Nova"/>
                <a:sym typeface="Proxima Nova"/>
              </a:rPr>
            </a:br>
            <a:endParaRPr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We use distance calculation in the graph based to trigger</a:t>
            </a:r>
            <a:br>
              <a:rPr b="0" lang="en-US" sz="3000">
                <a:solidFill>
                  <a:srgbClr val="000000"/>
                </a:solidFill>
                <a:latin typeface="Proxima Nova"/>
                <a:ea typeface="Proxima Nova"/>
                <a:cs typeface="Proxima Nova"/>
                <a:sym typeface="Proxima Nova"/>
              </a:rPr>
            </a:br>
            <a:r>
              <a:rPr lang="en-US" sz="3000">
                <a:solidFill>
                  <a:srgbClr val="812C7C"/>
                </a:solidFill>
                <a:latin typeface="Proxima Nova"/>
                <a:ea typeface="Proxima Nova"/>
                <a:cs typeface="Proxima Nova"/>
                <a:sym typeface="Proxima Nova"/>
              </a:rPr>
              <a:t>Signals</a:t>
            </a:r>
            <a:r>
              <a:rPr b="0" lang="en-US" sz="3000">
                <a:solidFill>
                  <a:srgbClr val="000000"/>
                </a:solidFill>
                <a:latin typeface="Proxima Nova"/>
                <a:ea typeface="Proxima Nova"/>
                <a:cs typeface="Proxima Nova"/>
                <a:sym typeface="Proxima Nova"/>
              </a:rPr>
              <a:t> if the user is out of context</a:t>
            </a:r>
            <a:endParaRPr b="0" sz="3000">
              <a:solidFill>
                <a:srgbClr val="000000"/>
              </a:solidFill>
              <a:latin typeface="Proxima Nova"/>
              <a:ea typeface="Proxima Nova"/>
              <a:cs typeface="Proxima Nova"/>
              <a:sym typeface="Proxima Nova"/>
            </a:endParaRPr>
          </a:p>
        </p:txBody>
      </p:sp>
      <p:sp>
        <p:nvSpPr>
          <p:cNvPr id="623" name="Shape 623"/>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t>User Context</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627" name="Shape 627"/>
        <p:cNvGrpSpPr/>
        <p:nvPr/>
      </p:nvGrpSpPr>
      <p:grpSpPr>
        <a:xfrm>
          <a:off x="0" y="0"/>
          <a:ext cx="0" cy="0"/>
          <a:chOff x="0" y="0"/>
          <a:chExt cx="0" cy="0"/>
        </a:xfrm>
      </p:grpSpPr>
      <p:sp>
        <p:nvSpPr>
          <p:cNvPr id="628" name="Shape 628"/>
          <p:cNvSpPr txBox="1"/>
          <p:nvPr>
            <p:ph idx="1" type="body"/>
          </p:nvPr>
        </p:nvSpPr>
        <p:spPr>
          <a:xfrm>
            <a:off x="635000" y="2159000"/>
            <a:ext cx="11704200" cy="69408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Some more thoughts</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Embrace failures</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Monitor</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Humans are still a thing</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a:t>
            </a:r>
            <a:br>
              <a:rPr b="0" lang="en-US" sz="3000">
                <a:solidFill>
                  <a:srgbClr val="000000"/>
                </a:solidFill>
                <a:latin typeface="Proxima Nova"/>
                <a:ea typeface="Proxima Nova"/>
                <a:cs typeface="Proxima Nova"/>
                <a:sym typeface="Proxima Nova"/>
              </a:rPr>
            </a:br>
            <a:endParaRPr sz="3000">
              <a:solidFill>
                <a:srgbClr val="812C7C"/>
              </a:solidFill>
              <a:latin typeface="Proxima Nova"/>
              <a:ea typeface="Proxima Nova"/>
              <a:cs typeface="Proxima Nova"/>
              <a:sym typeface="Proxima Nova"/>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2" name="Shape 632"/>
        <p:cNvGrpSpPr/>
        <p:nvPr/>
      </p:nvGrpSpPr>
      <p:grpSpPr>
        <a:xfrm>
          <a:off x="0" y="0"/>
          <a:ext cx="0" cy="0"/>
          <a:chOff x="0" y="0"/>
          <a:chExt cx="0" cy="0"/>
        </a:xfrm>
      </p:grpSpPr>
      <p:sp>
        <p:nvSpPr>
          <p:cNvPr id="633" name="Shape 633"/>
          <p:cNvSpPr txBox="1"/>
          <p:nvPr>
            <p:ph idx="1" type="body"/>
          </p:nvPr>
        </p:nvSpPr>
        <p:spPr>
          <a:xfrm>
            <a:off x="2508450" y="8231075"/>
            <a:ext cx="8115300" cy="1773900"/>
          </a:xfrm>
          <a:prstGeom prst="rect">
            <a:avLst/>
          </a:prstGeom>
          <a:noFill/>
          <a:ln>
            <a:noFill/>
          </a:ln>
        </p:spPr>
        <p:txBody>
          <a:bodyPr anchorCtr="0" anchor="t" bIns="30950" lIns="30950" spcFirstLastPara="1" rIns="30950" wrap="square" tIns="30950">
            <a:noAutofit/>
          </a:bodyPr>
          <a:lstStyle/>
          <a:p>
            <a:pPr indent="0" lvl="0" marL="0" marR="0" rtl="0" algn="ctr">
              <a:lnSpc>
                <a:spcPct val="186666"/>
              </a:lnSpc>
              <a:spcBef>
                <a:spcPts val="0"/>
              </a:spcBef>
              <a:spcAft>
                <a:spcPts val="0"/>
              </a:spcAft>
              <a:buClr>
                <a:schemeClr val="dk1"/>
              </a:buClr>
              <a:buFont typeface="Helvetica Neue"/>
              <a:buNone/>
            </a:pPr>
            <a:r>
              <a:rPr b="0" lang="en-US" sz="1800">
                <a:solidFill>
                  <a:schemeClr val="dk1"/>
                </a:solidFill>
                <a:latin typeface="Proxima Nova"/>
                <a:ea typeface="Proxima Nova"/>
                <a:cs typeface="Proxima Nova"/>
                <a:sym typeface="Proxima Nova"/>
              </a:rPr>
              <a:t>world’s #1 Neo4j consultancy</a:t>
            </a:r>
            <a:endParaRPr b="0" sz="1800">
              <a:solidFill>
                <a:schemeClr val="dk1"/>
              </a:solidFill>
              <a:latin typeface="Proxima Nova"/>
              <a:ea typeface="Proxima Nova"/>
              <a:cs typeface="Proxima Nova"/>
              <a:sym typeface="Proxima Nova"/>
            </a:endParaRPr>
          </a:p>
          <a:p>
            <a:pPr indent="0" lvl="0" marL="0" marR="0" rtl="0" algn="ctr">
              <a:lnSpc>
                <a:spcPct val="100000"/>
              </a:lnSpc>
              <a:spcBef>
                <a:spcPts val="0"/>
              </a:spcBef>
              <a:spcAft>
                <a:spcPts val="0"/>
              </a:spcAft>
              <a:buClr>
                <a:srgbClr val="000000"/>
              </a:buClr>
              <a:buFont typeface="Helvetica Neue"/>
              <a:buNone/>
            </a:pPr>
            <a:r>
              <a:rPr b="0" i="0" lang="en-US" sz="1800" u="sng" cap="none" strike="noStrike">
                <a:solidFill>
                  <a:schemeClr val="hlink"/>
                </a:solidFill>
                <a:latin typeface="Proxima Nova"/>
                <a:ea typeface="Proxima Nova"/>
                <a:cs typeface="Proxima Nova"/>
                <a:sym typeface="Proxima Nova"/>
                <a:hlinkClick r:id="rId3"/>
              </a:rPr>
              <a:t>www.graphaware.com</a:t>
            </a:r>
            <a:r>
              <a:rPr b="0" lang="en-US" sz="1800">
                <a:solidFill>
                  <a:srgbClr val="000000"/>
                </a:solidFill>
                <a:latin typeface="Proxima Nova"/>
                <a:ea typeface="Proxima Nova"/>
                <a:cs typeface="Proxima Nova"/>
                <a:sym typeface="Proxima Nova"/>
              </a:rPr>
              <a:t>   </a:t>
            </a:r>
            <a:r>
              <a:rPr b="0" i="0" lang="en-US" sz="1800" u="none" cap="none" strike="noStrike">
                <a:solidFill>
                  <a:srgbClr val="000000"/>
                </a:solidFill>
                <a:latin typeface="Proxima Nova"/>
                <a:ea typeface="Proxima Nova"/>
                <a:cs typeface="Proxima Nova"/>
                <a:sym typeface="Proxima Nova"/>
              </a:rPr>
              <a:t>@graph_aware</a:t>
            </a:r>
            <a:endParaRPr sz="1800">
              <a:latin typeface="Proxima Nova"/>
              <a:ea typeface="Proxima Nova"/>
              <a:cs typeface="Proxima Nova"/>
              <a:sym typeface="Proxima Nova"/>
            </a:endParaRPr>
          </a:p>
        </p:txBody>
      </p:sp>
      <p:sp>
        <p:nvSpPr>
          <p:cNvPr id="634" name="Shape 634"/>
          <p:cNvSpPr txBox="1"/>
          <p:nvPr>
            <p:ph idx="2" type="body"/>
          </p:nvPr>
        </p:nvSpPr>
        <p:spPr>
          <a:xfrm>
            <a:off x="2206225" y="2088725"/>
            <a:ext cx="8592300" cy="1587600"/>
          </a:xfrm>
          <a:prstGeom prst="rect">
            <a:avLst/>
          </a:prstGeom>
          <a:noFill/>
          <a:ln>
            <a:noFill/>
          </a:ln>
        </p:spPr>
        <p:txBody>
          <a:bodyPr anchorCtr="0" anchor="t" bIns="30950" lIns="30950" spcFirstLastPara="1" rIns="30950" wrap="square" tIns="30950">
            <a:noAutofit/>
          </a:bodyPr>
          <a:lstStyle/>
          <a:p>
            <a:pPr indent="0" lvl="0" marL="0" marR="0" rtl="0" algn="ctr">
              <a:lnSpc>
                <a:spcPct val="100000"/>
              </a:lnSpc>
              <a:spcBef>
                <a:spcPts val="0"/>
              </a:spcBef>
              <a:spcAft>
                <a:spcPts val="0"/>
              </a:spcAft>
              <a:buClr>
                <a:srgbClr val="286AA6"/>
              </a:buClr>
              <a:buFont typeface="Helvetica Neue"/>
              <a:buNone/>
            </a:pPr>
            <a:r>
              <a:rPr lang="en-US"/>
              <a:t>Thank you !</a:t>
            </a:r>
            <a:endParaRPr/>
          </a:p>
        </p:txBody>
      </p:sp>
      <p:pic>
        <p:nvPicPr>
          <p:cNvPr id="635" name="Shape 635"/>
          <p:cNvPicPr preferRelativeResize="0"/>
          <p:nvPr/>
        </p:nvPicPr>
        <p:blipFill>
          <a:blip r:embed="rId4">
            <a:alphaModFix/>
          </a:blip>
          <a:stretch>
            <a:fillRect/>
          </a:stretch>
        </p:blipFill>
        <p:spPr>
          <a:xfrm>
            <a:off x="3706838" y="4133525"/>
            <a:ext cx="1580100" cy="1580100"/>
          </a:xfrm>
          <a:prstGeom prst="ellipse">
            <a:avLst/>
          </a:prstGeom>
          <a:noFill/>
          <a:ln>
            <a:noFill/>
          </a:ln>
        </p:spPr>
      </p:pic>
      <p:sp>
        <p:nvSpPr>
          <p:cNvPr id="636" name="Shape 636"/>
          <p:cNvSpPr txBox="1"/>
          <p:nvPr/>
        </p:nvSpPr>
        <p:spPr>
          <a:xfrm>
            <a:off x="5395700" y="4133525"/>
            <a:ext cx="3902100" cy="2113800"/>
          </a:xfrm>
          <a:prstGeom prst="rect">
            <a:avLst/>
          </a:prstGeom>
          <a:noFill/>
          <a:ln>
            <a:noFill/>
          </a:ln>
        </p:spPr>
        <p:txBody>
          <a:bodyPr anchorCtr="0" anchor="t" bIns="91425" lIns="91425" spcFirstLastPara="1" rIns="91425" wrap="square" tIns="91425">
            <a:noAutofit/>
          </a:bodyPr>
          <a:lstStyle/>
          <a:p>
            <a:pPr indent="0" lvl="0" marL="0" rtl="0">
              <a:lnSpc>
                <a:spcPct val="115000"/>
              </a:lnSpc>
              <a:spcBef>
                <a:spcPts val="0"/>
              </a:spcBef>
              <a:spcAft>
                <a:spcPts val="0"/>
              </a:spcAft>
              <a:buNone/>
            </a:pPr>
            <a:r>
              <a:rPr b="1" lang="en-US" sz="2800">
                <a:latin typeface="Proxima Nova"/>
                <a:ea typeface="Proxima Nova"/>
                <a:cs typeface="Proxima Nova"/>
                <a:sym typeface="Proxima Nova"/>
              </a:rPr>
              <a:t>Christophe Willemsen</a:t>
            </a:r>
            <a:br>
              <a:rPr b="1" lang="en-US" sz="2800">
                <a:solidFill>
                  <a:srgbClr val="812C7C"/>
                </a:solidFill>
                <a:latin typeface="Proxima Nova"/>
                <a:ea typeface="Proxima Nova"/>
                <a:cs typeface="Proxima Nova"/>
                <a:sym typeface="Proxima Nova"/>
              </a:rPr>
            </a:br>
            <a:r>
              <a:rPr b="1" lang="en-US" sz="2800">
                <a:solidFill>
                  <a:srgbClr val="812C7C"/>
                </a:solidFill>
                <a:latin typeface="Proxima Nova"/>
                <a:ea typeface="Proxima Nova"/>
                <a:cs typeface="Proxima Nova"/>
                <a:sym typeface="Proxima Nova"/>
              </a:rPr>
              <a:t>@ikwattro</a:t>
            </a:r>
            <a:endParaRPr b="1" sz="2800">
              <a:solidFill>
                <a:srgbClr val="812C7C"/>
              </a:solidFill>
              <a:latin typeface="Proxima Nova"/>
              <a:ea typeface="Proxima Nova"/>
              <a:cs typeface="Proxima Nova"/>
              <a:sym typeface="Proxima Nova"/>
            </a:endParaRPr>
          </a:p>
          <a:p>
            <a:pPr indent="0" lvl="0" marL="0" rtl="0">
              <a:lnSpc>
                <a:spcPct val="115000"/>
              </a:lnSpc>
              <a:spcBef>
                <a:spcPts val="0"/>
              </a:spcBef>
              <a:spcAft>
                <a:spcPts val="0"/>
              </a:spcAft>
              <a:buNone/>
            </a:pPr>
            <a:r>
              <a:t/>
            </a:r>
            <a:endParaRPr sz="2400">
              <a:latin typeface="Proxima Nova"/>
              <a:ea typeface="Proxima Nova"/>
              <a:cs typeface="Proxima Nova"/>
              <a:sym typeface="Proxima Nova"/>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sp>
        <p:nvSpPr>
          <p:cNvPr id="203" name="Shape 203"/>
          <p:cNvSpPr txBox="1"/>
          <p:nvPr>
            <p:ph idx="1" type="body"/>
          </p:nvPr>
        </p:nvSpPr>
        <p:spPr>
          <a:xfrm>
            <a:off x="635000" y="2159000"/>
            <a:ext cx="11704200" cy="54759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Natural Language Processing</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Sentence segmentation</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Tokenization</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Stopwords Removal</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b="0" lang="en-US" sz="3000">
                <a:solidFill>
                  <a:srgbClr val="000000"/>
                </a:solidFill>
                <a:latin typeface="Proxima Nova"/>
                <a:ea typeface="Proxima Nova"/>
                <a:cs typeface="Proxima Nova"/>
                <a:sym typeface="Proxima Nova"/>
              </a:rPr>
              <a:t>Part of Speech Tagging</a:t>
            </a:r>
            <a:endParaRPr b="0" sz="3000">
              <a:solidFill>
                <a:srgbClr val="000000"/>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t/>
            </a:r>
            <a:endParaRPr sz="3000">
              <a:solidFill>
                <a:srgbClr val="000000"/>
              </a:solidFill>
              <a:latin typeface="Proxima Nova"/>
              <a:ea typeface="Proxima Nova"/>
              <a:cs typeface="Proxima Nova"/>
              <a:sym typeface="Proxima Nova"/>
            </a:endParaRPr>
          </a:p>
        </p:txBody>
      </p:sp>
      <p:sp>
        <p:nvSpPr>
          <p:cNvPr id="204" name="Shape 204"/>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latin typeface="Proxima Nova"/>
                <a:ea typeface="Proxima Nova"/>
                <a:cs typeface="Proxima Nova"/>
                <a:sym typeface="Proxima Nova"/>
              </a:rPr>
              <a:t>Text Understanding</a:t>
            </a:r>
            <a:endParaRPr>
              <a:latin typeface="Proxima Nova"/>
              <a:ea typeface="Proxima Nova"/>
              <a:cs typeface="Proxima Nova"/>
              <a:sym typeface="Proxima Nova"/>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 name="Shape 208"/>
        <p:cNvGrpSpPr/>
        <p:nvPr/>
      </p:nvGrpSpPr>
      <p:grpSpPr>
        <a:xfrm>
          <a:off x="0" y="0"/>
          <a:ext cx="0" cy="0"/>
          <a:chOff x="0" y="0"/>
          <a:chExt cx="0" cy="0"/>
        </a:xfrm>
      </p:grpSpPr>
      <p:sp>
        <p:nvSpPr>
          <p:cNvPr id="209" name="Shape 209"/>
          <p:cNvSpPr txBox="1"/>
          <p:nvPr>
            <p:ph idx="1" type="body"/>
          </p:nvPr>
        </p:nvSpPr>
        <p:spPr>
          <a:xfrm>
            <a:off x="635000" y="2159000"/>
            <a:ext cx="11704200" cy="5475900"/>
          </a:xfrm>
          <a:prstGeom prst="rect">
            <a:avLst/>
          </a:prstGeom>
          <a:noFill/>
          <a:ln>
            <a:noFill/>
          </a:ln>
        </p:spPr>
        <p:txBody>
          <a:bodyPr anchorCtr="0" anchor="t" bIns="30950" lIns="30950" spcFirstLastPara="1" rIns="30950" wrap="square" tIns="30950">
            <a:noAutofit/>
          </a:bodyPr>
          <a:lstStyle/>
          <a:p>
            <a:pPr indent="-419100" lvl="0" marL="457200" marR="0" rtl="0" algn="l">
              <a:lnSpc>
                <a:spcPct val="150000"/>
              </a:lnSpc>
              <a:spcBef>
                <a:spcPts val="2000"/>
              </a:spcBef>
              <a:spcAft>
                <a:spcPts val="0"/>
              </a:spcAft>
              <a:buClr>
                <a:srgbClr val="812C7C"/>
              </a:buClr>
              <a:buSzPts val="3000"/>
              <a:buFont typeface="Proxima Nova"/>
              <a:buChar char="●"/>
            </a:pPr>
            <a:r>
              <a:rPr lang="en-US" sz="3000">
                <a:solidFill>
                  <a:srgbClr val="812C7C"/>
                </a:solidFill>
                <a:latin typeface="Proxima Nova"/>
                <a:ea typeface="Proxima Nova"/>
                <a:cs typeface="Proxima Nova"/>
                <a:sym typeface="Proxima Nova"/>
              </a:rPr>
              <a:t>Natural Language Processing</a:t>
            </a:r>
            <a:endParaRPr sz="3000">
              <a:solidFill>
                <a:srgbClr val="812C7C"/>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EFEFEF"/>
              </a:buClr>
              <a:buSzPts val="3000"/>
              <a:buFont typeface="Proxima Nova"/>
              <a:buChar char="○"/>
            </a:pPr>
            <a:r>
              <a:rPr lang="en-US" sz="3000">
                <a:solidFill>
                  <a:srgbClr val="EFEFEF"/>
                </a:solidFill>
                <a:latin typeface="Proxima Nova"/>
                <a:ea typeface="Proxima Nova"/>
                <a:cs typeface="Proxima Nova"/>
                <a:sym typeface="Proxima Nova"/>
              </a:rPr>
              <a:t>Sentence segmentation</a:t>
            </a:r>
            <a:endParaRPr sz="3000">
              <a:solidFill>
                <a:srgbClr val="EFEFEF"/>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EFEFEF"/>
              </a:buClr>
              <a:buSzPts val="3000"/>
              <a:buFont typeface="Proxima Nova"/>
              <a:buChar char="○"/>
            </a:pPr>
            <a:r>
              <a:rPr lang="en-US" sz="3000">
                <a:solidFill>
                  <a:srgbClr val="EFEFEF"/>
                </a:solidFill>
                <a:latin typeface="Proxima Nova"/>
                <a:ea typeface="Proxima Nova"/>
                <a:cs typeface="Proxima Nova"/>
                <a:sym typeface="Proxima Nova"/>
              </a:rPr>
              <a:t>Tokenization</a:t>
            </a:r>
            <a:endParaRPr sz="3000">
              <a:solidFill>
                <a:srgbClr val="EFEFEF"/>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EFEFEF"/>
              </a:buClr>
              <a:buSzPts val="3000"/>
              <a:buFont typeface="Proxima Nova"/>
              <a:buChar char="○"/>
            </a:pPr>
            <a:r>
              <a:rPr lang="en-US" sz="3000">
                <a:solidFill>
                  <a:srgbClr val="EFEFEF"/>
                </a:solidFill>
                <a:latin typeface="Proxima Nova"/>
                <a:ea typeface="Proxima Nova"/>
                <a:cs typeface="Proxima Nova"/>
                <a:sym typeface="Proxima Nova"/>
              </a:rPr>
              <a:t>Stopwords Removal</a:t>
            </a:r>
            <a:endParaRPr sz="3000">
              <a:solidFill>
                <a:srgbClr val="EFEFEF"/>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EFEFEF"/>
              </a:buClr>
              <a:buSzPts val="3000"/>
              <a:buFont typeface="Proxima Nova"/>
              <a:buChar char="○"/>
            </a:pPr>
            <a:r>
              <a:rPr lang="en-US" sz="3000">
                <a:solidFill>
                  <a:srgbClr val="EFEFEF"/>
                </a:solidFill>
                <a:latin typeface="Proxima Nova"/>
                <a:ea typeface="Proxima Nova"/>
                <a:cs typeface="Proxima Nova"/>
                <a:sym typeface="Proxima Nova"/>
              </a:rPr>
              <a:t>Part of Speech Tagging</a:t>
            </a:r>
            <a:endParaRPr sz="3000">
              <a:solidFill>
                <a:srgbClr val="EFEFEF"/>
              </a:solidFill>
              <a:latin typeface="Proxima Nova"/>
              <a:ea typeface="Proxima Nova"/>
              <a:cs typeface="Proxima Nova"/>
              <a:sym typeface="Proxima Nova"/>
            </a:endParaRPr>
          </a:p>
          <a:p>
            <a:pPr indent="-419100" lvl="1" marL="914400" marR="0" rtl="0" algn="l">
              <a:lnSpc>
                <a:spcPct val="150000"/>
              </a:lnSpc>
              <a:spcBef>
                <a:spcPts val="0"/>
              </a:spcBef>
              <a:spcAft>
                <a:spcPts val="0"/>
              </a:spcAft>
              <a:buClr>
                <a:srgbClr val="000000"/>
              </a:buClr>
              <a:buSzPts val="3000"/>
              <a:buFont typeface="Proxima Nova"/>
              <a:buChar char="○"/>
            </a:pPr>
            <a:r>
              <a:rPr lang="en-US" sz="3000">
                <a:solidFill>
                  <a:srgbClr val="000000"/>
                </a:solidFill>
                <a:latin typeface="Proxima Nova"/>
                <a:ea typeface="Proxima Nova"/>
                <a:cs typeface="Proxima Nova"/>
                <a:sym typeface="Proxima Nova"/>
              </a:rPr>
              <a:t>Named Entity Recognition</a:t>
            </a:r>
            <a:endParaRPr sz="3000">
              <a:solidFill>
                <a:srgbClr val="000000"/>
              </a:solidFill>
              <a:latin typeface="Proxima Nova"/>
              <a:ea typeface="Proxima Nova"/>
              <a:cs typeface="Proxima Nova"/>
              <a:sym typeface="Proxima Nova"/>
            </a:endParaRPr>
          </a:p>
        </p:txBody>
      </p:sp>
      <p:sp>
        <p:nvSpPr>
          <p:cNvPr id="210" name="Shape 210"/>
          <p:cNvSpPr txBox="1"/>
          <p:nvPr>
            <p:ph type="title"/>
          </p:nvPr>
        </p:nvSpPr>
        <p:spPr>
          <a:xfrm>
            <a:off x="637539" y="558800"/>
            <a:ext cx="11704200" cy="1571100"/>
          </a:xfrm>
          <a:prstGeom prst="rect">
            <a:avLst/>
          </a:prstGeom>
          <a:noFill/>
          <a:ln>
            <a:noFill/>
          </a:ln>
        </p:spPr>
        <p:txBody>
          <a:bodyPr anchorCtr="0" anchor="t" bIns="30950" lIns="30950" spcFirstLastPara="1" rIns="30950" wrap="square" tIns="30950">
            <a:noAutofit/>
          </a:bodyPr>
          <a:lstStyle/>
          <a:p>
            <a:pPr indent="0" lvl="0" marL="38100" marR="40638" rtl="0" algn="l">
              <a:lnSpc>
                <a:spcPct val="100000"/>
              </a:lnSpc>
              <a:spcBef>
                <a:spcPts val="0"/>
              </a:spcBef>
              <a:spcAft>
                <a:spcPts val="0"/>
              </a:spcAft>
              <a:buClr>
                <a:srgbClr val="286AA6"/>
              </a:buClr>
              <a:buFont typeface="Helvetica Neue"/>
              <a:buNone/>
            </a:pPr>
            <a:r>
              <a:rPr lang="en-US">
                <a:latin typeface="Proxima Nova"/>
                <a:ea typeface="Proxima Nova"/>
                <a:cs typeface="Proxima Nova"/>
                <a:sym typeface="Proxima Nova"/>
              </a:rPr>
              <a:t>Text Understanding</a:t>
            </a:r>
            <a:endParaRPr>
              <a:latin typeface="Proxima Nova"/>
              <a:ea typeface="Proxima Nova"/>
              <a:cs typeface="Proxima Nova"/>
              <a:sym typeface="Proxima Nova"/>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