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4643"/>
  </p:normalViewPr>
  <p:slideViewPr>
    <p:cSldViewPr snapToGrid="0" snapToObjects="1">
      <p:cViewPr varScale="1">
        <p:scale>
          <a:sx n="120" d="100"/>
          <a:sy n="120" d="100"/>
        </p:scale>
        <p:origin x="2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42A-B2A8-D341-8F2F-42B63F7BC2C3}" type="datetimeFigureOut">
              <a:rPr kumimoji="1" lang="zh-CN" altLang="en-US" smtClean="0"/>
              <a:t>2019/6/19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13D5-3892-3F4E-878B-9B3EF5A9A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14200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42A-B2A8-D341-8F2F-42B63F7BC2C3}" type="datetimeFigureOut">
              <a:rPr kumimoji="1" lang="zh-CN" altLang="en-US" smtClean="0"/>
              <a:t>2019/6/19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13D5-3892-3F4E-878B-9B3EF5A9A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61020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42A-B2A8-D341-8F2F-42B63F7BC2C3}" type="datetimeFigureOut">
              <a:rPr kumimoji="1" lang="zh-CN" altLang="en-US" smtClean="0"/>
              <a:t>2019/6/19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13D5-3892-3F4E-878B-9B3EF5A9A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070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42A-B2A8-D341-8F2F-42B63F7BC2C3}" type="datetimeFigureOut">
              <a:rPr kumimoji="1" lang="zh-CN" altLang="en-US" smtClean="0"/>
              <a:t>2019/6/19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13D5-3892-3F4E-878B-9B3EF5A9A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1722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42A-B2A8-D341-8F2F-42B63F7BC2C3}" type="datetimeFigureOut">
              <a:rPr kumimoji="1" lang="zh-CN" altLang="en-US" smtClean="0"/>
              <a:t>2019/6/19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13D5-3892-3F4E-878B-9B3EF5A9A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68158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42A-B2A8-D341-8F2F-42B63F7BC2C3}" type="datetimeFigureOut">
              <a:rPr kumimoji="1" lang="zh-CN" altLang="en-US" smtClean="0"/>
              <a:t>2019/6/19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13D5-3892-3F4E-878B-9B3EF5A9A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475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42A-B2A8-D341-8F2F-42B63F7BC2C3}" type="datetimeFigureOut">
              <a:rPr kumimoji="1" lang="zh-CN" altLang="en-US" smtClean="0"/>
              <a:t>2019/6/19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13D5-3892-3F4E-878B-9B3EF5A9A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81848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42A-B2A8-D341-8F2F-42B63F7BC2C3}" type="datetimeFigureOut">
              <a:rPr kumimoji="1" lang="zh-CN" altLang="en-US" smtClean="0"/>
              <a:t>2019/6/19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13D5-3892-3F4E-878B-9B3EF5A9A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6088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42A-B2A8-D341-8F2F-42B63F7BC2C3}" type="datetimeFigureOut">
              <a:rPr kumimoji="1" lang="zh-CN" altLang="en-US" smtClean="0"/>
              <a:t>2019/6/19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13D5-3892-3F4E-878B-9B3EF5A9A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58641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42A-B2A8-D341-8F2F-42B63F7BC2C3}" type="datetimeFigureOut">
              <a:rPr kumimoji="1" lang="zh-CN" altLang="en-US" smtClean="0"/>
              <a:t>2019/6/19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13D5-3892-3F4E-878B-9B3EF5A9A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7493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B42A-B2A8-D341-8F2F-42B63F7BC2C3}" type="datetimeFigureOut">
              <a:rPr kumimoji="1" lang="zh-CN" altLang="en-US" smtClean="0"/>
              <a:t>2019/6/19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713D5-3892-3F4E-878B-9B3EF5A9A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38400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DB42A-B2A8-D341-8F2F-42B63F7BC2C3}" type="datetimeFigureOut">
              <a:rPr kumimoji="1" lang="zh-CN" altLang="en-US" smtClean="0"/>
              <a:t>2019/6/19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713D5-3892-3F4E-878B-9B3EF5A9A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8365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334" y="0"/>
            <a:ext cx="10997199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905" y="2072318"/>
            <a:ext cx="2832424" cy="476441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1415" y="1851563"/>
            <a:ext cx="911004" cy="37771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3488" y="3460899"/>
            <a:ext cx="4387045" cy="295585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8481" y="3638107"/>
            <a:ext cx="3727941" cy="262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068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1494</TotalTime>
  <Words>0</Words>
  <Application>Microsoft Macintosh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DengXian</vt:lpstr>
      <vt:lpstr>DengXian Light</vt:lpstr>
      <vt:lpstr>Arial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代杰</dc:creator>
  <cp:lastModifiedBy>代杰</cp:lastModifiedBy>
  <cp:revision>3</cp:revision>
  <dcterms:created xsi:type="dcterms:W3CDTF">2019-06-19T13:46:16Z</dcterms:created>
  <dcterms:modified xsi:type="dcterms:W3CDTF">2019-06-20T14:40:20Z</dcterms:modified>
</cp:coreProperties>
</file>