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108AD-3EF4-4BEC-9B9F-C48F515982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498876-D035-483B-84CD-6ED94BE24B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90E215-94B1-45CE-90DF-1ADFA686C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0DA15-AC44-47C9-AD48-3FD1E9312733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219578-931C-405C-8E1F-508153204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FBC9DD-C8D8-4589-85AB-838C46A65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7DE9-E0FB-45FD-B8D4-3C1AE69D7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627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18C9C-F2C9-4CB5-A64F-94118A37C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D48720-0949-4605-BCD5-F1FC63DF50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2C150-8E2C-4A6B-8890-A661E751E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0DA15-AC44-47C9-AD48-3FD1E9312733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6D9D8-A1C8-494D-8DDB-0B9B9A8FB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8DF73F-9012-41ED-8D5C-A8E89552F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7DE9-E0FB-45FD-B8D4-3C1AE69D7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366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0192A7-A750-432C-924B-74E6354F2F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0D18B8-2428-42D7-874F-A96758ABCA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75169E-B189-4F4E-8E49-12643BE48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0DA15-AC44-47C9-AD48-3FD1E9312733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34DAF0-C075-4511-A01E-EE625D094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0CB18-16E9-42CA-A966-8CDA9EA14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7DE9-E0FB-45FD-B8D4-3C1AE69D7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227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AF98C-AE65-405C-95B4-90A7E3662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C8ECEB-056E-46E5-8D55-3524F36156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BAB05F-5EA4-4673-847B-EB9797A37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0DA15-AC44-47C9-AD48-3FD1E9312733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A31FF9-599B-4265-A02B-5EEC72726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686E9-A8CD-413F-BB82-A2507A5FF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7DE9-E0FB-45FD-B8D4-3C1AE69D7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337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EAA89-290C-4DEE-82F0-DA0D582F2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ECD67C-6F30-4002-AEAF-A26FE89F69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E78CCE-01A1-47A8-AFF4-4D3758C73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0DA15-AC44-47C9-AD48-3FD1E9312733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01FF73-FB8F-49EF-82F8-2EFB5AB65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B9524B-4018-4F13-BA97-4B312905B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7DE9-E0FB-45FD-B8D4-3C1AE69D7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5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B1CE7-6291-4C6C-B3DD-0A6D783DE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C5315-D5EA-4373-8BA6-0E5F243522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4087E4-871C-453E-857E-E00A911F1A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914121-D7E6-4B48-8660-D8588CE2A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0DA15-AC44-47C9-AD48-3FD1E9312733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7A6CC5-595F-42E8-92F7-4831C2D5B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B1D750-E683-4A12-BBAB-DF5EACDBE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7DE9-E0FB-45FD-B8D4-3C1AE69D7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554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E1F08-EB61-46AB-B614-27840E21E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456FAB-0FB5-40FF-B7E9-888FDCE9A8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3CD2E6-CFA0-493D-90F6-4DA51B93CE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5ACDB8-34B3-40DD-8B0E-945E733F3D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0E8CD4-0834-4DFF-81F7-86C03B0B03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195EDB-79A5-4F2E-8730-6D93985B7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0DA15-AC44-47C9-AD48-3FD1E9312733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9DECCA-CDE1-4DB3-9DFF-9D9582C54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8F04E8-C38F-4D8F-825C-DAFF8B5BA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7DE9-E0FB-45FD-B8D4-3C1AE69D7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319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8B0FC-8622-4ABE-A780-612611438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D0C3D0-6B73-4851-9B0B-52F4DBC5F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0DA15-AC44-47C9-AD48-3FD1E9312733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C48DA2-E413-40B9-8C34-8DBD62701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8F0110-08C4-4C34-B6AE-4B169B034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7DE9-E0FB-45FD-B8D4-3C1AE69D7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702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B7428C-E58E-4AC4-A6DD-06D3E3998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0DA15-AC44-47C9-AD48-3FD1E9312733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68005F-82E2-427F-99CA-4E4F89858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ABAC56-FF44-4C9B-BB32-4FEBCA6E2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7DE9-E0FB-45FD-B8D4-3C1AE69D7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274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FD2B8-1E42-4ECC-90DE-8DA105BE3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AA97DD-AAEE-4FB8-9C84-6944612495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B13FDB-EF13-4702-B48B-CA052C2F57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96F75E-DF14-4C54-BCB9-83FBAC2EE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0DA15-AC44-47C9-AD48-3FD1E9312733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0458D1-84D6-4E9C-BAAD-F277267A8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CFA4C6-F619-493B-BF63-0D23597A4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7DE9-E0FB-45FD-B8D4-3C1AE69D7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292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3529D-AFDA-49FE-B2E0-8BBF2D7856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3F2FB6-4929-48B5-AF55-F553D28386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9CF9EB-31D7-44FB-81FD-499716ECB6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1BB4DD-EC99-4B7B-862C-7B801FF96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0DA15-AC44-47C9-AD48-3FD1E9312733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854DF8-AB08-426E-BCC8-CF818745E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0FEBE0-F767-4D34-9330-7090E5139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27DE9-E0FB-45FD-B8D4-3C1AE69D7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55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0BD609C-7F6B-4682-B623-C5480516D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A0DF61-5D6D-4777-859E-B29F7B5796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0C1F30-A66A-474C-934C-EDB6CEB1ED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D0DA15-AC44-47C9-AD48-3FD1E9312733}" type="datetimeFigureOut">
              <a:rPr lang="en-US" smtClean="0"/>
              <a:t>11/21/2017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C56AD9-9080-44C2-B964-54BE3D7A17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006CEB-3417-43E6-9630-0BDD905FE6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E27DE9-E0FB-45FD-B8D4-3C1AE69D7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663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127.0.0.1:8000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9EF7F-993B-4A7B-B084-2EC51F3B5C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Web development With Python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F74A14-2045-421E-A402-8F835A4D166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Anjana Tiha</a:t>
            </a:r>
          </a:p>
        </p:txBody>
      </p:sp>
    </p:spTree>
    <p:extLst>
      <p:ext uri="{BB962C8B-B14F-4D97-AF65-F5344CB8AC3E}">
        <p14:creationId xmlns:p14="http://schemas.microsoft.com/office/powerpoint/2010/main" val="1203830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060B8-0D4D-4A5E-8CB8-ECB03C566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Django web development</a:t>
            </a:r>
            <a:br>
              <a:rPr lang="en-US" dirty="0"/>
            </a:br>
            <a:r>
              <a:rPr lang="en-US" dirty="0"/>
              <a:t>(Django Installation)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183C3B-6D37-4AF9-98D7-2635C8E040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To see where pip is installed: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where pip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move to C:\Users\Anjana\Anaconda\Anaconda3\Scripts\ </a:t>
            </a:r>
          </a:p>
          <a:p>
            <a:pPr marL="0" indent="0">
              <a:buNone/>
            </a:pPr>
            <a:r>
              <a:rPr lang="en-US" dirty="0"/>
              <a:t>To Install Pip</a:t>
            </a:r>
          </a:p>
          <a:p>
            <a:pPr lvl="1"/>
            <a:r>
              <a:rPr lang="en-US" dirty="0"/>
              <a:t>Go to pip python location then type:  pip install Django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022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86EA2-A10F-459D-92EF-EA882A2C1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Project and Run Server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D0C229-982F-4E39-9C7B-F0A150D3D4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To Make new Django Project: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Create folder “</a:t>
            </a:r>
            <a:r>
              <a:rPr lang="en-US" dirty="0" err="1"/>
              <a:t>mysite</a:t>
            </a:r>
            <a:r>
              <a:rPr lang="en-US" dirty="0"/>
              <a:t>”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open </a:t>
            </a:r>
            <a:r>
              <a:rPr lang="en-US" dirty="0" err="1"/>
              <a:t>cmd</a:t>
            </a:r>
            <a:r>
              <a:rPr lang="en-US" dirty="0"/>
              <a:t> </a:t>
            </a:r>
            <a:r>
              <a:rPr lang="en-US" dirty="0" err="1"/>
              <a:t>promp</a:t>
            </a:r>
            <a:r>
              <a:rPr lang="en-US" dirty="0"/>
              <a:t> in </a:t>
            </a:r>
            <a:r>
              <a:rPr lang="en-US" dirty="0" err="1"/>
              <a:t>admistrative</a:t>
            </a:r>
            <a:r>
              <a:rPr lang="en-US" dirty="0"/>
              <a:t> mode in folder “</a:t>
            </a:r>
            <a:r>
              <a:rPr lang="en-US" dirty="0" err="1"/>
              <a:t>mysite</a:t>
            </a:r>
            <a:r>
              <a:rPr lang="en-US" dirty="0"/>
              <a:t>”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Create Project:</a:t>
            </a:r>
          </a:p>
          <a:p>
            <a:pPr marL="1371600" lvl="2" indent="-514350">
              <a:buFont typeface="+mj-lt"/>
              <a:buAutoNum type="arabicPeriod"/>
            </a:pPr>
            <a:r>
              <a:rPr lang="en-US" dirty="0" err="1"/>
              <a:t>django</a:t>
            </a:r>
            <a:r>
              <a:rPr lang="en-US" dirty="0"/>
              <a:t>-admin </a:t>
            </a:r>
            <a:r>
              <a:rPr lang="en-US" dirty="0" err="1"/>
              <a:t>startproject</a:t>
            </a:r>
            <a:r>
              <a:rPr lang="en-US" dirty="0"/>
              <a:t> </a:t>
            </a:r>
            <a:r>
              <a:rPr lang="en-US" dirty="0" err="1"/>
              <a:t>mysite</a:t>
            </a:r>
            <a:endParaRPr lang="en-US" dirty="0"/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To </a:t>
            </a:r>
            <a:r>
              <a:rPr lang="en-US" dirty="0" err="1"/>
              <a:t>runserver</a:t>
            </a:r>
            <a:r>
              <a:rPr lang="en-US" dirty="0"/>
              <a:t>:</a:t>
            </a:r>
          </a:p>
          <a:p>
            <a:pPr marL="1428750" lvl="2" indent="-514350">
              <a:buFont typeface="+mj-lt"/>
              <a:buAutoNum type="arabicPeriod"/>
            </a:pPr>
            <a:r>
              <a:rPr lang="en-US" dirty="0"/>
              <a:t>In </a:t>
            </a:r>
            <a:r>
              <a:rPr lang="en-US" dirty="0" err="1"/>
              <a:t>cmd</a:t>
            </a:r>
            <a:r>
              <a:rPr lang="en-US" dirty="0"/>
              <a:t> &gt;</a:t>
            </a:r>
            <a:r>
              <a:rPr lang="pt-BR" dirty="0"/>
              <a:t> C:\Users\Anjana\Anaconda3\</a:t>
            </a:r>
            <a:r>
              <a:rPr lang="en-US" dirty="0"/>
              <a:t>python manage.py </a:t>
            </a:r>
            <a:r>
              <a:rPr lang="en-US" dirty="0" err="1"/>
              <a:t>runserver</a:t>
            </a:r>
            <a:endParaRPr lang="en-US" dirty="0"/>
          </a:p>
          <a:p>
            <a:pPr marL="1428750" lvl="2" indent="-514350">
              <a:buFont typeface="+mj-lt"/>
              <a:buAutoNum type="arabicPeriod"/>
            </a:pPr>
            <a:r>
              <a:rPr lang="en-US" dirty="0"/>
              <a:t>go to </a:t>
            </a:r>
            <a:r>
              <a:rPr lang="en-US" dirty="0">
                <a:hlinkClick r:id="rId2"/>
              </a:rPr>
              <a:t>http://127.0.0.1:8000/</a:t>
            </a:r>
            <a:endParaRPr lang="en-US" dirty="0"/>
          </a:p>
          <a:p>
            <a:pPr marL="1428750" lvl="2" indent="-514350">
              <a:buFont typeface="+mj-lt"/>
              <a:buAutoNum type="arabicPeriod"/>
            </a:pPr>
            <a:r>
              <a:rPr lang="pt-BR" dirty="0"/>
              <a:t>Start app:</a:t>
            </a:r>
          </a:p>
          <a:p>
            <a:pPr marL="1885950" lvl="3" indent="-514350">
              <a:buFont typeface="+mj-lt"/>
              <a:buAutoNum type="arabicPeriod"/>
            </a:pPr>
            <a:r>
              <a:rPr lang="pt-BR" dirty="0"/>
              <a:t>C:\Users\</a:t>
            </a:r>
            <a:r>
              <a:rPr lang="pt-BR"/>
              <a:t>Anjana\Anaconda3</a:t>
            </a:r>
            <a:r>
              <a:rPr lang="pt-BR" dirty="0"/>
              <a:t>\</a:t>
            </a:r>
            <a:r>
              <a:rPr lang="en-US" dirty="0"/>
              <a:t>python manage.py </a:t>
            </a:r>
            <a:r>
              <a:rPr lang="en-US" dirty="0" err="1"/>
              <a:t>startapp</a:t>
            </a:r>
            <a:r>
              <a:rPr lang="en-US" dirty="0"/>
              <a:t> </a:t>
            </a:r>
            <a:r>
              <a:rPr lang="en-US" dirty="0" err="1"/>
              <a:t>webapp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2135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0F9C27-3023-4DFE-B47A-3952EDF3A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4842F2-B421-4B50-8E34-91B94ACC13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Install app</a:t>
            </a:r>
          </a:p>
          <a:p>
            <a:r>
              <a:rPr lang="en-US" dirty="0"/>
              <a:t>In project file “settings” add ‘</a:t>
            </a:r>
            <a:r>
              <a:rPr lang="en-US" dirty="0" err="1"/>
              <a:t>webapp</a:t>
            </a:r>
            <a:r>
              <a:rPr lang="en-US" dirty="0"/>
              <a:t>‘, to installed apps list</a:t>
            </a:r>
          </a:p>
          <a:p>
            <a:r>
              <a:rPr lang="en-US" dirty="0"/>
              <a:t>In </a:t>
            </a:r>
            <a:r>
              <a:rPr lang="en-US" dirty="0" err="1"/>
              <a:t>mysite</a:t>
            </a:r>
            <a:r>
              <a:rPr lang="en-US" dirty="0"/>
              <a:t> or project folder in </a:t>
            </a:r>
            <a:r>
              <a:rPr lang="en-US" dirty="0" err="1"/>
              <a:t>urls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 </a:t>
            </a:r>
            <a:r>
              <a:rPr lang="en-US" altLang="en-US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url</a:t>
            </a:r>
            <a:r>
              <a:rPr lang="en-US" altLang="en-US" dirty="0">
                <a:solidFill>
                  <a:srgbClr val="6666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  <a:r>
              <a:rPr lang="en-US" altLang="en-US" dirty="0">
                <a:solidFill>
                  <a:srgbClr val="0088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'^$'</a:t>
            </a:r>
            <a:r>
              <a:rPr lang="en-US" altLang="en-US" dirty="0">
                <a:solidFill>
                  <a:srgbClr val="6666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include</a:t>
            </a:r>
            <a:r>
              <a:rPr lang="en-US" altLang="en-US" dirty="0">
                <a:solidFill>
                  <a:srgbClr val="6666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dirty="0">
                <a:solidFill>
                  <a:srgbClr val="0088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  <a:r>
              <a:rPr lang="en-US" altLang="en-US" dirty="0" err="1">
                <a:solidFill>
                  <a:srgbClr val="0088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personal.urls</a:t>
            </a:r>
            <a:r>
              <a:rPr lang="en-US" altLang="en-US" dirty="0">
                <a:solidFill>
                  <a:srgbClr val="0088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  <a:r>
              <a:rPr lang="en-US" altLang="en-US" dirty="0">
                <a:solidFill>
                  <a:srgbClr val="6666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)),</a:t>
            </a:r>
            <a:r>
              <a:rPr lang="en-US" altLang="en-US" dirty="0"/>
              <a:t> </a:t>
            </a:r>
            <a:endParaRPr lang="en-US" altLang="en-US" sz="3200" dirty="0">
              <a:latin typeface="Arial" panose="020B0604020202020204" pitchFamily="34" charset="0"/>
            </a:endParaRPr>
          </a:p>
          <a:p>
            <a:r>
              <a:rPr lang="en-US" dirty="0"/>
              <a:t>In personal create “url.html”</a:t>
            </a:r>
          </a:p>
          <a:p>
            <a:pPr lvl="1"/>
            <a:r>
              <a:rPr lang="en-US" altLang="en-US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urlpatterns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dirty="0">
                <a:solidFill>
                  <a:srgbClr val="6666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dirty="0">
                <a:solidFill>
                  <a:srgbClr val="6666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url</a:t>
            </a:r>
            <a:r>
              <a:rPr lang="en-US" altLang="en-US" dirty="0">
                <a:solidFill>
                  <a:srgbClr val="6666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</a:t>
            </a:r>
            <a:r>
              <a:rPr lang="en-US" altLang="en-US" dirty="0">
                <a:solidFill>
                  <a:srgbClr val="0088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'^$'</a:t>
            </a:r>
            <a:r>
              <a:rPr lang="en-US" altLang="en-US" dirty="0">
                <a:solidFill>
                  <a:srgbClr val="6666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views</a:t>
            </a:r>
            <a:r>
              <a:rPr lang="en-US" altLang="en-US" dirty="0" err="1">
                <a:solidFill>
                  <a:srgbClr val="6666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US" altLang="en-US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index</a:t>
            </a:r>
            <a:r>
              <a:rPr lang="en-US" altLang="en-US" dirty="0">
                <a:solidFill>
                  <a:srgbClr val="6666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US" altLang="en-US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name</a:t>
            </a:r>
            <a:r>
              <a:rPr lang="en-US" altLang="en-US" dirty="0">
                <a:solidFill>
                  <a:srgbClr val="6666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altLang="en-US" dirty="0">
                <a:solidFill>
                  <a:srgbClr val="0088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'index'</a:t>
            </a:r>
            <a:r>
              <a:rPr lang="en-US" altLang="en-US" dirty="0">
                <a:solidFill>
                  <a:srgbClr val="6666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)]</a:t>
            </a:r>
            <a:r>
              <a:rPr lang="en-US" altLang="en-US" dirty="0"/>
              <a:t> </a:t>
            </a:r>
            <a:endParaRPr kumimoji="0" lang="en-US" altLang="en-US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D686ABD-4467-43EE-92A1-135D05BD9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944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1A29C-37DE-444A-8D3A-29395DE2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DED1C-26D8-4D60-A3DA-3FE2ADDC65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“personal/views.html”</a:t>
            </a:r>
          </a:p>
          <a:p>
            <a:pPr lvl="1"/>
            <a:endParaRPr lang="en-US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8D4A1C7D-EB93-4EC7-8B8D-C428D71339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709822"/>
            <a:ext cx="6428935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88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from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django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6666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kumimoji="0" lang="en-US" altLang="en-US" sz="2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shortcuts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88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import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render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88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def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index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6666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request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6666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):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40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88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render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6666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request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6666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0088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'personal/home.html'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rgbClr val="6666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958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932CD-9622-437A-ADA0-C48FCF122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852A4C-A7C2-4F74-9C0C-2D36C2A9BE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443622"/>
          </a:xfrm>
        </p:spPr>
        <p:txBody>
          <a:bodyPr/>
          <a:lstStyle/>
          <a:p>
            <a:r>
              <a:rPr lang="en-US" dirty="0"/>
              <a:t>Create “template” in “personal”</a:t>
            </a:r>
          </a:p>
          <a:p>
            <a:r>
              <a:rPr lang="en-US" dirty="0"/>
              <a:t>Create “personal” in “personal”</a:t>
            </a:r>
          </a:p>
          <a:p>
            <a:r>
              <a:rPr lang="en-US" dirty="0"/>
              <a:t>Create header.html</a:t>
            </a:r>
          </a:p>
          <a:p>
            <a:pPr lvl="1"/>
            <a:endParaRPr lang="en-US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2A01D723-17B1-4704-8AFE-3A98EFB7A8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4739" y="3353554"/>
            <a:ext cx="7821637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66006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&lt;!DOCTYPE html&gt;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88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&lt;html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66006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lang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6666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88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0088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88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88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88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&lt;head&gt;</a:t>
            </a:r>
            <a:endParaRPr lang="en-US" altLang="en-US" dirty="0">
              <a:solidFill>
                <a:srgbClr val="0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88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&lt;title&gt;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Harrison Kinsley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88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&lt;/title&gt;</a:t>
            </a:r>
            <a:endParaRPr lang="en-US" altLang="en-US" dirty="0">
              <a:solidFill>
                <a:srgbClr val="0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88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&lt;meta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66006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charset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6666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88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"utf-8"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88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  <a:endParaRPr lang="en-US" altLang="en-US" dirty="0">
              <a:solidFill>
                <a:srgbClr val="0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88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&lt;/head&gt;</a:t>
            </a:r>
            <a:endParaRPr lang="en-US" altLang="en-US" dirty="0">
              <a:solidFill>
                <a:srgbClr val="0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88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&lt;body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66006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class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6666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88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"body"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66006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style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6666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88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background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6666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color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6666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:#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f6f6f6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88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88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88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&lt;div&gt;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{% block content %} {%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endblock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%}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88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&lt;/div&gt;</a:t>
            </a:r>
            <a:endParaRPr lang="en-US" altLang="en-US" dirty="0">
              <a:solidFill>
                <a:srgbClr val="0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88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&lt;/body&gt;</a:t>
            </a:r>
            <a:endParaRPr lang="en-US" altLang="en-US" dirty="0">
              <a:solidFill>
                <a:srgbClr val="0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00088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&lt;/html&gt;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811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DFA0E-5DBD-465A-9226-AE69CFA49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80F3D2-8908-4464-A8D2-BB9F7007F0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“home.html” in “personal/template/personal”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DEDF88-0338-4305-8953-072E8E6E49C8}"/>
              </a:ext>
            </a:extLst>
          </p:cNvPr>
          <p:cNvSpPr/>
          <p:nvPr/>
        </p:nvSpPr>
        <p:spPr>
          <a:xfrm>
            <a:off x="1008184" y="2739072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{% extends "personal/header.html" %}</a:t>
            </a:r>
          </a:p>
          <a:p>
            <a:r>
              <a:rPr lang="en-US" dirty="0"/>
              <a:t>{% block content %}</a:t>
            </a:r>
          </a:p>
          <a:p>
            <a:r>
              <a:rPr lang="en-US" dirty="0"/>
              <a:t>&lt;p&gt;Hey! Welcome to my website! Well, I wasn't expecting guests. Um, my name is Harrison. I am a programmer.&lt;/p&gt;</a:t>
            </a:r>
          </a:p>
          <a:p>
            <a:endParaRPr lang="en-US" dirty="0"/>
          </a:p>
          <a:p>
            <a:r>
              <a:rPr lang="en-US" dirty="0"/>
              <a:t>{% include 'personal/includes/htmlsnippet.html' %}</a:t>
            </a:r>
          </a:p>
          <a:p>
            <a:endParaRPr lang="en-US" dirty="0"/>
          </a:p>
          <a:p>
            <a:r>
              <a:rPr lang="en-US" dirty="0"/>
              <a:t>{% </a:t>
            </a:r>
            <a:r>
              <a:rPr lang="en-US" dirty="0" err="1"/>
              <a:t>endblock</a:t>
            </a:r>
            <a:r>
              <a:rPr lang="en-US" dirty="0"/>
              <a:t> %}</a:t>
            </a:r>
          </a:p>
        </p:txBody>
      </p:sp>
    </p:spTree>
    <p:extLst>
      <p:ext uri="{BB962C8B-B14F-4D97-AF65-F5344CB8AC3E}">
        <p14:creationId xmlns:p14="http://schemas.microsoft.com/office/powerpoint/2010/main" val="142762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B807E-388D-42EF-B0EB-7A0AA180A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A52DE1-448F-4DE1-9217-61E3C871D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Download </a:t>
            </a:r>
            <a:r>
              <a:rPr lang="en-US" dirty="0" err="1"/>
              <a:t>boostrapp</a:t>
            </a:r>
            <a:r>
              <a:rPr lang="en-US" dirty="0"/>
              <a:t> </a:t>
            </a:r>
            <a:r>
              <a:rPr lang="en-US" dirty="0" err="1"/>
              <a:t>css</a:t>
            </a:r>
            <a:r>
              <a:rPr lang="en-US" dirty="0"/>
              <a:t> </a:t>
            </a:r>
            <a:r>
              <a:rPr lang="en-US" dirty="0" err="1"/>
              <a:t>jss</a:t>
            </a:r>
            <a:endParaRPr lang="en-US" dirty="0"/>
          </a:p>
          <a:p>
            <a:r>
              <a:rPr lang="en-US" dirty="0"/>
              <a:t>Create “static” directory in personal</a:t>
            </a:r>
          </a:p>
          <a:p>
            <a:r>
              <a:rPr lang="en-US" dirty="0"/>
              <a:t>Copy all files to “personal/static”</a:t>
            </a:r>
          </a:p>
          <a:p>
            <a:r>
              <a:rPr lang="en-US" dirty="0"/>
              <a:t>Go to personal/template/personal</a:t>
            </a:r>
          </a:p>
          <a:p>
            <a:pPr lvl="1"/>
            <a:r>
              <a:rPr lang="en-US" dirty="0"/>
              <a:t>Change header.html to </a:t>
            </a:r>
          </a:p>
          <a:p>
            <a:pPr lvl="2"/>
            <a:r>
              <a:rPr lang="en-US" dirty="0"/>
              <a:t>https://pythonprogramming.net/design-bootstrap-django-python-tutorial/?completed=/jinja-templates-django-python-tutorial/</a:t>
            </a:r>
          </a:p>
          <a:p>
            <a:pPr lvl="1"/>
            <a:r>
              <a:rPr lang="en-US" dirty="0"/>
              <a:t>https://www.youtube.com/watch?v=p8qpu9WscFU</a:t>
            </a:r>
          </a:p>
        </p:txBody>
      </p:sp>
    </p:spTree>
    <p:extLst>
      <p:ext uri="{BB962C8B-B14F-4D97-AF65-F5344CB8AC3E}">
        <p14:creationId xmlns:p14="http://schemas.microsoft.com/office/powerpoint/2010/main" val="469260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23787-8B09-4CB9-BE40-B541BBD74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BD6744-BCFD-4D70-AB52-5818726826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Copy bootstrap file </a:t>
            </a:r>
            <a:r>
              <a:rPr lang="en-US" dirty="0" err="1"/>
              <a:t>css</a:t>
            </a:r>
            <a:r>
              <a:rPr lang="en-US" dirty="0"/>
              <a:t>, j from </a:t>
            </a:r>
            <a:r>
              <a:rPr lang="en-US" dirty="0" err="1"/>
              <a:t>mainsiteproject</a:t>
            </a:r>
            <a:r>
              <a:rPr lang="en-US" dirty="0"/>
              <a:t>/static to </a:t>
            </a:r>
            <a:r>
              <a:rPr lang="en-US" dirty="0" err="1"/>
              <a:t>mainsiteproject</a:t>
            </a:r>
            <a:r>
              <a:rPr lang="en-US" dirty="0"/>
              <a:t>/static/personal</a:t>
            </a:r>
          </a:p>
          <a:p>
            <a:r>
              <a:rPr lang="en-US" dirty="0"/>
              <a:t>Create </a:t>
            </a:r>
            <a:r>
              <a:rPr lang="en-US" dirty="0" err="1"/>
              <a:t>img</a:t>
            </a:r>
            <a:r>
              <a:rPr lang="en-US" dirty="0"/>
              <a:t> folder in </a:t>
            </a:r>
            <a:r>
              <a:rPr lang="en-US" dirty="0" err="1"/>
              <a:t>mainsiteproject</a:t>
            </a:r>
            <a:r>
              <a:rPr lang="en-US" dirty="0"/>
              <a:t>/static/personal</a:t>
            </a:r>
          </a:p>
          <a:p>
            <a:r>
              <a:rPr lang="en-US" dirty="0"/>
              <a:t>Copy a profile pic in </a:t>
            </a:r>
            <a:r>
              <a:rPr lang="en-US" dirty="0" err="1"/>
              <a:t>img</a:t>
            </a:r>
            <a:r>
              <a:rPr lang="en-US"/>
              <a:t> folder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1471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</TotalTime>
  <Words>442</Words>
  <Application>Microsoft Office PowerPoint</Application>
  <PresentationFormat>Widescreen</PresentationFormat>
  <Paragraphs>62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Courier New</vt:lpstr>
      <vt:lpstr>Office Theme</vt:lpstr>
      <vt:lpstr>Web development With Python</vt:lpstr>
      <vt:lpstr>Django web development (Django Installation)</vt:lpstr>
      <vt:lpstr>Create Project and Run Server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Anjana Tiha (atiha)</dc:creator>
  <cp:lastModifiedBy>Anjana Tiha (atiha)</cp:lastModifiedBy>
  <cp:revision>65</cp:revision>
  <dcterms:created xsi:type="dcterms:W3CDTF">2017-11-08T18:52:53Z</dcterms:created>
  <dcterms:modified xsi:type="dcterms:W3CDTF">2017-11-22T05:40:39Z</dcterms:modified>
</cp:coreProperties>
</file>