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363" r:id="rId2"/>
    <p:sldId id="379" r:id="rId3"/>
    <p:sldId id="386" r:id="rId4"/>
    <p:sldId id="413" r:id="rId5"/>
    <p:sldId id="341" r:id="rId6"/>
    <p:sldId id="267" r:id="rId7"/>
    <p:sldId id="425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 userDrawn="1">
          <p15:clr>
            <a:srgbClr val="A4A3A4"/>
          </p15:clr>
        </p15:guide>
        <p15:guide id="2" pos="2160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449" autoAdjust="0"/>
    <p:restoredTop sz="94434" autoAdjust="0"/>
  </p:normalViewPr>
  <p:slideViewPr>
    <p:cSldViewPr snapToGrid="0">
      <p:cViewPr varScale="1">
        <p:scale>
          <a:sx n="125" d="100"/>
          <a:sy n="125" d="100"/>
        </p:scale>
        <p:origin x="168" y="25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-21318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-25680"/>
    </p:cViewPr>
  </p:sorterViewPr>
  <p:notesViewPr>
    <p:cSldViewPr snapToGrid="0" showGuides="1">
      <p:cViewPr varScale="1">
        <p:scale>
          <a:sx n="57" d="100"/>
          <a:sy n="57" d="100"/>
        </p:scale>
        <p:origin x="2832" y="7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124E01B-C953-44B0-A1E9-50AAF08057AB}" type="datetimeFigureOut">
              <a:rPr lang="en-GB" smtClean="0"/>
              <a:t>13/11/2018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7223E89-EC06-4B09-892A-934C2200486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330069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8DEC1F-93C6-415F-BB05-6C3C3C8D3ECE}" type="datetime1">
              <a:rPr lang="en-GB" smtClean="0"/>
              <a:t>13/11/2018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0D1069-7CC0-4EE7-B50D-EED54ADC9FE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5728635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37A10C-EFFB-4712-B08A-2E1FBFD0FCA0}" type="datetime1">
              <a:rPr lang="en-GB" smtClean="0"/>
              <a:t>13/11/2018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0D1069-7CC0-4EE7-B50D-EED54ADC9FE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3069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C3450E-D6AC-489E-AE26-F03913FFFDE1}" type="datetime1">
              <a:rPr lang="en-GB" smtClean="0"/>
              <a:t>13/11/2018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0D1069-7CC0-4EE7-B50D-EED54ADC9FE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271609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B17330-9C52-4BE1-A056-334F312887B0}" type="datetime1">
              <a:rPr lang="en-GB" smtClean="0"/>
              <a:t>13/11/2018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0D1069-7CC0-4EE7-B50D-EED54ADC9FE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865691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C1BA57-091C-4382-B4BA-9C9A5C73899C}" type="datetime1">
              <a:rPr lang="en-GB" smtClean="0"/>
              <a:t>13/11/2018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0D1069-7CC0-4EE7-B50D-EED54ADC9FE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93498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D965A7-8856-4795-BA73-7DBC0887BAD0}" type="datetime1">
              <a:rPr lang="en-GB" smtClean="0"/>
              <a:t>13/11/2018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0D1069-7CC0-4EE7-B50D-EED54ADC9FE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490101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73B494-400F-4CA3-B41A-602C10F5C8CD}" type="datetime1">
              <a:rPr lang="en-GB" smtClean="0"/>
              <a:t>13/11/2018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0D1069-7CC0-4EE7-B50D-EED54ADC9FE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080616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27506" y="125973"/>
            <a:ext cx="8136988" cy="886900"/>
          </a:xfrm>
        </p:spPr>
        <p:txBody>
          <a:bodyPr/>
          <a:lstStyle>
            <a:lvl1pPr algn="ctr">
              <a:defRPr>
                <a:solidFill>
                  <a:schemeClr val="bg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829989"/>
            <a:ext cx="4114800" cy="365125"/>
          </a:xfrm>
        </p:spPr>
        <p:txBody>
          <a:bodyPr/>
          <a:lstStyle>
            <a:lvl1pPr>
              <a:defRPr sz="1600">
                <a:solidFill>
                  <a:schemeClr val="bg2"/>
                </a:solidFill>
                <a:latin typeface="+mn-lt"/>
              </a:defRPr>
            </a:lvl1pPr>
          </a:lstStyle>
          <a:p>
            <a:r>
              <a:rPr lang="en-US">
                <a:cs typeface="Lato Light"/>
              </a:rPr>
              <a:t>Click To Change </a:t>
            </a:r>
            <a:r>
              <a:rPr lang="en-US">
                <a:solidFill>
                  <a:schemeClr val="accent2"/>
                </a:solidFill>
                <a:cs typeface="Lato Light"/>
              </a:rPr>
              <a:t>Your Subtittle</a:t>
            </a:r>
            <a:endParaRPr lang="en-US" dirty="0">
              <a:solidFill>
                <a:schemeClr val="accent2"/>
              </a:solidFill>
              <a:cs typeface="Lato Light"/>
            </a:endParaRPr>
          </a:p>
        </p:txBody>
      </p:sp>
      <p:grpSp>
        <p:nvGrpSpPr>
          <p:cNvPr id="9" name="Group 8"/>
          <p:cNvGrpSpPr/>
          <p:nvPr userDrawn="1"/>
        </p:nvGrpSpPr>
        <p:grpSpPr>
          <a:xfrm>
            <a:off x="11511723" y="6281607"/>
            <a:ext cx="483670" cy="499310"/>
            <a:chOff x="9298744" y="1742051"/>
            <a:chExt cx="942536" cy="973014"/>
          </a:xfrm>
        </p:grpSpPr>
        <p:sp>
          <p:nvSpPr>
            <p:cNvPr id="7" name="Oval 6"/>
            <p:cNvSpPr/>
            <p:nvPr userDrawn="1"/>
          </p:nvSpPr>
          <p:spPr>
            <a:xfrm>
              <a:off x="9326880" y="1800665"/>
              <a:ext cx="914400" cy="914400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tx2"/>
                </a:solidFill>
              </a:endParaRPr>
            </a:p>
          </p:txBody>
        </p:sp>
        <p:sp>
          <p:nvSpPr>
            <p:cNvPr id="8" name="Oval 7"/>
            <p:cNvSpPr/>
            <p:nvPr userDrawn="1"/>
          </p:nvSpPr>
          <p:spPr>
            <a:xfrm>
              <a:off x="9298744" y="1742051"/>
              <a:ext cx="914400" cy="91440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tx2"/>
                </a:solidFill>
              </a:endParaRPr>
            </a:p>
          </p:txBody>
        </p:sp>
      </p:grp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11457815" y="6332156"/>
            <a:ext cx="575603" cy="365125"/>
          </a:xfrm>
        </p:spPr>
        <p:txBody>
          <a:bodyPr/>
          <a:lstStyle>
            <a:lvl1pPr algn="ctr">
              <a:defRPr sz="1600" b="1">
                <a:solidFill>
                  <a:schemeClr val="bg2"/>
                </a:solidFill>
              </a:defRPr>
            </a:lvl1pPr>
          </a:lstStyle>
          <a:p>
            <a:fld id="{C00D1069-7CC0-4EE7-B50D-EED54ADC9FE6}" type="slidenum">
              <a:rPr lang="en-GB" smtClean="0"/>
              <a:pPr/>
              <a:t>‹#›</a:t>
            </a:fld>
            <a:endParaRPr lang="en-GB"/>
          </a:p>
        </p:txBody>
      </p:sp>
      <p:grpSp>
        <p:nvGrpSpPr>
          <p:cNvPr id="10" name="Group 9"/>
          <p:cNvGrpSpPr/>
          <p:nvPr userDrawn="1"/>
        </p:nvGrpSpPr>
        <p:grpSpPr>
          <a:xfrm>
            <a:off x="5705442" y="1195114"/>
            <a:ext cx="781110" cy="136597"/>
            <a:chOff x="4646296" y="6544350"/>
            <a:chExt cx="1039657" cy="181811"/>
          </a:xfrm>
        </p:grpSpPr>
        <p:sp>
          <p:nvSpPr>
            <p:cNvPr id="11" name="Oval 10"/>
            <p:cNvSpPr/>
            <p:nvPr/>
          </p:nvSpPr>
          <p:spPr>
            <a:xfrm>
              <a:off x="4646296" y="6544350"/>
              <a:ext cx="180909" cy="180909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2" name="Oval 11"/>
            <p:cNvSpPr/>
            <p:nvPr/>
          </p:nvSpPr>
          <p:spPr>
            <a:xfrm>
              <a:off x="4863905" y="6544350"/>
              <a:ext cx="180909" cy="180909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3" name="Oval 12"/>
            <p:cNvSpPr/>
            <p:nvPr/>
          </p:nvSpPr>
          <p:spPr>
            <a:xfrm>
              <a:off x="5081514" y="6544350"/>
              <a:ext cx="180909" cy="180909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4" name="Oval 13"/>
            <p:cNvSpPr/>
            <p:nvPr/>
          </p:nvSpPr>
          <p:spPr>
            <a:xfrm>
              <a:off x="5294537" y="6545252"/>
              <a:ext cx="180909" cy="180909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5" name="Oval 14"/>
            <p:cNvSpPr/>
            <p:nvPr/>
          </p:nvSpPr>
          <p:spPr>
            <a:xfrm>
              <a:off x="5505044" y="6544350"/>
              <a:ext cx="180909" cy="180909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</p:spTree>
    <p:extLst>
      <p:ext uri="{BB962C8B-B14F-4D97-AF65-F5344CB8AC3E}">
        <p14:creationId xmlns:p14="http://schemas.microsoft.com/office/powerpoint/2010/main" val="17916070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  <p:extLst mod="1"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 userDrawn="1"/>
        </p:nvGrpSpPr>
        <p:grpSpPr>
          <a:xfrm>
            <a:off x="11511723" y="6281607"/>
            <a:ext cx="483670" cy="499310"/>
            <a:chOff x="9298744" y="1742051"/>
            <a:chExt cx="942536" cy="973014"/>
          </a:xfrm>
        </p:grpSpPr>
        <p:sp>
          <p:nvSpPr>
            <p:cNvPr id="10" name="Oval 9"/>
            <p:cNvSpPr/>
            <p:nvPr userDrawn="1"/>
          </p:nvSpPr>
          <p:spPr>
            <a:xfrm>
              <a:off x="9326880" y="1800665"/>
              <a:ext cx="914400" cy="914400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tx2"/>
                </a:solidFill>
              </a:endParaRPr>
            </a:p>
          </p:txBody>
        </p:sp>
        <p:sp>
          <p:nvSpPr>
            <p:cNvPr id="11" name="Oval 10"/>
            <p:cNvSpPr/>
            <p:nvPr userDrawn="1"/>
          </p:nvSpPr>
          <p:spPr>
            <a:xfrm>
              <a:off x="9298744" y="1742051"/>
              <a:ext cx="914400" cy="91440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tx2"/>
                </a:solidFill>
              </a:endParaRPr>
            </a:p>
          </p:txBody>
        </p:sp>
      </p:grpSp>
      <p:sp>
        <p:nvSpPr>
          <p:cNvPr id="12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11457815" y="6332156"/>
            <a:ext cx="575603" cy="365125"/>
          </a:xfrm>
        </p:spPr>
        <p:txBody>
          <a:bodyPr/>
          <a:lstStyle>
            <a:lvl1pPr algn="ctr">
              <a:defRPr sz="1600" b="1">
                <a:solidFill>
                  <a:schemeClr val="bg2"/>
                </a:solidFill>
              </a:defRPr>
            </a:lvl1pPr>
          </a:lstStyle>
          <a:p>
            <a:fld id="{C00D1069-7CC0-4EE7-B50D-EED54ADC9FE6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852313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715532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BD24BA-EFE7-4436-B3FB-D7EC343AFEFF}" type="datetime1">
              <a:rPr lang="en-GB" smtClean="0"/>
              <a:t>13/11/2018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0D1069-7CC0-4EE7-B50D-EED54ADC9FE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730383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1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C3DB6A-7032-4E16-AB2A-C8004E353C90}" type="datetime1">
              <a:rPr lang="en-GB" smtClean="0"/>
              <a:t>13/11/2018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0D1069-7CC0-4EE7-B50D-EED54ADC9FE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230634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.tif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schemeClr val="bg2"/>
                </a:solidFill>
                <a:cs typeface="Lato Light"/>
              </a:rPr>
              <a:t>Click To Change </a:t>
            </a:r>
            <a:r>
              <a:rPr lang="en-US">
                <a:solidFill>
                  <a:schemeClr val="accent2"/>
                </a:solidFill>
                <a:cs typeface="Lato Light"/>
              </a:rPr>
              <a:t>Your Subtittle</a:t>
            </a:r>
            <a:endParaRPr lang="en-US" dirty="0">
              <a:solidFill>
                <a:schemeClr val="accent2"/>
              </a:solidFill>
              <a:cs typeface="Lato Light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0D1069-7CC0-4EE7-B50D-EED54ADC9FE6}" type="slidenum">
              <a:rPr lang="en-GB" smtClean="0"/>
              <a:pPr/>
              <a:t>1</a:t>
            </a:fld>
            <a:endParaRPr lang="en-GB"/>
          </a:p>
        </p:txBody>
      </p:sp>
      <p:sp>
        <p:nvSpPr>
          <p:cNvPr id="12" name="Rectangle 11"/>
          <p:cNvSpPr/>
          <p:nvPr/>
        </p:nvSpPr>
        <p:spPr>
          <a:xfrm>
            <a:off x="0" y="4916384"/>
            <a:ext cx="437314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5400" b="1" dirty="0">
                <a:solidFill>
                  <a:srgbClr val="C00000"/>
                </a:solidFill>
              </a:rPr>
              <a:t>TRAILBLAZERS</a:t>
            </a:r>
          </a:p>
        </p:txBody>
      </p:sp>
      <p:sp>
        <p:nvSpPr>
          <p:cNvPr id="16" name="Rectangle 15"/>
          <p:cNvSpPr/>
          <p:nvPr/>
        </p:nvSpPr>
        <p:spPr>
          <a:xfrm>
            <a:off x="4683773" y="4731718"/>
            <a:ext cx="6657017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GB" sz="2400" b="1" dirty="0">
                <a:solidFill>
                  <a:schemeClr val="bg2"/>
                </a:solidFill>
              </a:rPr>
              <a:t>AYUSH, DEEPAK &amp; NIKHIL</a:t>
            </a:r>
          </a:p>
          <a:p>
            <a:pPr algn="ctr">
              <a:defRPr/>
            </a:pPr>
            <a:endParaRPr lang="en-GB" b="1" dirty="0">
              <a:solidFill>
                <a:schemeClr val="bg2"/>
              </a:solidFill>
            </a:endParaRPr>
          </a:p>
          <a:p>
            <a:pPr algn="ctr">
              <a:defRPr/>
            </a:pPr>
            <a:r>
              <a:rPr lang="en-GB" b="1" dirty="0">
                <a:solidFill>
                  <a:schemeClr val="bg2"/>
                </a:solidFill>
              </a:rPr>
              <a:t> FINAL YEAR, Computer Science &amp; Engineering, Dual Degree Students </a:t>
            </a:r>
          </a:p>
          <a:p>
            <a:pPr algn="ctr">
              <a:defRPr/>
            </a:pPr>
            <a:r>
              <a:rPr lang="en-GB" b="1" dirty="0">
                <a:solidFill>
                  <a:schemeClr val="bg2"/>
                </a:solidFill>
              </a:rPr>
              <a:t>INDIAN INSTITUTE OF TECHNOLOGY DELHI</a:t>
            </a:r>
          </a:p>
        </p:txBody>
      </p:sp>
      <p:grpSp>
        <p:nvGrpSpPr>
          <p:cNvPr id="22" name="Group 21"/>
          <p:cNvGrpSpPr/>
          <p:nvPr/>
        </p:nvGrpSpPr>
        <p:grpSpPr>
          <a:xfrm>
            <a:off x="4053272" y="1596568"/>
            <a:ext cx="950368" cy="469232"/>
            <a:chOff x="8375412" y="6623384"/>
            <a:chExt cx="950368" cy="469232"/>
          </a:xfrm>
        </p:grpSpPr>
        <p:grpSp>
          <p:nvGrpSpPr>
            <p:cNvPr id="21" name="Group 20"/>
            <p:cNvGrpSpPr/>
            <p:nvPr/>
          </p:nvGrpSpPr>
          <p:grpSpPr>
            <a:xfrm>
              <a:off x="8375412" y="6623384"/>
              <a:ext cx="950368" cy="352541"/>
              <a:chOff x="7781630" y="6882160"/>
              <a:chExt cx="950368" cy="352541"/>
            </a:xfrm>
          </p:grpSpPr>
          <p:sp>
            <p:nvSpPr>
              <p:cNvPr id="19" name="Isosceles Triangle 18"/>
              <p:cNvSpPr/>
              <p:nvPr/>
            </p:nvSpPr>
            <p:spPr>
              <a:xfrm flipV="1">
                <a:off x="7781630" y="6882160"/>
                <a:ext cx="371770" cy="352541"/>
              </a:xfrm>
              <a:prstGeom prst="triangl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20" name="Isosceles Triangle 19"/>
              <p:cNvSpPr/>
              <p:nvPr/>
            </p:nvSpPr>
            <p:spPr>
              <a:xfrm flipV="1">
                <a:off x="8360228" y="6882160"/>
                <a:ext cx="371770" cy="352541"/>
              </a:xfrm>
              <a:prstGeom prst="triangle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  <p:sp>
          <p:nvSpPr>
            <p:cNvPr id="18" name="Isosceles Triangle 17"/>
            <p:cNvSpPr/>
            <p:nvPr/>
          </p:nvSpPr>
          <p:spPr>
            <a:xfrm flipV="1">
              <a:off x="8607641" y="6623384"/>
              <a:ext cx="494826" cy="469232"/>
            </a:xfrm>
            <a:prstGeom prst="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17" name="Oval 16"/>
          <p:cNvSpPr/>
          <p:nvPr/>
        </p:nvSpPr>
        <p:spPr>
          <a:xfrm>
            <a:off x="4071256" y="2634422"/>
            <a:ext cx="914400" cy="914400"/>
          </a:xfrm>
          <a:prstGeom prst="ellipse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" name="Freeform 22"/>
          <p:cNvSpPr>
            <a:spLocks noEditPoints="1"/>
          </p:cNvSpPr>
          <p:nvPr/>
        </p:nvSpPr>
        <p:spPr bwMode="auto">
          <a:xfrm>
            <a:off x="4304231" y="2910334"/>
            <a:ext cx="448449" cy="362576"/>
          </a:xfrm>
          <a:custGeom>
            <a:avLst/>
            <a:gdLst>
              <a:gd name="T0" fmla="*/ 86 w 109"/>
              <a:gd name="T1" fmla="*/ 88 h 88"/>
              <a:gd name="T2" fmla="*/ 84 w 109"/>
              <a:gd name="T3" fmla="*/ 44 h 88"/>
              <a:gd name="T4" fmla="*/ 80 w 109"/>
              <a:gd name="T5" fmla="*/ 71 h 88"/>
              <a:gd name="T6" fmla="*/ 109 w 109"/>
              <a:gd name="T7" fmla="*/ 0 h 88"/>
              <a:gd name="T8" fmla="*/ 92 w 109"/>
              <a:gd name="T9" fmla="*/ 33 h 88"/>
              <a:gd name="T10" fmla="*/ 80 w 109"/>
              <a:gd name="T11" fmla="*/ 25 h 88"/>
              <a:gd name="T12" fmla="*/ 67 w 109"/>
              <a:gd name="T13" fmla="*/ 68 h 88"/>
              <a:gd name="T14" fmla="*/ 37 w 109"/>
              <a:gd name="T15" fmla="*/ 73 h 88"/>
              <a:gd name="T16" fmla="*/ 19 w 109"/>
              <a:gd name="T17" fmla="*/ 63 h 88"/>
              <a:gd name="T18" fmla="*/ 0 w 109"/>
              <a:gd name="T19" fmla="*/ 56 h 88"/>
              <a:gd name="T20" fmla="*/ 25 w 109"/>
              <a:gd name="T21" fmla="*/ 48 h 88"/>
              <a:gd name="T22" fmla="*/ 30 w 109"/>
              <a:gd name="T23" fmla="*/ 57 h 88"/>
              <a:gd name="T24" fmla="*/ 44 w 109"/>
              <a:gd name="T25" fmla="*/ 29 h 88"/>
              <a:gd name="T26" fmla="*/ 66 w 109"/>
              <a:gd name="T27" fmla="*/ 50 h 88"/>
              <a:gd name="T28" fmla="*/ 68 w 109"/>
              <a:gd name="T29" fmla="*/ 18 h 88"/>
              <a:gd name="T30" fmla="*/ 78 w 109"/>
              <a:gd name="T31" fmla="*/ 12 h 88"/>
              <a:gd name="T32" fmla="*/ 90 w 109"/>
              <a:gd name="T33" fmla="*/ 1 h 88"/>
              <a:gd name="T34" fmla="*/ 22 w 109"/>
              <a:gd name="T35" fmla="*/ 88 h 88"/>
              <a:gd name="T36" fmla="*/ 29 w 109"/>
              <a:gd name="T37" fmla="*/ 80 h 88"/>
              <a:gd name="T38" fmla="*/ 22 w 109"/>
              <a:gd name="T39" fmla="*/ 79 h 88"/>
              <a:gd name="T40" fmla="*/ 11 w 109"/>
              <a:gd name="T41" fmla="*/ 88 h 88"/>
              <a:gd name="T42" fmla="*/ 17 w 109"/>
              <a:gd name="T43" fmla="*/ 71 h 88"/>
              <a:gd name="T44" fmla="*/ 11 w 109"/>
              <a:gd name="T45" fmla="*/ 73 h 88"/>
              <a:gd name="T46" fmla="*/ 34 w 109"/>
              <a:gd name="T47" fmla="*/ 88 h 88"/>
              <a:gd name="T48" fmla="*/ 40 w 109"/>
              <a:gd name="T49" fmla="*/ 79 h 88"/>
              <a:gd name="T50" fmla="*/ 34 w 109"/>
              <a:gd name="T51" fmla="*/ 80 h 88"/>
              <a:gd name="T52" fmla="*/ 45 w 109"/>
              <a:gd name="T53" fmla="*/ 88 h 88"/>
              <a:gd name="T54" fmla="*/ 52 w 109"/>
              <a:gd name="T55" fmla="*/ 63 h 88"/>
              <a:gd name="T56" fmla="*/ 45 w 109"/>
              <a:gd name="T57" fmla="*/ 69 h 88"/>
              <a:gd name="T58" fmla="*/ 57 w 109"/>
              <a:gd name="T59" fmla="*/ 88 h 88"/>
              <a:gd name="T60" fmla="*/ 63 w 109"/>
              <a:gd name="T61" fmla="*/ 73 h 88"/>
              <a:gd name="T62" fmla="*/ 57 w 109"/>
              <a:gd name="T63" fmla="*/ 88 h 88"/>
              <a:gd name="T64" fmla="*/ 75 w 109"/>
              <a:gd name="T65" fmla="*/ 88 h 88"/>
              <a:gd name="T66" fmla="*/ 68 w 109"/>
              <a:gd name="T67" fmla="*/ 75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09" h="88">
                <a:moveTo>
                  <a:pt x="80" y="88"/>
                </a:moveTo>
                <a:cubicBezTo>
                  <a:pt x="86" y="88"/>
                  <a:pt x="86" y="88"/>
                  <a:pt x="86" y="88"/>
                </a:cubicBezTo>
                <a:cubicBezTo>
                  <a:pt x="86" y="44"/>
                  <a:pt x="86" y="44"/>
                  <a:pt x="86" y="44"/>
                </a:cubicBezTo>
                <a:cubicBezTo>
                  <a:pt x="84" y="44"/>
                  <a:pt x="84" y="44"/>
                  <a:pt x="84" y="44"/>
                </a:cubicBezTo>
                <a:cubicBezTo>
                  <a:pt x="82" y="70"/>
                  <a:pt x="82" y="70"/>
                  <a:pt x="82" y="70"/>
                </a:cubicBezTo>
                <a:cubicBezTo>
                  <a:pt x="80" y="71"/>
                  <a:pt x="80" y="71"/>
                  <a:pt x="80" y="71"/>
                </a:cubicBezTo>
                <a:cubicBezTo>
                  <a:pt x="80" y="88"/>
                  <a:pt x="80" y="88"/>
                  <a:pt x="80" y="88"/>
                </a:cubicBezTo>
                <a:close/>
                <a:moveTo>
                  <a:pt x="109" y="0"/>
                </a:moveTo>
                <a:cubicBezTo>
                  <a:pt x="100" y="17"/>
                  <a:pt x="100" y="17"/>
                  <a:pt x="100" y="17"/>
                </a:cubicBezTo>
                <a:cubicBezTo>
                  <a:pt x="92" y="33"/>
                  <a:pt x="92" y="33"/>
                  <a:pt x="92" y="33"/>
                </a:cubicBezTo>
                <a:cubicBezTo>
                  <a:pt x="84" y="22"/>
                  <a:pt x="84" y="22"/>
                  <a:pt x="84" y="22"/>
                </a:cubicBezTo>
                <a:cubicBezTo>
                  <a:pt x="80" y="25"/>
                  <a:pt x="80" y="25"/>
                  <a:pt x="80" y="25"/>
                </a:cubicBezTo>
                <a:cubicBezTo>
                  <a:pt x="77" y="64"/>
                  <a:pt x="77" y="64"/>
                  <a:pt x="77" y="64"/>
                </a:cubicBezTo>
                <a:cubicBezTo>
                  <a:pt x="67" y="68"/>
                  <a:pt x="67" y="68"/>
                  <a:pt x="67" y="68"/>
                </a:cubicBezTo>
                <a:cubicBezTo>
                  <a:pt x="48" y="50"/>
                  <a:pt x="48" y="50"/>
                  <a:pt x="48" y="50"/>
                </a:cubicBezTo>
                <a:cubicBezTo>
                  <a:pt x="37" y="73"/>
                  <a:pt x="37" y="73"/>
                  <a:pt x="37" y="73"/>
                </a:cubicBezTo>
                <a:cubicBezTo>
                  <a:pt x="26" y="73"/>
                  <a:pt x="26" y="73"/>
                  <a:pt x="26" y="73"/>
                </a:cubicBezTo>
                <a:cubicBezTo>
                  <a:pt x="19" y="63"/>
                  <a:pt x="19" y="63"/>
                  <a:pt x="19" y="63"/>
                </a:cubicBezTo>
                <a:cubicBezTo>
                  <a:pt x="4" y="67"/>
                  <a:pt x="4" y="67"/>
                  <a:pt x="4" y="67"/>
                </a:cubicBezTo>
                <a:cubicBezTo>
                  <a:pt x="0" y="56"/>
                  <a:pt x="0" y="56"/>
                  <a:pt x="0" y="56"/>
                </a:cubicBezTo>
                <a:cubicBezTo>
                  <a:pt x="20" y="50"/>
                  <a:pt x="20" y="50"/>
                  <a:pt x="20" y="50"/>
                </a:cubicBezTo>
                <a:cubicBezTo>
                  <a:pt x="25" y="48"/>
                  <a:pt x="25" y="48"/>
                  <a:pt x="25" y="48"/>
                </a:cubicBezTo>
                <a:cubicBezTo>
                  <a:pt x="27" y="52"/>
                  <a:pt x="27" y="52"/>
                  <a:pt x="27" y="52"/>
                </a:cubicBezTo>
                <a:cubicBezTo>
                  <a:pt x="30" y="57"/>
                  <a:pt x="30" y="57"/>
                  <a:pt x="30" y="57"/>
                </a:cubicBezTo>
                <a:cubicBezTo>
                  <a:pt x="40" y="37"/>
                  <a:pt x="40" y="37"/>
                  <a:pt x="40" y="37"/>
                </a:cubicBezTo>
                <a:cubicBezTo>
                  <a:pt x="44" y="29"/>
                  <a:pt x="44" y="29"/>
                  <a:pt x="44" y="29"/>
                </a:cubicBezTo>
                <a:cubicBezTo>
                  <a:pt x="50" y="35"/>
                  <a:pt x="50" y="35"/>
                  <a:pt x="50" y="35"/>
                </a:cubicBezTo>
                <a:cubicBezTo>
                  <a:pt x="66" y="50"/>
                  <a:pt x="66" y="50"/>
                  <a:pt x="66" y="50"/>
                </a:cubicBezTo>
                <a:cubicBezTo>
                  <a:pt x="68" y="21"/>
                  <a:pt x="68" y="21"/>
                  <a:pt x="68" y="21"/>
                </a:cubicBezTo>
                <a:cubicBezTo>
                  <a:pt x="68" y="18"/>
                  <a:pt x="68" y="18"/>
                  <a:pt x="68" y="18"/>
                </a:cubicBezTo>
                <a:cubicBezTo>
                  <a:pt x="71" y="16"/>
                  <a:pt x="71" y="16"/>
                  <a:pt x="71" y="16"/>
                </a:cubicBezTo>
                <a:cubicBezTo>
                  <a:pt x="78" y="12"/>
                  <a:pt x="78" y="12"/>
                  <a:pt x="78" y="12"/>
                </a:cubicBezTo>
                <a:cubicBezTo>
                  <a:pt x="72" y="2"/>
                  <a:pt x="72" y="2"/>
                  <a:pt x="72" y="2"/>
                </a:cubicBezTo>
                <a:cubicBezTo>
                  <a:pt x="90" y="1"/>
                  <a:pt x="90" y="1"/>
                  <a:pt x="90" y="1"/>
                </a:cubicBezTo>
                <a:cubicBezTo>
                  <a:pt x="109" y="0"/>
                  <a:pt x="109" y="0"/>
                  <a:pt x="109" y="0"/>
                </a:cubicBezTo>
                <a:close/>
                <a:moveTo>
                  <a:pt x="22" y="88"/>
                </a:moveTo>
                <a:cubicBezTo>
                  <a:pt x="24" y="88"/>
                  <a:pt x="27" y="88"/>
                  <a:pt x="29" y="88"/>
                </a:cubicBezTo>
                <a:cubicBezTo>
                  <a:pt x="29" y="80"/>
                  <a:pt x="29" y="80"/>
                  <a:pt x="29" y="80"/>
                </a:cubicBezTo>
                <a:cubicBezTo>
                  <a:pt x="23" y="81"/>
                  <a:pt x="23" y="81"/>
                  <a:pt x="23" y="81"/>
                </a:cubicBezTo>
                <a:cubicBezTo>
                  <a:pt x="22" y="79"/>
                  <a:pt x="22" y="79"/>
                  <a:pt x="22" y="79"/>
                </a:cubicBezTo>
                <a:cubicBezTo>
                  <a:pt x="22" y="88"/>
                  <a:pt x="22" y="88"/>
                  <a:pt x="22" y="88"/>
                </a:cubicBezTo>
                <a:close/>
                <a:moveTo>
                  <a:pt x="11" y="88"/>
                </a:moveTo>
                <a:cubicBezTo>
                  <a:pt x="17" y="88"/>
                  <a:pt x="17" y="88"/>
                  <a:pt x="17" y="88"/>
                </a:cubicBezTo>
                <a:cubicBezTo>
                  <a:pt x="17" y="71"/>
                  <a:pt x="17" y="71"/>
                  <a:pt x="17" y="71"/>
                </a:cubicBezTo>
                <a:cubicBezTo>
                  <a:pt x="17" y="71"/>
                  <a:pt x="17" y="71"/>
                  <a:pt x="17" y="71"/>
                </a:cubicBezTo>
                <a:cubicBezTo>
                  <a:pt x="11" y="73"/>
                  <a:pt x="11" y="73"/>
                  <a:pt x="11" y="73"/>
                </a:cubicBezTo>
                <a:cubicBezTo>
                  <a:pt x="11" y="88"/>
                  <a:pt x="11" y="88"/>
                  <a:pt x="11" y="88"/>
                </a:cubicBezTo>
                <a:close/>
                <a:moveTo>
                  <a:pt x="34" y="88"/>
                </a:moveTo>
                <a:cubicBezTo>
                  <a:pt x="36" y="88"/>
                  <a:pt x="38" y="88"/>
                  <a:pt x="40" y="88"/>
                </a:cubicBezTo>
                <a:cubicBezTo>
                  <a:pt x="40" y="79"/>
                  <a:pt x="40" y="79"/>
                  <a:pt x="40" y="79"/>
                </a:cubicBezTo>
                <a:cubicBezTo>
                  <a:pt x="40" y="80"/>
                  <a:pt x="40" y="80"/>
                  <a:pt x="40" y="80"/>
                </a:cubicBezTo>
                <a:cubicBezTo>
                  <a:pt x="34" y="80"/>
                  <a:pt x="34" y="80"/>
                  <a:pt x="34" y="80"/>
                </a:cubicBezTo>
                <a:cubicBezTo>
                  <a:pt x="34" y="88"/>
                  <a:pt x="34" y="88"/>
                  <a:pt x="34" y="88"/>
                </a:cubicBezTo>
                <a:close/>
                <a:moveTo>
                  <a:pt x="45" y="88"/>
                </a:moveTo>
                <a:cubicBezTo>
                  <a:pt x="47" y="88"/>
                  <a:pt x="50" y="88"/>
                  <a:pt x="52" y="88"/>
                </a:cubicBezTo>
                <a:cubicBezTo>
                  <a:pt x="52" y="63"/>
                  <a:pt x="52" y="63"/>
                  <a:pt x="52" y="63"/>
                </a:cubicBezTo>
                <a:cubicBezTo>
                  <a:pt x="49" y="60"/>
                  <a:pt x="49" y="60"/>
                  <a:pt x="49" y="60"/>
                </a:cubicBezTo>
                <a:cubicBezTo>
                  <a:pt x="45" y="69"/>
                  <a:pt x="45" y="69"/>
                  <a:pt x="45" y="69"/>
                </a:cubicBezTo>
                <a:cubicBezTo>
                  <a:pt x="45" y="88"/>
                  <a:pt x="45" y="88"/>
                  <a:pt x="45" y="88"/>
                </a:cubicBezTo>
                <a:close/>
                <a:moveTo>
                  <a:pt x="57" y="88"/>
                </a:moveTo>
                <a:cubicBezTo>
                  <a:pt x="59" y="88"/>
                  <a:pt x="61" y="88"/>
                  <a:pt x="63" y="88"/>
                </a:cubicBezTo>
                <a:cubicBezTo>
                  <a:pt x="63" y="73"/>
                  <a:pt x="63" y="73"/>
                  <a:pt x="63" y="73"/>
                </a:cubicBezTo>
                <a:cubicBezTo>
                  <a:pt x="57" y="67"/>
                  <a:pt x="57" y="67"/>
                  <a:pt x="57" y="67"/>
                </a:cubicBezTo>
                <a:cubicBezTo>
                  <a:pt x="57" y="88"/>
                  <a:pt x="57" y="88"/>
                  <a:pt x="57" y="88"/>
                </a:cubicBezTo>
                <a:close/>
                <a:moveTo>
                  <a:pt x="68" y="88"/>
                </a:moveTo>
                <a:cubicBezTo>
                  <a:pt x="70" y="88"/>
                  <a:pt x="73" y="88"/>
                  <a:pt x="75" y="88"/>
                </a:cubicBezTo>
                <a:cubicBezTo>
                  <a:pt x="75" y="72"/>
                  <a:pt x="75" y="72"/>
                  <a:pt x="75" y="72"/>
                </a:cubicBezTo>
                <a:cubicBezTo>
                  <a:pt x="68" y="75"/>
                  <a:pt x="68" y="75"/>
                  <a:pt x="68" y="75"/>
                </a:cubicBezTo>
                <a:lnTo>
                  <a:pt x="68" y="88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prstClr val="black"/>
              </a:solidFill>
            </a:endParaRPr>
          </a:p>
        </p:txBody>
      </p:sp>
      <p:cxnSp>
        <p:nvCxnSpPr>
          <p:cNvPr id="11" name="Straight Connector 10"/>
          <p:cNvCxnSpPr/>
          <p:nvPr/>
        </p:nvCxnSpPr>
        <p:spPr>
          <a:xfrm>
            <a:off x="4528456" y="1596570"/>
            <a:ext cx="0" cy="4735586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6" name="Picture 2" descr="https://lh6.googleusercontent.com/_Jj21Ptm8eXXKL9e4KV0AZT4C9dV-scMtCUZ5JYa8b99kSGjmB1w8P750TSsm_eyWaHpu7MEWaBQ1inF-tm9qbPKJ7ydDz4HRdz4x7I_xlhNp0QF5YtxG-DpiwAV7V5gKfshxMoRxclAiiR9hQ">
            <a:extLst>
              <a:ext uri="{FF2B5EF4-FFF2-40B4-BE49-F238E27FC236}">
                <a16:creationId xmlns:a16="http://schemas.microsoft.com/office/drawing/2014/main" id="{FD3F6808-05A0-BB4C-8371-D5AE9EDB6B6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001"/>
            <a:ext cx="12192000" cy="44787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7744557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Rectangle 63"/>
          <p:cNvSpPr/>
          <p:nvPr/>
        </p:nvSpPr>
        <p:spPr>
          <a:xfrm>
            <a:off x="0" y="0"/>
            <a:ext cx="12191999" cy="6858000"/>
          </a:xfrm>
          <a:prstGeom prst="rect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4" name="Rectangle 113"/>
          <p:cNvSpPr/>
          <p:nvPr/>
        </p:nvSpPr>
        <p:spPr>
          <a:xfrm>
            <a:off x="0" y="0"/>
            <a:ext cx="12192000" cy="6857999"/>
          </a:xfrm>
          <a:prstGeom prst="rect">
            <a:avLst/>
          </a:prstGeom>
          <a:solidFill>
            <a:schemeClr val="tx2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pSp>
        <p:nvGrpSpPr>
          <p:cNvPr id="5" name="Group 4"/>
          <p:cNvGrpSpPr/>
          <p:nvPr/>
        </p:nvGrpSpPr>
        <p:grpSpPr>
          <a:xfrm>
            <a:off x="-701698" y="4151210"/>
            <a:ext cx="13433299" cy="3793144"/>
            <a:chOff x="-427034" y="3813505"/>
            <a:chExt cx="13158635" cy="4130849"/>
          </a:xfrm>
        </p:grpSpPr>
        <p:grpSp>
          <p:nvGrpSpPr>
            <p:cNvPr id="115" name="Group 114"/>
            <p:cNvGrpSpPr/>
            <p:nvPr/>
          </p:nvGrpSpPr>
          <p:grpSpPr>
            <a:xfrm>
              <a:off x="-427034" y="5023503"/>
              <a:ext cx="13046067" cy="2920851"/>
              <a:chOff x="-427034" y="5023503"/>
              <a:chExt cx="13046067" cy="2920851"/>
            </a:xfrm>
          </p:grpSpPr>
          <p:sp>
            <p:nvSpPr>
              <p:cNvPr id="116" name="Oval 5"/>
              <p:cNvSpPr>
                <a:spLocks/>
              </p:cNvSpPr>
              <p:nvPr/>
            </p:nvSpPr>
            <p:spPr bwMode="auto">
              <a:xfrm>
                <a:off x="-427034" y="5556721"/>
                <a:ext cx="1445613" cy="1445614"/>
              </a:xfrm>
              <a:prstGeom prst="ellipse">
                <a:avLst/>
              </a:prstGeom>
              <a:solidFill>
                <a:schemeClr val="bg1">
                  <a:lumMod val="75000"/>
                </a:schemeClr>
              </a:solidFill>
              <a:ln w="25400">
                <a:solidFill>
                  <a:schemeClr val="bg1">
                    <a:lumMod val="75000"/>
                    <a:alpha val="0"/>
                  </a:schemeClr>
                </a:solidFill>
                <a:miter lim="800000"/>
                <a:headEnd/>
                <a:tailEnd/>
              </a:ln>
            </p:spPr>
            <p:txBody>
              <a:bodyPr lIns="0" tIns="0" rIns="0" bIns="0"/>
              <a:lstStyle>
                <a:lvl1pPr eaLnBrk="0" hangingPunct="0">
                  <a:defRPr sz="5600">
                    <a:solidFill>
                      <a:srgbClr val="000000"/>
                    </a:solidFill>
                    <a:latin typeface="Gill Sans" charset="0"/>
                    <a:ea typeface="ヒラギノ角ゴ ProN W3" charset="-128"/>
                    <a:sym typeface="Gill Sans" charset="0"/>
                  </a:defRPr>
                </a:lvl1pPr>
                <a:lvl2pPr marL="742950" indent="-285750" eaLnBrk="0" hangingPunct="0">
                  <a:defRPr sz="5600">
                    <a:solidFill>
                      <a:srgbClr val="000000"/>
                    </a:solidFill>
                    <a:latin typeface="Gill Sans" charset="0"/>
                    <a:ea typeface="ヒラギノ角ゴ ProN W3" charset="-128"/>
                    <a:sym typeface="Gill Sans" charset="0"/>
                  </a:defRPr>
                </a:lvl2pPr>
                <a:lvl3pPr marL="1143000" indent="-228600" eaLnBrk="0" hangingPunct="0">
                  <a:defRPr sz="5600">
                    <a:solidFill>
                      <a:srgbClr val="000000"/>
                    </a:solidFill>
                    <a:latin typeface="Gill Sans" charset="0"/>
                    <a:ea typeface="ヒラギノ角ゴ ProN W3" charset="-128"/>
                    <a:sym typeface="Gill Sans" charset="0"/>
                  </a:defRPr>
                </a:lvl3pPr>
                <a:lvl4pPr marL="1600200" indent="-228600" eaLnBrk="0" hangingPunct="0">
                  <a:defRPr sz="5600">
                    <a:solidFill>
                      <a:srgbClr val="000000"/>
                    </a:solidFill>
                    <a:latin typeface="Gill Sans" charset="0"/>
                    <a:ea typeface="ヒラギノ角ゴ ProN W3" charset="-128"/>
                    <a:sym typeface="Gill Sans" charset="0"/>
                  </a:defRPr>
                </a:lvl4pPr>
                <a:lvl5pPr marL="2057400" indent="-228600" eaLnBrk="0" hangingPunct="0">
                  <a:defRPr sz="5600">
                    <a:solidFill>
                      <a:srgbClr val="000000"/>
                    </a:solidFill>
                    <a:latin typeface="Gill Sans" charset="0"/>
                    <a:ea typeface="ヒラギノ角ゴ ProN W3" charset="-128"/>
                    <a:sym typeface="Gill Sans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600">
                    <a:solidFill>
                      <a:srgbClr val="000000"/>
                    </a:solidFill>
                    <a:latin typeface="Gill Sans" charset="0"/>
                    <a:ea typeface="ヒラギノ角ゴ ProN W3" charset="-128"/>
                    <a:sym typeface="Gill Sans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600">
                    <a:solidFill>
                      <a:srgbClr val="000000"/>
                    </a:solidFill>
                    <a:latin typeface="Gill Sans" charset="0"/>
                    <a:ea typeface="ヒラギノ角ゴ ProN W3" charset="-128"/>
                    <a:sym typeface="Gill Sans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600">
                    <a:solidFill>
                      <a:srgbClr val="000000"/>
                    </a:solidFill>
                    <a:latin typeface="Gill Sans" charset="0"/>
                    <a:ea typeface="ヒラギノ角ゴ ProN W3" charset="-128"/>
                    <a:sym typeface="Gill Sans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600">
                    <a:solidFill>
                      <a:srgbClr val="000000"/>
                    </a:solidFill>
                    <a:latin typeface="Gill Sans" charset="0"/>
                    <a:ea typeface="ヒラギノ角ゴ ProN W3" charset="-128"/>
                    <a:sym typeface="Gill Sans" charset="0"/>
                  </a:defRPr>
                </a:lvl9pPr>
              </a:lstStyle>
              <a:p>
                <a:pPr algn="ctr" eaLnBrk="1" hangingPunct="1">
                  <a:defRPr/>
                </a:pPr>
                <a:endParaRPr lang="en-US" altLang="en-US"/>
              </a:p>
            </p:txBody>
          </p:sp>
          <p:sp>
            <p:nvSpPr>
              <p:cNvPr id="117" name="Oval 6"/>
              <p:cNvSpPr>
                <a:spLocks/>
              </p:cNvSpPr>
              <p:nvPr/>
            </p:nvSpPr>
            <p:spPr bwMode="auto">
              <a:xfrm>
                <a:off x="669025" y="6214357"/>
                <a:ext cx="1084210" cy="1084210"/>
              </a:xfrm>
              <a:prstGeom prst="ellipse">
                <a:avLst/>
              </a:prstGeom>
              <a:solidFill>
                <a:schemeClr val="bg1">
                  <a:lumMod val="75000"/>
                </a:schemeClr>
              </a:solidFill>
              <a:ln w="25400">
                <a:solidFill>
                  <a:schemeClr val="bg1">
                    <a:lumMod val="75000"/>
                    <a:alpha val="0"/>
                  </a:schemeClr>
                </a:solidFill>
                <a:miter lim="800000"/>
                <a:headEnd/>
                <a:tailEnd/>
              </a:ln>
            </p:spPr>
            <p:txBody>
              <a:bodyPr lIns="0" tIns="0" rIns="0" bIns="0"/>
              <a:lstStyle>
                <a:lvl1pPr eaLnBrk="0" hangingPunct="0">
                  <a:defRPr sz="5600">
                    <a:solidFill>
                      <a:srgbClr val="000000"/>
                    </a:solidFill>
                    <a:latin typeface="Gill Sans" charset="0"/>
                    <a:ea typeface="ヒラギノ角ゴ ProN W3" charset="-128"/>
                    <a:sym typeface="Gill Sans" charset="0"/>
                  </a:defRPr>
                </a:lvl1pPr>
                <a:lvl2pPr marL="742950" indent="-285750" eaLnBrk="0" hangingPunct="0">
                  <a:defRPr sz="5600">
                    <a:solidFill>
                      <a:srgbClr val="000000"/>
                    </a:solidFill>
                    <a:latin typeface="Gill Sans" charset="0"/>
                    <a:ea typeface="ヒラギノ角ゴ ProN W3" charset="-128"/>
                    <a:sym typeface="Gill Sans" charset="0"/>
                  </a:defRPr>
                </a:lvl2pPr>
                <a:lvl3pPr marL="1143000" indent="-228600" eaLnBrk="0" hangingPunct="0">
                  <a:defRPr sz="5600">
                    <a:solidFill>
                      <a:srgbClr val="000000"/>
                    </a:solidFill>
                    <a:latin typeface="Gill Sans" charset="0"/>
                    <a:ea typeface="ヒラギノ角ゴ ProN W3" charset="-128"/>
                    <a:sym typeface="Gill Sans" charset="0"/>
                  </a:defRPr>
                </a:lvl3pPr>
                <a:lvl4pPr marL="1600200" indent="-228600" eaLnBrk="0" hangingPunct="0">
                  <a:defRPr sz="5600">
                    <a:solidFill>
                      <a:srgbClr val="000000"/>
                    </a:solidFill>
                    <a:latin typeface="Gill Sans" charset="0"/>
                    <a:ea typeface="ヒラギノ角ゴ ProN W3" charset="-128"/>
                    <a:sym typeface="Gill Sans" charset="0"/>
                  </a:defRPr>
                </a:lvl4pPr>
                <a:lvl5pPr marL="2057400" indent="-228600" eaLnBrk="0" hangingPunct="0">
                  <a:defRPr sz="5600">
                    <a:solidFill>
                      <a:srgbClr val="000000"/>
                    </a:solidFill>
                    <a:latin typeface="Gill Sans" charset="0"/>
                    <a:ea typeface="ヒラギノ角ゴ ProN W3" charset="-128"/>
                    <a:sym typeface="Gill Sans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600">
                    <a:solidFill>
                      <a:srgbClr val="000000"/>
                    </a:solidFill>
                    <a:latin typeface="Gill Sans" charset="0"/>
                    <a:ea typeface="ヒラギノ角ゴ ProN W3" charset="-128"/>
                    <a:sym typeface="Gill Sans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600">
                    <a:solidFill>
                      <a:srgbClr val="000000"/>
                    </a:solidFill>
                    <a:latin typeface="Gill Sans" charset="0"/>
                    <a:ea typeface="ヒラギノ角ゴ ProN W3" charset="-128"/>
                    <a:sym typeface="Gill Sans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600">
                    <a:solidFill>
                      <a:srgbClr val="000000"/>
                    </a:solidFill>
                    <a:latin typeface="Gill Sans" charset="0"/>
                    <a:ea typeface="ヒラギノ角ゴ ProN W3" charset="-128"/>
                    <a:sym typeface="Gill Sans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600">
                    <a:solidFill>
                      <a:srgbClr val="000000"/>
                    </a:solidFill>
                    <a:latin typeface="Gill Sans" charset="0"/>
                    <a:ea typeface="ヒラギノ角ゴ ProN W3" charset="-128"/>
                    <a:sym typeface="Gill Sans" charset="0"/>
                  </a:defRPr>
                </a:lvl9pPr>
              </a:lstStyle>
              <a:p>
                <a:pPr algn="ctr" eaLnBrk="1" hangingPunct="1">
                  <a:defRPr/>
                </a:pPr>
                <a:endParaRPr lang="en-US" altLang="en-US"/>
              </a:p>
            </p:txBody>
          </p:sp>
          <p:sp>
            <p:nvSpPr>
              <p:cNvPr id="118" name="Oval 7"/>
              <p:cNvSpPr>
                <a:spLocks/>
              </p:cNvSpPr>
              <p:nvPr/>
            </p:nvSpPr>
            <p:spPr bwMode="auto">
              <a:xfrm>
                <a:off x="1421455" y="5858878"/>
                <a:ext cx="1504860" cy="1504860"/>
              </a:xfrm>
              <a:prstGeom prst="ellipse">
                <a:avLst/>
              </a:prstGeom>
              <a:solidFill>
                <a:schemeClr val="bg1">
                  <a:lumMod val="75000"/>
                </a:schemeClr>
              </a:solidFill>
              <a:ln w="25400">
                <a:solidFill>
                  <a:schemeClr val="bg1">
                    <a:lumMod val="75000"/>
                    <a:alpha val="0"/>
                  </a:schemeClr>
                </a:solidFill>
                <a:miter lim="800000"/>
                <a:headEnd/>
                <a:tailEnd/>
              </a:ln>
            </p:spPr>
            <p:txBody>
              <a:bodyPr lIns="0" tIns="0" rIns="0" bIns="0"/>
              <a:lstStyle>
                <a:lvl1pPr eaLnBrk="0" hangingPunct="0">
                  <a:defRPr sz="5600">
                    <a:solidFill>
                      <a:srgbClr val="000000"/>
                    </a:solidFill>
                    <a:latin typeface="Gill Sans" charset="0"/>
                    <a:ea typeface="ヒラギノ角ゴ ProN W3" charset="-128"/>
                    <a:sym typeface="Gill Sans" charset="0"/>
                  </a:defRPr>
                </a:lvl1pPr>
                <a:lvl2pPr marL="742950" indent="-285750" eaLnBrk="0" hangingPunct="0">
                  <a:defRPr sz="5600">
                    <a:solidFill>
                      <a:srgbClr val="000000"/>
                    </a:solidFill>
                    <a:latin typeface="Gill Sans" charset="0"/>
                    <a:ea typeface="ヒラギノ角ゴ ProN W3" charset="-128"/>
                    <a:sym typeface="Gill Sans" charset="0"/>
                  </a:defRPr>
                </a:lvl2pPr>
                <a:lvl3pPr marL="1143000" indent="-228600" eaLnBrk="0" hangingPunct="0">
                  <a:defRPr sz="5600">
                    <a:solidFill>
                      <a:srgbClr val="000000"/>
                    </a:solidFill>
                    <a:latin typeface="Gill Sans" charset="0"/>
                    <a:ea typeface="ヒラギノ角ゴ ProN W3" charset="-128"/>
                    <a:sym typeface="Gill Sans" charset="0"/>
                  </a:defRPr>
                </a:lvl3pPr>
                <a:lvl4pPr marL="1600200" indent="-228600" eaLnBrk="0" hangingPunct="0">
                  <a:defRPr sz="5600">
                    <a:solidFill>
                      <a:srgbClr val="000000"/>
                    </a:solidFill>
                    <a:latin typeface="Gill Sans" charset="0"/>
                    <a:ea typeface="ヒラギノ角ゴ ProN W3" charset="-128"/>
                    <a:sym typeface="Gill Sans" charset="0"/>
                  </a:defRPr>
                </a:lvl4pPr>
                <a:lvl5pPr marL="2057400" indent="-228600" eaLnBrk="0" hangingPunct="0">
                  <a:defRPr sz="5600">
                    <a:solidFill>
                      <a:srgbClr val="000000"/>
                    </a:solidFill>
                    <a:latin typeface="Gill Sans" charset="0"/>
                    <a:ea typeface="ヒラギノ角ゴ ProN W3" charset="-128"/>
                    <a:sym typeface="Gill Sans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600">
                    <a:solidFill>
                      <a:srgbClr val="000000"/>
                    </a:solidFill>
                    <a:latin typeface="Gill Sans" charset="0"/>
                    <a:ea typeface="ヒラギノ角ゴ ProN W3" charset="-128"/>
                    <a:sym typeface="Gill Sans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600">
                    <a:solidFill>
                      <a:srgbClr val="000000"/>
                    </a:solidFill>
                    <a:latin typeface="Gill Sans" charset="0"/>
                    <a:ea typeface="ヒラギノ角ゴ ProN W3" charset="-128"/>
                    <a:sym typeface="Gill Sans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600">
                    <a:solidFill>
                      <a:srgbClr val="000000"/>
                    </a:solidFill>
                    <a:latin typeface="Gill Sans" charset="0"/>
                    <a:ea typeface="ヒラギノ角ゴ ProN W3" charset="-128"/>
                    <a:sym typeface="Gill Sans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600">
                    <a:solidFill>
                      <a:srgbClr val="000000"/>
                    </a:solidFill>
                    <a:latin typeface="Gill Sans" charset="0"/>
                    <a:ea typeface="ヒラギノ角ゴ ProN W3" charset="-128"/>
                    <a:sym typeface="Gill Sans" charset="0"/>
                  </a:defRPr>
                </a:lvl9pPr>
              </a:lstStyle>
              <a:p>
                <a:pPr algn="ctr" eaLnBrk="1" hangingPunct="1">
                  <a:defRPr/>
                </a:pPr>
                <a:endParaRPr lang="en-US" altLang="en-US"/>
              </a:p>
            </p:txBody>
          </p:sp>
          <p:sp>
            <p:nvSpPr>
              <p:cNvPr id="119" name="Oval 8"/>
              <p:cNvSpPr>
                <a:spLocks/>
              </p:cNvSpPr>
              <p:nvPr/>
            </p:nvSpPr>
            <p:spPr bwMode="auto">
              <a:xfrm>
                <a:off x="2357549" y="6374323"/>
                <a:ext cx="1504860" cy="1504860"/>
              </a:xfrm>
              <a:prstGeom prst="ellipse">
                <a:avLst/>
              </a:prstGeom>
              <a:solidFill>
                <a:schemeClr val="bg1">
                  <a:lumMod val="75000"/>
                </a:schemeClr>
              </a:solidFill>
              <a:ln w="25400">
                <a:solidFill>
                  <a:schemeClr val="bg1">
                    <a:lumMod val="75000"/>
                    <a:alpha val="0"/>
                  </a:schemeClr>
                </a:solidFill>
                <a:miter lim="800000"/>
                <a:headEnd/>
                <a:tailEnd/>
              </a:ln>
            </p:spPr>
            <p:txBody>
              <a:bodyPr lIns="0" tIns="0" rIns="0" bIns="0"/>
              <a:lstStyle>
                <a:lvl1pPr eaLnBrk="0" hangingPunct="0">
                  <a:defRPr sz="5600">
                    <a:solidFill>
                      <a:srgbClr val="000000"/>
                    </a:solidFill>
                    <a:latin typeface="Gill Sans" charset="0"/>
                    <a:ea typeface="ヒラギノ角ゴ ProN W3" charset="-128"/>
                    <a:sym typeface="Gill Sans" charset="0"/>
                  </a:defRPr>
                </a:lvl1pPr>
                <a:lvl2pPr marL="742950" indent="-285750" eaLnBrk="0" hangingPunct="0">
                  <a:defRPr sz="5600">
                    <a:solidFill>
                      <a:srgbClr val="000000"/>
                    </a:solidFill>
                    <a:latin typeface="Gill Sans" charset="0"/>
                    <a:ea typeface="ヒラギノ角ゴ ProN W3" charset="-128"/>
                    <a:sym typeface="Gill Sans" charset="0"/>
                  </a:defRPr>
                </a:lvl2pPr>
                <a:lvl3pPr marL="1143000" indent="-228600" eaLnBrk="0" hangingPunct="0">
                  <a:defRPr sz="5600">
                    <a:solidFill>
                      <a:srgbClr val="000000"/>
                    </a:solidFill>
                    <a:latin typeface="Gill Sans" charset="0"/>
                    <a:ea typeface="ヒラギノ角ゴ ProN W3" charset="-128"/>
                    <a:sym typeface="Gill Sans" charset="0"/>
                  </a:defRPr>
                </a:lvl3pPr>
                <a:lvl4pPr marL="1600200" indent="-228600" eaLnBrk="0" hangingPunct="0">
                  <a:defRPr sz="5600">
                    <a:solidFill>
                      <a:srgbClr val="000000"/>
                    </a:solidFill>
                    <a:latin typeface="Gill Sans" charset="0"/>
                    <a:ea typeface="ヒラギノ角ゴ ProN W3" charset="-128"/>
                    <a:sym typeface="Gill Sans" charset="0"/>
                  </a:defRPr>
                </a:lvl4pPr>
                <a:lvl5pPr marL="2057400" indent="-228600" eaLnBrk="0" hangingPunct="0">
                  <a:defRPr sz="5600">
                    <a:solidFill>
                      <a:srgbClr val="000000"/>
                    </a:solidFill>
                    <a:latin typeface="Gill Sans" charset="0"/>
                    <a:ea typeface="ヒラギノ角ゴ ProN W3" charset="-128"/>
                    <a:sym typeface="Gill Sans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600">
                    <a:solidFill>
                      <a:srgbClr val="000000"/>
                    </a:solidFill>
                    <a:latin typeface="Gill Sans" charset="0"/>
                    <a:ea typeface="ヒラギノ角ゴ ProN W3" charset="-128"/>
                    <a:sym typeface="Gill Sans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600">
                    <a:solidFill>
                      <a:srgbClr val="000000"/>
                    </a:solidFill>
                    <a:latin typeface="Gill Sans" charset="0"/>
                    <a:ea typeface="ヒラギノ角ゴ ProN W3" charset="-128"/>
                    <a:sym typeface="Gill Sans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600">
                    <a:solidFill>
                      <a:srgbClr val="000000"/>
                    </a:solidFill>
                    <a:latin typeface="Gill Sans" charset="0"/>
                    <a:ea typeface="ヒラギノ角ゴ ProN W3" charset="-128"/>
                    <a:sym typeface="Gill Sans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600">
                    <a:solidFill>
                      <a:srgbClr val="000000"/>
                    </a:solidFill>
                    <a:latin typeface="Gill Sans" charset="0"/>
                    <a:ea typeface="ヒラギノ角ゴ ProN W3" charset="-128"/>
                    <a:sym typeface="Gill Sans" charset="0"/>
                  </a:defRPr>
                </a:lvl9pPr>
              </a:lstStyle>
              <a:p>
                <a:pPr algn="ctr" eaLnBrk="1" hangingPunct="1">
                  <a:defRPr/>
                </a:pPr>
                <a:endParaRPr lang="en-US" altLang="en-US"/>
              </a:p>
            </p:txBody>
          </p:sp>
          <p:sp>
            <p:nvSpPr>
              <p:cNvPr id="120" name="Oval 9"/>
              <p:cNvSpPr>
                <a:spLocks/>
              </p:cNvSpPr>
              <p:nvPr/>
            </p:nvSpPr>
            <p:spPr bwMode="auto">
              <a:xfrm>
                <a:off x="5456138" y="6439494"/>
                <a:ext cx="1504860" cy="1504860"/>
              </a:xfrm>
              <a:prstGeom prst="ellipse">
                <a:avLst/>
              </a:prstGeom>
              <a:solidFill>
                <a:schemeClr val="bg1">
                  <a:lumMod val="75000"/>
                </a:schemeClr>
              </a:solidFill>
              <a:ln w="25400">
                <a:solidFill>
                  <a:schemeClr val="bg1">
                    <a:lumMod val="75000"/>
                    <a:alpha val="0"/>
                  </a:schemeClr>
                </a:solidFill>
                <a:miter lim="800000"/>
                <a:headEnd/>
                <a:tailEnd/>
              </a:ln>
            </p:spPr>
            <p:txBody>
              <a:bodyPr lIns="0" tIns="0" rIns="0" bIns="0"/>
              <a:lstStyle>
                <a:lvl1pPr eaLnBrk="0" hangingPunct="0">
                  <a:defRPr sz="5600">
                    <a:solidFill>
                      <a:srgbClr val="000000"/>
                    </a:solidFill>
                    <a:latin typeface="Gill Sans" charset="0"/>
                    <a:ea typeface="ヒラギノ角ゴ ProN W3" charset="-128"/>
                    <a:sym typeface="Gill Sans" charset="0"/>
                  </a:defRPr>
                </a:lvl1pPr>
                <a:lvl2pPr marL="742950" indent="-285750" eaLnBrk="0" hangingPunct="0">
                  <a:defRPr sz="5600">
                    <a:solidFill>
                      <a:srgbClr val="000000"/>
                    </a:solidFill>
                    <a:latin typeface="Gill Sans" charset="0"/>
                    <a:ea typeface="ヒラギノ角ゴ ProN W3" charset="-128"/>
                    <a:sym typeface="Gill Sans" charset="0"/>
                  </a:defRPr>
                </a:lvl2pPr>
                <a:lvl3pPr marL="1143000" indent="-228600" eaLnBrk="0" hangingPunct="0">
                  <a:defRPr sz="5600">
                    <a:solidFill>
                      <a:srgbClr val="000000"/>
                    </a:solidFill>
                    <a:latin typeface="Gill Sans" charset="0"/>
                    <a:ea typeface="ヒラギノ角ゴ ProN W3" charset="-128"/>
                    <a:sym typeface="Gill Sans" charset="0"/>
                  </a:defRPr>
                </a:lvl3pPr>
                <a:lvl4pPr marL="1600200" indent="-228600" eaLnBrk="0" hangingPunct="0">
                  <a:defRPr sz="5600">
                    <a:solidFill>
                      <a:srgbClr val="000000"/>
                    </a:solidFill>
                    <a:latin typeface="Gill Sans" charset="0"/>
                    <a:ea typeface="ヒラギノ角ゴ ProN W3" charset="-128"/>
                    <a:sym typeface="Gill Sans" charset="0"/>
                  </a:defRPr>
                </a:lvl4pPr>
                <a:lvl5pPr marL="2057400" indent="-228600" eaLnBrk="0" hangingPunct="0">
                  <a:defRPr sz="5600">
                    <a:solidFill>
                      <a:srgbClr val="000000"/>
                    </a:solidFill>
                    <a:latin typeface="Gill Sans" charset="0"/>
                    <a:ea typeface="ヒラギノ角ゴ ProN W3" charset="-128"/>
                    <a:sym typeface="Gill Sans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600">
                    <a:solidFill>
                      <a:srgbClr val="000000"/>
                    </a:solidFill>
                    <a:latin typeface="Gill Sans" charset="0"/>
                    <a:ea typeface="ヒラギノ角ゴ ProN W3" charset="-128"/>
                    <a:sym typeface="Gill Sans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600">
                    <a:solidFill>
                      <a:srgbClr val="000000"/>
                    </a:solidFill>
                    <a:latin typeface="Gill Sans" charset="0"/>
                    <a:ea typeface="ヒラギノ角ゴ ProN W3" charset="-128"/>
                    <a:sym typeface="Gill Sans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600">
                    <a:solidFill>
                      <a:srgbClr val="000000"/>
                    </a:solidFill>
                    <a:latin typeface="Gill Sans" charset="0"/>
                    <a:ea typeface="ヒラギノ角ゴ ProN W3" charset="-128"/>
                    <a:sym typeface="Gill Sans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600">
                    <a:solidFill>
                      <a:srgbClr val="000000"/>
                    </a:solidFill>
                    <a:latin typeface="Gill Sans" charset="0"/>
                    <a:ea typeface="ヒラギノ角ゴ ProN W3" charset="-128"/>
                    <a:sym typeface="Gill Sans" charset="0"/>
                  </a:defRPr>
                </a:lvl9pPr>
              </a:lstStyle>
              <a:p>
                <a:pPr algn="ctr" eaLnBrk="1" hangingPunct="1">
                  <a:defRPr/>
                </a:pPr>
                <a:endParaRPr lang="en-US" altLang="en-US"/>
              </a:p>
            </p:txBody>
          </p:sp>
          <p:sp>
            <p:nvSpPr>
              <p:cNvPr id="121" name="Oval 10"/>
              <p:cNvSpPr>
                <a:spLocks/>
              </p:cNvSpPr>
              <p:nvPr/>
            </p:nvSpPr>
            <p:spPr bwMode="auto">
              <a:xfrm>
                <a:off x="6629217" y="6006994"/>
                <a:ext cx="1421915" cy="1421915"/>
              </a:xfrm>
              <a:prstGeom prst="ellipse">
                <a:avLst/>
              </a:prstGeom>
              <a:solidFill>
                <a:schemeClr val="bg1">
                  <a:lumMod val="75000"/>
                </a:schemeClr>
              </a:solidFill>
              <a:ln w="25400">
                <a:solidFill>
                  <a:schemeClr val="bg1">
                    <a:lumMod val="75000"/>
                    <a:alpha val="0"/>
                  </a:schemeClr>
                </a:solidFill>
                <a:miter lim="800000"/>
                <a:headEnd/>
                <a:tailEnd/>
              </a:ln>
            </p:spPr>
            <p:txBody>
              <a:bodyPr lIns="0" tIns="0" rIns="0" bIns="0"/>
              <a:lstStyle>
                <a:lvl1pPr eaLnBrk="0" hangingPunct="0">
                  <a:defRPr sz="5600">
                    <a:solidFill>
                      <a:srgbClr val="000000"/>
                    </a:solidFill>
                    <a:latin typeface="Gill Sans" charset="0"/>
                    <a:ea typeface="ヒラギノ角ゴ ProN W3" charset="-128"/>
                    <a:sym typeface="Gill Sans" charset="0"/>
                  </a:defRPr>
                </a:lvl1pPr>
                <a:lvl2pPr marL="742950" indent="-285750" eaLnBrk="0" hangingPunct="0">
                  <a:defRPr sz="5600">
                    <a:solidFill>
                      <a:srgbClr val="000000"/>
                    </a:solidFill>
                    <a:latin typeface="Gill Sans" charset="0"/>
                    <a:ea typeface="ヒラギノ角ゴ ProN W3" charset="-128"/>
                    <a:sym typeface="Gill Sans" charset="0"/>
                  </a:defRPr>
                </a:lvl2pPr>
                <a:lvl3pPr marL="1143000" indent="-228600" eaLnBrk="0" hangingPunct="0">
                  <a:defRPr sz="5600">
                    <a:solidFill>
                      <a:srgbClr val="000000"/>
                    </a:solidFill>
                    <a:latin typeface="Gill Sans" charset="0"/>
                    <a:ea typeface="ヒラギノ角ゴ ProN W3" charset="-128"/>
                    <a:sym typeface="Gill Sans" charset="0"/>
                  </a:defRPr>
                </a:lvl3pPr>
                <a:lvl4pPr marL="1600200" indent="-228600" eaLnBrk="0" hangingPunct="0">
                  <a:defRPr sz="5600">
                    <a:solidFill>
                      <a:srgbClr val="000000"/>
                    </a:solidFill>
                    <a:latin typeface="Gill Sans" charset="0"/>
                    <a:ea typeface="ヒラギノ角ゴ ProN W3" charset="-128"/>
                    <a:sym typeface="Gill Sans" charset="0"/>
                  </a:defRPr>
                </a:lvl4pPr>
                <a:lvl5pPr marL="2057400" indent="-228600" eaLnBrk="0" hangingPunct="0">
                  <a:defRPr sz="5600">
                    <a:solidFill>
                      <a:srgbClr val="000000"/>
                    </a:solidFill>
                    <a:latin typeface="Gill Sans" charset="0"/>
                    <a:ea typeface="ヒラギノ角ゴ ProN W3" charset="-128"/>
                    <a:sym typeface="Gill Sans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600">
                    <a:solidFill>
                      <a:srgbClr val="000000"/>
                    </a:solidFill>
                    <a:latin typeface="Gill Sans" charset="0"/>
                    <a:ea typeface="ヒラギノ角ゴ ProN W3" charset="-128"/>
                    <a:sym typeface="Gill Sans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600">
                    <a:solidFill>
                      <a:srgbClr val="000000"/>
                    </a:solidFill>
                    <a:latin typeface="Gill Sans" charset="0"/>
                    <a:ea typeface="ヒラギノ角ゴ ProN W3" charset="-128"/>
                    <a:sym typeface="Gill Sans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600">
                    <a:solidFill>
                      <a:srgbClr val="000000"/>
                    </a:solidFill>
                    <a:latin typeface="Gill Sans" charset="0"/>
                    <a:ea typeface="ヒラギノ角ゴ ProN W3" charset="-128"/>
                    <a:sym typeface="Gill Sans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600">
                    <a:solidFill>
                      <a:srgbClr val="000000"/>
                    </a:solidFill>
                    <a:latin typeface="Gill Sans" charset="0"/>
                    <a:ea typeface="ヒラギノ角ゴ ProN W3" charset="-128"/>
                    <a:sym typeface="Gill Sans" charset="0"/>
                  </a:defRPr>
                </a:lvl9pPr>
              </a:lstStyle>
              <a:p>
                <a:pPr algn="ctr" eaLnBrk="1" hangingPunct="1">
                  <a:defRPr/>
                </a:pPr>
                <a:endParaRPr lang="en-US" altLang="en-US"/>
              </a:p>
            </p:txBody>
          </p:sp>
          <p:sp>
            <p:nvSpPr>
              <p:cNvPr id="122" name="Oval 11"/>
              <p:cNvSpPr>
                <a:spLocks/>
              </p:cNvSpPr>
              <p:nvPr/>
            </p:nvSpPr>
            <p:spPr bwMode="auto">
              <a:xfrm>
                <a:off x="7500140" y="6332850"/>
                <a:ext cx="1421915" cy="1421915"/>
              </a:xfrm>
              <a:prstGeom prst="ellipse">
                <a:avLst/>
              </a:prstGeom>
              <a:solidFill>
                <a:schemeClr val="bg1">
                  <a:lumMod val="75000"/>
                </a:schemeClr>
              </a:solidFill>
              <a:ln w="25400">
                <a:solidFill>
                  <a:schemeClr val="bg1">
                    <a:lumMod val="75000"/>
                    <a:alpha val="0"/>
                  </a:schemeClr>
                </a:solidFill>
                <a:miter lim="800000"/>
                <a:headEnd/>
                <a:tailEnd/>
              </a:ln>
            </p:spPr>
            <p:txBody>
              <a:bodyPr lIns="0" tIns="0" rIns="0" bIns="0"/>
              <a:lstStyle>
                <a:lvl1pPr eaLnBrk="0" hangingPunct="0">
                  <a:defRPr sz="5600">
                    <a:solidFill>
                      <a:srgbClr val="000000"/>
                    </a:solidFill>
                    <a:latin typeface="Gill Sans" charset="0"/>
                    <a:ea typeface="ヒラギノ角ゴ ProN W3" charset="-128"/>
                    <a:sym typeface="Gill Sans" charset="0"/>
                  </a:defRPr>
                </a:lvl1pPr>
                <a:lvl2pPr marL="742950" indent="-285750" eaLnBrk="0" hangingPunct="0">
                  <a:defRPr sz="5600">
                    <a:solidFill>
                      <a:srgbClr val="000000"/>
                    </a:solidFill>
                    <a:latin typeface="Gill Sans" charset="0"/>
                    <a:ea typeface="ヒラギノ角ゴ ProN W3" charset="-128"/>
                    <a:sym typeface="Gill Sans" charset="0"/>
                  </a:defRPr>
                </a:lvl2pPr>
                <a:lvl3pPr marL="1143000" indent="-228600" eaLnBrk="0" hangingPunct="0">
                  <a:defRPr sz="5600">
                    <a:solidFill>
                      <a:srgbClr val="000000"/>
                    </a:solidFill>
                    <a:latin typeface="Gill Sans" charset="0"/>
                    <a:ea typeface="ヒラギノ角ゴ ProN W3" charset="-128"/>
                    <a:sym typeface="Gill Sans" charset="0"/>
                  </a:defRPr>
                </a:lvl3pPr>
                <a:lvl4pPr marL="1600200" indent="-228600" eaLnBrk="0" hangingPunct="0">
                  <a:defRPr sz="5600">
                    <a:solidFill>
                      <a:srgbClr val="000000"/>
                    </a:solidFill>
                    <a:latin typeface="Gill Sans" charset="0"/>
                    <a:ea typeface="ヒラギノ角ゴ ProN W3" charset="-128"/>
                    <a:sym typeface="Gill Sans" charset="0"/>
                  </a:defRPr>
                </a:lvl4pPr>
                <a:lvl5pPr marL="2057400" indent="-228600" eaLnBrk="0" hangingPunct="0">
                  <a:defRPr sz="5600">
                    <a:solidFill>
                      <a:srgbClr val="000000"/>
                    </a:solidFill>
                    <a:latin typeface="Gill Sans" charset="0"/>
                    <a:ea typeface="ヒラギノ角ゴ ProN W3" charset="-128"/>
                    <a:sym typeface="Gill Sans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600">
                    <a:solidFill>
                      <a:srgbClr val="000000"/>
                    </a:solidFill>
                    <a:latin typeface="Gill Sans" charset="0"/>
                    <a:ea typeface="ヒラギノ角ゴ ProN W3" charset="-128"/>
                    <a:sym typeface="Gill Sans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600">
                    <a:solidFill>
                      <a:srgbClr val="000000"/>
                    </a:solidFill>
                    <a:latin typeface="Gill Sans" charset="0"/>
                    <a:ea typeface="ヒラギノ角ゴ ProN W3" charset="-128"/>
                    <a:sym typeface="Gill Sans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600">
                    <a:solidFill>
                      <a:srgbClr val="000000"/>
                    </a:solidFill>
                    <a:latin typeface="Gill Sans" charset="0"/>
                    <a:ea typeface="ヒラギノ角ゴ ProN W3" charset="-128"/>
                    <a:sym typeface="Gill Sans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600">
                    <a:solidFill>
                      <a:srgbClr val="000000"/>
                    </a:solidFill>
                    <a:latin typeface="Gill Sans" charset="0"/>
                    <a:ea typeface="ヒラギノ角ゴ ProN W3" charset="-128"/>
                    <a:sym typeface="Gill Sans" charset="0"/>
                  </a:defRPr>
                </a:lvl9pPr>
              </a:lstStyle>
              <a:p>
                <a:pPr algn="ctr" eaLnBrk="1" hangingPunct="1">
                  <a:defRPr/>
                </a:pPr>
                <a:endParaRPr lang="en-US" altLang="en-US"/>
              </a:p>
            </p:txBody>
          </p:sp>
          <p:sp>
            <p:nvSpPr>
              <p:cNvPr id="123" name="Oval 12"/>
              <p:cNvSpPr>
                <a:spLocks/>
              </p:cNvSpPr>
              <p:nvPr/>
            </p:nvSpPr>
            <p:spPr bwMode="auto">
              <a:xfrm>
                <a:off x="8673220" y="5639666"/>
                <a:ext cx="1878112" cy="1878113"/>
              </a:xfrm>
              <a:prstGeom prst="ellipse">
                <a:avLst/>
              </a:prstGeom>
              <a:solidFill>
                <a:schemeClr val="bg1">
                  <a:lumMod val="75000"/>
                </a:schemeClr>
              </a:solidFill>
              <a:ln w="25400">
                <a:solidFill>
                  <a:schemeClr val="bg1">
                    <a:lumMod val="75000"/>
                    <a:alpha val="0"/>
                  </a:schemeClr>
                </a:solidFill>
                <a:miter lim="800000"/>
                <a:headEnd/>
                <a:tailEnd/>
              </a:ln>
            </p:spPr>
            <p:txBody>
              <a:bodyPr lIns="0" tIns="0" rIns="0" bIns="0"/>
              <a:lstStyle>
                <a:lvl1pPr eaLnBrk="0" hangingPunct="0">
                  <a:defRPr sz="5600">
                    <a:solidFill>
                      <a:srgbClr val="000000"/>
                    </a:solidFill>
                    <a:latin typeface="Gill Sans" charset="0"/>
                    <a:ea typeface="ヒラギノ角ゴ ProN W3" charset="-128"/>
                    <a:sym typeface="Gill Sans" charset="0"/>
                  </a:defRPr>
                </a:lvl1pPr>
                <a:lvl2pPr marL="742950" indent="-285750" eaLnBrk="0" hangingPunct="0">
                  <a:defRPr sz="5600">
                    <a:solidFill>
                      <a:srgbClr val="000000"/>
                    </a:solidFill>
                    <a:latin typeface="Gill Sans" charset="0"/>
                    <a:ea typeface="ヒラギノ角ゴ ProN W3" charset="-128"/>
                    <a:sym typeface="Gill Sans" charset="0"/>
                  </a:defRPr>
                </a:lvl2pPr>
                <a:lvl3pPr marL="1143000" indent="-228600" eaLnBrk="0" hangingPunct="0">
                  <a:defRPr sz="5600">
                    <a:solidFill>
                      <a:srgbClr val="000000"/>
                    </a:solidFill>
                    <a:latin typeface="Gill Sans" charset="0"/>
                    <a:ea typeface="ヒラギノ角ゴ ProN W3" charset="-128"/>
                    <a:sym typeface="Gill Sans" charset="0"/>
                  </a:defRPr>
                </a:lvl3pPr>
                <a:lvl4pPr marL="1600200" indent="-228600" eaLnBrk="0" hangingPunct="0">
                  <a:defRPr sz="5600">
                    <a:solidFill>
                      <a:srgbClr val="000000"/>
                    </a:solidFill>
                    <a:latin typeface="Gill Sans" charset="0"/>
                    <a:ea typeface="ヒラギノ角ゴ ProN W3" charset="-128"/>
                    <a:sym typeface="Gill Sans" charset="0"/>
                  </a:defRPr>
                </a:lvl4pPr>
                <a:lvl5pPr marL="2057400" indent="-228600" eaLnBrk="0" hangingPunct="0">
                  <a:defRPr sz="5600">
                    <a:solidFill>
                      <a:srgbClr val="000000"/>
                    </a:solidFill>
                    <a:latin typeface="Gill Sans" charset="0"/>
                    <a:ea typeface="ヒラギノ角ゴ ProN W3" charset="-128"/>
                    <a:sym typeface="Gill Sans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600">
                    <a:solidFill>
                      <a:srgbClr val="000000"/>
                    </a:solidFill>
                    <a:latin typeface="Gill Sans" charset="0"/>
                    <a:ea typeface="ヒラギノ角ゴ ProN W3" charset="-128"/>
                    <a:sym typeface="Gill Sans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600">
                    <a:solidFill>
                      <a:srgbClr val="000000"/>
                    </a:solidFill>
                    <a:latin typeface="Gill Sans" charset="0"/>
                    <a:ea typeface="ヒラギノ角ゴ ProN W3" charset="-128"/>
                    <a:sym typeface="Gill Sans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600">
                    <a:solidFill>
                      <a:srgbClr val="000000"/>
                    </a:solidFill>
                    <a:latin typeface="Gill Sans" charset="0"/>
                    <a:ea typeface="ヒラギノ角ゴ ProN W3" charset="-128"/>
                    <a:sym typeface="Gill Sans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600">
                    <a:solidFill>
                      <a:srgbClr val="000000"/>
                    </a:solidFill>
                    <a:latin typeface="Gill Sans" charset="0"/>
                    <a:ea typeface="ヒラギノ角ゴ ProN W3" charset="-128"/>
                    <a:sym typeface="Gill Sans" charset="0"/>
                  </a:defRPr>
                </a:lvl9pPr>
              </a:lstStyle>
              <a:p>
                <a:pPr algn="ctr" eaLnBrk="1" hangingPunct="1">
                  <a:defRPr/>
                </a:pPr>
                <a:endParaRPr lang="en-US" altLang="en-US"/>
              </a:p>
            </p:txBody>
          </p:sp>
          <p:sp>
            <p:nvSpPr>
              <p:cNvPr id="124" name="Oval 13"/>
              <p:cNvSpPr>
                <a:spLocks/>
              </p:cNvSpPr>
              <p:nvPr/>
            </p:nvSpPr>
            <p:spPr bwMode="auto">
              <a:xfrm>
                <a:off x="10095134" y="5023503"/>
                <a:ext cx="2523899" cy="2523900"/>
              </a:xfrm>
              <a:prstGeom prst="ellipse">
                <a:avLst/>
              </a:prstGeom>
              <a:solidFill>
                <a:schemeClr val="bg1">
                  <a:lumMod val="75000"/>
                </a:schemeClr>
              </a:solidFill>
              <a:ln w="25400">
                <a:solidFill>
                  <a:schemeClr val="bg1">
                    <a:lumMod val="75000"/>
                    <a:alpha val="0"/>
                  </a:schemeClr>
                </a:solidFill>
                <a:miter lim="800000"/>
                <a:headEnd/>
                <a:tailEnd/>
              </a:ln>
            </p:spPr>
            <p:txBody>
              <a:bodyPr lIns="0" tIns="0" rIns="0" bIns="0"/>
              <a:lstStyle>
                <a:lvl1pPr eaLnBrk="0" hangingPunct="0">
                  <a:defRPr sz="5600">
                    <a:solidFill>
                      <a:srgbClr val="000000"/>
                    </a:solidFill>
                    <a:latin typeface="Gill Sans" charset="0"/>
                    <a:ea typeface="ヒラギノ角ゴ ProN W3" charset="-128"/>
                    <a:sym typeface="Gill Sans" charset="0"/>
                  </a:defRPr>
                </a:lvl1pPr>
                <a:lvl2pPr marL="742950" indent="-285750" eaLnBrk="0" hangingPunct="0">
                  <a:defRPr sz="5600">
                    <a:solidFill>
                      <a:srgbClr val="000000"/>
                    </a:solidFill>
                    <a:latin typeface="Gill Sans" charset="0"/>
                    <a:ea typeface="ヒラギノ角ゴ ProN W3" charset="-128"/>
                    <a:sym typeface="Gill Sans" charset="0"/>
                  </a:defRPr>
                </a:lvl2pPr>
                <a:lvl3pPr marL="1143000" indent="-228600" eaLnBrk="0" hangingPunct="0">
                  <a:defRPr sz="5600">
                    <a:solidFill>
                      <a:srgbClr val="000000"/>
                    </a:solidFill>
                    <a:latin typeface="Gill Sans" charset="0"/>
                    <a:ea typeface="ヒラギノ角ゴ ProN W3" charset="-128"/>
                    <a:sym typeface="Gill Sans" charset="0"/>
                  </a:defRPr>
                </a:lvl3pPr>
                <a:lvl4pPr marL="1600200" indent="-228600" eaLnBrk="0" hangingPunct="0">
                  <a:defRPr sz="5600">
                    <a:solidFill>
                      <a:srgbClr val="000000"/>
                    </a:solidFill>
                    <a:latin typeface="Gill Sans" charset="0"/>
                    <a:ea typeface="ヒラギノ角ゴ ProN W3" charset="-128"/>
                    <a:sym typeface="Gill Sans" charset="0"/>
                  </a:defRPr>
                </a:lvl4pPr>
                <a:lvl5pPr marL="2057400" indent="-228600" eaLnBrk="0" hangingPunct="0">
                  <a:defRPr sz="5600">
                    <a:solidFill>
                      <a:srgbClr val="000000"/>
                    </a:solidFill>
                    <a:latin typeface="Gill Sans" charset="0"/>
                    <a:ea typeface="ヒラギノ角ゴ ProN W3" charset="-128"/>
                    <a:sym typeface="Gill Sans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600">
                    <a:solidFill>
                      <a:srgbClr val="000000"/>
                    </a:solidFill>
                    <a:latin typeface="Gill Sans" charset="0"/>
                    <a:ea typeface="ヒラギノ角ゴ ProN W3" charset="-128"/>
                    <a:sym typeface="Gill Sans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600">
                    <a:solidFill>
                      <a:srgbClr val="000000"/>
                    </a:solidFill>
                    <a:latin typeface="Gill Sans" charset="0"/>
                    <a:ea typeface="ヒラギノ角ゴ ProN W3" charset="-128"/>
                    <a:sym typeface="Gill Sans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600">
                    <a:solidFill>
                      <a:srgbClr val="000000"/>
                    </a:solidFill>
                    <a:latin typeface="Gill Sans" charset="0"/>
                    <a:ea typeface="ヒラギノ角ゴ ProN W3" charset="-128"/>
                    <a:sym typeface="Gill Sans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600">
                    <a:solidFill>
                      <a:srgbClr val="000000"/>
                    </a:solidFill>
                    <a:latin typeface="Gill Sans" charset="0"/>
                    <a:ea typeface="ヒラギノ角ゴ ProN W3" charset="-128"/>
                    <a:sym typeface="Gill Sans" charset="0"/>
                  </a:defRPr>
                </a:lvl9pPr>
              </a:lstStyle>
              <a:p>
                <a:pPr algn="ctr" eaLnBrk="1" hangingPunct="1">
                  <a:defRPr/>
                </a:pPr>
                <a:endParaRPr lang="en-US" altLang="en-US"/>
              </a:p>
            </p:txBody>
          </p:sp>
          <p:grpSp>
            <p:nvGrpSpPr>
              <p:cNvPr id="125" name="Group 124"/>
              <p:cNvGrpSpPr/>
              <p:nvPr/>
            </p:nvGrpSpPr>
            <p:grpSpPr>
              <a:xfrm>
                <a:off x="3257648" y="5956444"/>
                <a:ext cx="2396152" cy="1318299"/>
                <a:chOff x="826764" y="2416951"/>
                <a:chExt cx="2396152" cy="1318299"/>
              </a:xfrm>
              <a:solidFill>
                <a:schemeClr val="bg1">
                  <a:lumMod val="75000"/>
                </a:schemeClr>
              </a:solidFill>
            </p:grpSpPr>
            <p:sp>
              <p:nvSpPr>
                <p:cNvPr id="126" name="Freeform 125"/>
                <p:cNvSpPr/>
                <p:nvPr/>
              </p:nvSpPr>
              <p:spPr>
                <a:xfrm>
                  <a:off x="826764" y="2416951"/>
                  <a:ext cx="1205236" cy="1318299"/>
                </a:xfrm>
                <a:custGeom>
                  <a:avLst/>
                  <a:gdLst>
                    <a:gd name="connsiteX0" fmla="*/ 1143299 w 1205236"/>
                    <a:gd name="connsiteY0" fmla="*/ 0 h 1318299"/>
                    <a:gd name="connsiteX1" fmla="*/ 1205236 w 1205236"/>
                    <a:gd name="connsiteY1" fmla="*/ 5325 h 1318299"/>
                    <a:gd name="connsiteX2" fmla="*/ 1205236 w 1205236"/>
                    <a:gd name="connsiteY2" fmla="*/ 1313384 h 1318299"/>
                    <a:gd name="connsiteX3" fmla="*/ 1143299 w 1205236"/>
                    <a:gd name="connsiteY3" fmla="*/ 1318299 h 1318299"/>
                    <a:gd name="connsiteX4" fmla="*/ 786545 w 1205236"/>
                    <a:gd name="connsiteY4" fmla="*/ 1211486 h 1318299"/>
                    <a:gd name="connsiteX5" fmla="*/ 483163 w 1205236"/>
                    <a:gd name="connsiteY5" fmla="*/ 1318299 h 1318299"/>
                    <a:gd name="connsiteX6" fmla="*/ 0 w 1205236"/>
                    <a:gd name="connsiteY6" fmla="*/ 832018 h 1318299"/>
                    <a:gd name="connsiteX7" fmla="*/ 483163 w 1205236"/>
                    <a:gd name="connsiteY7" fmla="*/ 348548 h 1318299"/>
                    <a:gd name="connsiteX8" fmla="*/ 559009 w 1205236"/>
                    <a:gd name="connsiteY8" fmla="*/ 354170 h 1318299"/>
                    <a:gd name="connsiteX9" fmla="*/ 1143299 w 1205236"/>
                    <a:gd name="connsiteY9" fmla="*/ 0 h 13182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205236" h="1318299">
                      <a:moveTo>
                        <a:pt x="1143299" y="0"/>
                      </a:moveTo>
                      <a:lnTo>
                        <a:pt x="1205236" y="5325"/>
                      </a:lnTo>
                      <a:lnTo>
                        <a:pt x="1205236" y="1313384"/>
                      </a:lnTo>
                      <a:lnTo>
                        <a:pt x="1143299" y="1318299"/>
                      </a:lnTo>
                      <a:cubicBezTo>
                        <a:pt x="1011272" y="1318299"/>
                        <a:pt x="887672" y="1278947"/>
                        <a:pt x="786545" y="1211486"/>
                      </a:cubicBezTo>
                      <a:cubicBezTo>
                        <a:pt x="702272" y="1278947"/>
                        <a:pt x="598336" y="1318299"/>
                        <a:pt x="483163" y="1318299"/>
                      </a:cubicBezTo>
                      <a:cubicBezTo>
                        <a:pt x="216300" y="1318299"/>
                        <a:pt x="0" y="1101862"/>
                        <a:pt x="0" y="832018"/>
                      </a:cubicBezTo>
                      <a:cubicBezTo>
                        <a:pt x="0" y="564985"/>
                        <a:pt x="216300" y="348548"/>
                        <a:pt x="483163" y="348548"/>
                      </a:cubicBezTo>
                      <a:cubicBezTo>
                        <a:pt x="508445" y="348548"/>
                        <a:pt x="533727" y="351359"/>
                        <a:pt x="559009" y="354170"/>
                      </a:cubicBezTo>
                      <a:cubicBezTo>
                        <a:pt x="668563" y="143355"/>
                        <a:pt x="887672" y="0"/>
                        <a:pt x="1143299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27" name="Freeform 126"/>
                <p:cNvSpPr/>
                <p:nvPr/>
              </p:nvSpPr>
              <p:spPr>
                <a:xfrm>
                  <a:off x="2032000" y="2422275"/>
                  <a:ext cx="1190916" cy="1312974"/>
                </a:xfrm>
                <a:custGeom>
                  <a:avLst/>
                  <a:gdLst>
                    <a:gd name="connsiteX0" fmla="*/ 0 w 1190916"/>
                    <a:gd name="connsiteY0" fmla="*/ 0 h 1312974"/>
                    <a:gd name="connsiteX1" fmla="*/ 51420 w 1190916"/>
                    <a:gd name="connsiteY1" fmla="*/ 4420 h 1312974"/>
                    <a:gd name="connsiteX2" fmla="*/ 578535 w 1190916"/>
                    <a:gd name="connsiteY2" fmla="*/ 497821 h 1312974"/>
                    <a:gd name="connsiteX3" fmla="*/ 606626 w 1190916"/>
                    <a:gd name="connsiteY3" fmla="*/ 495010 h 1312974"/>
                    <a:gd name="connsiteX4" fmla="*/ 822926 w 1190916"/>
                    <a:gd name="connsiteY4" fmla="*/ 559660 h 1312974"/>
                    <a:gd name="connsiteX5" fmla="*/ 940907 w 1190916"/>
                    <a:gd name="connsiteY5" fmla="*/ 525930 h 1312974"/>
                    <a:gd name="connsiteX6" fmla="*/ 1190916 w 1190916"/>
                    <a:gd name="connsiteY6" fmla="*/ 773287 h 1312974"/>
                    <a:gd name="connsiteX7" fmla="*/ 997089 w 1190916"/>
                    <a:gd name="connsiteY7" fmla="*/ 1015022 h 1312974"/>
                    <a:gd name="connsiteX8" fmla="*/ 606626 w 1190916"/>
                    <a:gd name="connsiteY8" fmla="*/ 1312974 h 1312974"/>
                    <a:gd name="connsiteX9" fmla="*/ 317290 w 1190916"/>
                    <a:gd name="connsiteY9" fmla="*/ 1192107 h 1312974"/>
                    <a:gd name="connsiteX10" fmla="*/ 41560 w 1190916"/>
                    <a:gd name="connsiteY10" fmla="*/ 1304761 h 1312974"/>
                    <a:gd name="connsiteX11" fmla="*/ 0 w 1190916"/>
                    <a:gd name="connsiteY11" fmla="*/ 1308059 h 1312974"/>
                    <a:gd name="connsiteX12" fmla="*/ 0 w 1190916"/>
                    <a:gd name="connsiteY12" fmla="*/ 0 h 13129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190916" h="1312974">
                      <a:moveTo>
                        <a:pt x="0" y="0"/>
                      </a:moveTo>
                      <a:lnTo>
                        <a:pt x="51420" y="4420"/>
                      </a:lnTo>
                      <a:cubicBezTo>
                        <a:pt x="309390" y="49267"/>
                        <a:pt x="517087" y="244491"/>
                        <a:pt x="578535" y="497821"/>
                      </a:cubicBezTo>
                      <a:cubicBezTo>
                        <a:pt x="586962" y="497821"/>
                        <a:pt x="595390" y="495010"/>
                        <a:pt x="606626" y="495010"/>
                      </a:cubicBezTo>
                      <a:cubicBezTo>
                        <a:pt x="685280" y="495010"/>
                        <a:pt x="758317" y="517497"/>
                        <a:pt x="822926" y="559660"/>
                      </a:cubicBezTo>
                      <a:cubicBezTo>
                        <a:pt x="856635" y="537173"/>
                        <a:pt x="898771" y="525930"/>
                        <a:pt x="940907" y="525930"/>
                      </a:cubicBezTo>
                      <a:cubicBezTo>
                        <a:pt x="1078553" y="525930"/>
                        <a:pt x="1190916" y="638365"/>
                        <a:pt x="1190916" y="773287"/>
                      </a:cubicBezTo>
                      <a:cubicBezTo>
                        <a:pt x="1190916" y="891343"/>
                        <a:pt x="1106643" y="989724"/>
                        <a:pt x="997089" y="1015022"/>
                      </a:cubicBezTo>
                      <a:cubicBezTo>
                        <a:pt x="949335" y="1186485"/>
                        <a:pt x="792026" y="1312974"/>
                        <a:pt x="606626" y="1312974"/>
                      </a:cubicBezTo>
                      <a:cubicBezTo>
                        <a:pt x="491453" y="1312974"/>
                        <a:pt x="390326" y="1268000"/>
                        <a:pt x="317290" y="1192107"/>
                      </a:cubicBezTo>
                      <a:cubicBezTo>
                        <a:pt x="237231" y="1249027"/>
                        <a:pt x="142951" y="1288555"/>
                        <a:pt x="41560" y="1304761"/>
                      </a:cubicBezTo>
                      <a:lnTo>
                        <a:pt x="0" y="1308059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en-US"/>
                </a:p>
              </p:txBody>
            </p:sp>
          </p:grpSp>
        </p:grpSp>
        <p:sp>
          <p:nvSpPr>
            <p:cNvPr id="134" name="Oval 5"/>
            <p:cNvSpPr>
              <a:spLocks/>
            </p:cNvSpPr>
            <p:nvPr/>
          </p:nvSpPr>
          <p:spPr bwMode="auto">
            <a:xfrm>
              <a:off x="-314466" y="4346723"/>
              <a:ext cx="1445613" cy="1445614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 w="25400">
              <a:solidFill>
                <a:schemeClr val="bg1">
                  <a:lumMod val="75000"/>
                  <a:alpha val="0"/>
                </a:schemeClr>
              </a:solidFill>
              <a:miter lim="800000"/>
              <a:headEnd/>
              <a:tailEnd/>
            </a:ln>
          </p:spPr>
          <p:txBody>
            <a:bodyPr lIns="0" tIns="0" rIns="0" bIns="0"/>
            <a:lstStyle>
              <a:lvl1pPr eaLnBrk="0" hangingPunct="0">
                <a:defRPr sz="5600">
                  <a:solidFill>
                    <a:srgbClr val="000000"/>
                  </a:solidFill>
                  <a:latin typeface="Gill Sans" charset="0"/>
                  <a:ea typeface="ヒラギノ角ゴ ProN W3" charset="-128"/>
                  <a:sym typeface="Gill Sans" charset="0"/>
                </a:defRPr>
              </a:lvl1pPr>
              <a:lvl2pPr marL="742950" indent="-285750" eaLnBrk="0" hangingPunct="0">
                <a:defRPr sz="5600">
                  <a:solidFill>
                    <a:srgbClr val="000000"/>
                  </a:solidFill>
                  <a:latin typeface="Gill Sans" charset="0"/>
                  <a:ea typeface="ヒラギノ角ゴ ProN W3" charset="-128"/>
                  <a:sym typeface="Gill Sans" charset="0"/>
                </a:defRPr>
              </a:lvl2pPr>
              <a:lvl3pPr marL="1143000" indent="-228600" eaLnBrk="0" hangingPunct="0">
                <a:defRPr sz="5600">
                  <a:solidFill>
                    <a:srgbClr val="000000"/>
                  </a:solidFill>
                  <a:latin typeface="Gill Sans" charset="0"/>
                  <a:ea typeface="ヒラギノ角ゴ ProN W3" charset="-128"/>
                  <a:sym typeface="Gill Sans" charset="0"/>
                </a:defRPr>
              </a:lvl3pPr>
              <a:lvl4pPr marL="1600200" indent="-228600" eaLnBrk="0" hangingPunct="0">
                <a:defRPr sz="5600">
                  <a:solidFill>
                    <a:srgbClr val="000000"/>
                  </a:solidFill>
                  <a:latin typeface="Gill Sans" charset="0"/>
                  <a:ea typeface="ヒラギノ角ゴ ProN W3" charset="-128"/>
                  <a:sym typeface="Gill Sans" charset="0"/>
                </a:defRPr>
              </a:lvl4pPr>
              <a:lvl5pPr marL="2057400" indent="-228600" eaLnBrk="0" hangingPunct="0">
                <a:defRPr sz="5600">
                  <a:solidFill>
                    <a:srgbClr val="000000"/>
                  </a:solidFill>
                  <a:latin typeface="Gill Sans" charset="0"/>
                  <a:ea typeface="ヒラギノ角ゴ ProN W3" charset="-128"/>
                  <a:sym typeface="Gill Sans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600">
                  <a:solidFill>
                    <a:srgbClr val="000000"/>
                  </a:solidFill>
                  <a:latin typeface="Gill Sans" charset="0"/>
                  <a:ea typeface="ヒラギノ角ゴ ProN W3" charset="-128"/>
                  <a:sym typeface="Gill Sans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600">
                  <a:solidFill>
                    <a:srgbClr val="000000"/>
                  </a:solidFill>
                  <a:latin typeface="Gill Sans" charset="0"/>
                  <a:ea typeface="ヒラギノ角ゴ ProN W3" charset="-128"/>
                  <a:sym typeface="Gill Sans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600">
                  <a:solidFill>
                    <a:srgbClr val="000000"/>
                  </a:solidFill>
                  <a:latin typeface="Gill Sans" charset="0"/>
                  <a:ea typeface="ヒラギノ角ゴ ProN W3" charset="-128"/>
                  <a:sym typeface="Gill Sans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600">
                  <a:solidFill>
                    <a:srgbClr val="000000"/>
                  </a:solidFill>
                  <a:latin typeface="Gill Sans" charset="0"/>
                  <a:ea typeface="ヒラギノ角ゴ ProN W3" charset="-128"/>
                  <a:sym typeface="Gill Sans" charset="0"/>
                </a:defRPr>
              </a:lvl9pPr>
            </a:lstStyle>
            <a:p>
              <a:pPr algn="ctr" eaLnBrk="1" hangingPunct="1">
                <a:defRPr/>
              </a:pPr>
              <a:endParaRPr lang="en-US" altLang="en-US"/>
            </a:p>
          </p:txBody>
        </p:sp>
        <p:sp>
          <p:nvSpPr>
            <p:cNvPr id="135" name="Oval 6"/>
            <p:cNvSpPr>
              <a:spLocks/>
            </p:cNvSpPr>
            <p:nvPr/>
          </p:nvSpPr>
          <p:spPr bwMode="auto">
            <a:xfrm>
              <a:off x="705616" y="5277901"/>
              <a:ext cx="1084210" cy="108421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 w="25400">
              <a:solidFill>
                <a:schemeClr val="bg1">
                  <a:lumMod val="75000"/>
                  <a:alpha val="0"/>
                </a:schemeClr>
              </a:solidFill>
              <a:miter lim="800000"/>
              <a:headEnd/>
              <a:tailEnd/>
            </a:ln>
          </p:spPr>
          <p:txBody>
            <a:bodyPr lIns="0" tIns="0" rIns="0" bIns="0"/>
            <a:lstStyle>
              <a:lvl1pPr eaLnBrk="0" hangingPunct="0">
                <a:defRPr sz="5600">
                  <a:solidFill>
                    <a:srgbClr val="000000"/>
                  </a:solidFill>
                  <a:latin typeface="Gill Sans" charset="0"/>
                  <a:ea typeface="ヒラギノ角ゴ ProN W3" charset="-128"/>
                  <a:sym typeface="Gill Sans" charset="0"/>
                </a:defRPr>
              </a:lvl1pPr>
              <a:lvl2pPr marL="742950" indent="-285750" eaLnBrk="0" hangingPunct="0">
                <a:defRPr sz="5600">
                  <a:solidFill>
                    <a:srgbClr val="000000"/>
                  </a:solidFill>
                  <a:latin typeface="Gill Sans" charset="0"/>
                  <a:ea typeface="ヒラギノ角ゴ ProN W3" charset="-128"/>
                  <a:sym typeface="Gill Sans" charset="0"/>
                </a:defRPr>
              </a:lvl2pPr>
              <a:lvl3pPr marL="1143000" indent="-228600" eaLnBrk="0" hangingPunct="0">
                <a:defRPr sz="5600">
                  <a:solidFill>
                    <a:srgbClr val="000000"/>
                  </a:solidFill>
                  <a:latin typeface="Gill Sans" charset="0"/>
                  <a:ea typeface="ヒラギノ角ゴ ProN W3" charset="-128"/>
                  <a:sym typeface="Gill Sans" charset="0"/>
                </a:defRPr>
              </a:lvl3pPr>
              <a:lvl4pPr marL="1600200" indent="-228600" eaLnBrk="0" hangingPunct="0">
                <a:defRPr sz="5600">
                  <a:solidFill>
                    <a:srgbClr val="000000"/>
                  </a:solidFill>
                  <a:latin typeface="Gill Sans" charset="0"/>
                  <a:ea typeface="ヒラギノ角ゴ ProN W3" charset="-128"/>
                  <a:sym typeface="Gill Sans" charset="0"/>
                </a:defRPr>
              </a:lvl4pPr>
              <a:lvl5pPr marL="2057400" indent="-228600" eaLnBrk="0" hangingPunct="0">
                <a:defRPr sz="5600">
                  <a:solidFill>
                    <a:srgbClr val="000000"/>
                  </a:solidFill>
                  <a:latin typeface="Gill Sans" charset="0"/>
                  <a:ea typeface="ヒラギノ角ゴ ProN W3" charset="-128"/>
                  <a:sym typeface="Gill Sans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600">
                  <a:solidFill>
                    <a:srgbClr val="000000"/>
                  </a:solidFill>
                  <a:latin typeface="Gill Sans" charset="0"/>
                  <a:ea typeface="ヒラギノ角ゴ ProN W3" charset="-128"/>
                  <a:sym typeface="Gill Sans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600">
                  <a:solidFill>
                    <a:srgbClr val="000000"/>
                  </a:solidFill>
                  <a:latin typeface="Gill Sans" charset="0"/>
                  <a:ea typeface="ヒラギノ角ゴ ProN W3" charset="-128"/>
                  <a:sym typeface="Gill Sans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600">
                  <a:solidFill>
                    <a:srgbClr val="000000"/>
                  </a:solidFill>
                  <a:latin typeface="Gill Sans" charset="0"/>
                  <a:ea typeface="ヒラギノ角ゴ ProN W3" charset="-128"/>
                  <a:sym typeface="Gill Sans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600">
                  <a:solidFill>
                    <a:srgbClr val="000000"/>
                  </a:solidFill>
                  <a:latin typeface="Gill Sans" charset="0"/>
                  <a:ea typeface="ヒラギノ角ゴ ProN W3" charset="-128"/>
                  <a:sym typeface="Gill Sans" charset="0"/>
                </a:defRPr>
              </a:lvl9pPr>
            </a:lstStyle>
            <a:p>
              <a:pPr algn="ctr" eaLnBrk="1" hangingPunct="1">
                <a:defRPr/>
              </a:pPr>
              <a:endParaRPr lang="en-US" altLang="en-US"/>
            </a:p>
          </p:txBody>
        </p:sp>
        <p:sp>
          <p:nvSpPr>
            <p:cNvPr id="136" name="Oval 7"/>
            <p:cNvSpPr>
              <a:spLocks/>
            </p:cNvSpPr>
            <p:nvPr/>
          </p:nvSpPr>
          <p:spPr bwMode="auto">
            <a:xfrm>
              <a:off x="1534023" y="4648880"/>
              <a:ext cx="1504860" cy="150486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 w="25400">
              <a:solidFill>
                <a:schemeClr val="bg1">
                  <a:lumMod val="75000"/>
                  <a:alpha val="0"/>
                </a:schemeClr>
              </a:solidFill>
              <a:miter lim="800000"/>
              <a:headEnd/>
              <a:tailEnd/>
            </a:ln>
          </p:spPr>
          <p:txBody>
            <a:bodyPr lIns="0" tIns="0" rIns="0" bIns="0"/>
            <a:lstStyle>
              <a:lvl1pPr eaLnBrk="0" hangingPunct="0">
                <a:defRPr sz="5600">
                  <a:solidFill>
                    <a:srgbClr val="000000"/>
                  </a:solidFill>
                  <a:latin typeface="Gill Sans" charset="0"/>
                  <a:ea typeface="ヒラギノ角ゴ ProN W3" charset="-128"/>
                  <a:sym typeface="Gill Sans" charset="0"/>
                </a:defRPr>
              </a:lvl1pPr>
              <a:lvl2pPr marL="742950" indent="-285750" eaLnBrk="0" hangingPunct="0">
                <a:defRPr sz="5600">
                  <a:solidFill>
                    <a:srgbClr val="000000"/>
                  </a:solidFill>
                  <a:latin typeface="Gill Sans" charset="0"/>
                  <a:ea typeface="ヒラギノ角ゴ ProN W3" charset="-128"/>
                  <a:sym typeface="Gill Sans" charset="0"/>
                </a:defRPr>
              </a:lvl2pPr>
              <a:lvl3pPr marL="1143000" indent="-228600" eaLnBrk="0" hangingPunct="0">
                <a:defRPr sz="5600">
                  <a:solidFill>
                    <a:srgbClr val="000000"/>
                  </a:solidFill>
                  <a:latin typeface="Gill Sans" charset="0"/>
                  <a:ea typeface="ヒラギノ角ゴ ProN W3" charset="-128"/>
                  <a:sym typeface="Gill Sans" charset="0"/>
                </a:defRPr>
              </a:lvl3pPr>
              <a:lvl4pPr marL="1600200" indent="-228600" eaLnBrk="0" hangingPunct="0">
                <a:defRPr sz="5600">
                  <a:solidFill>
                    <a:srgbClr val="000000"/>
                  </a:solidFill>
                  <a:latin typeface="Gill Sans" charset="0"/>
                  <a:ea typeface="ヒラギノ角ゴ ProN W3" charset="-128"/>
                  <a:sym typeface="Gill Sans" charset="0"/>
                </a:defRPr>
              </a:lvl4pPr>
              <a:lvl5pPr marL="2057400" indent="-228600" eaLnBrk="0" hangingPunct="0">
                <a:defRPr sz="5600">
                  <a:solidFill>
                    <a:srgbClr val="000000"/>
                  </a:solidFill>
                  <a:latin typeface="Gill Sans" charset="0"/>
                  <a:ea typeface="ヒラギノ角ゴ ProN W3" charset="-128"/>
                  <a:sym typeface="Gill Sans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600">
                  <a:solidFill>
                    <a:srgbClr val="000000"/>
                  </a:solidFill>
                  <a:latin typeface="Gill Sans" charset="0"/>
                  <a:ea typeface="ヒラギノ角ゴ ProN W3" charset="-128"/>
                  <a:sym typeface="Gill Sans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600">
                  <a:solidFill>
                    <a:srgbClr val="000000"/>
                  </a:solidFill>
                  <a:latin typeface="Gill Sans" charset="0"/>
                  <a:ea typeface="ヒラギノ角ゴ ProN W3" charset="-128"/>
                  <a:sym typeface="Gill Sans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600">
                  <a:solidFill>
                    <a:srgbClr val="000000"/>
                  </a:solidFill>
                  <a:latin typeface="Gill Sans" charset="0"/>
                  <a:ea typeface="ヒラギノ角ゴ ProN W3" charset="-128"/>
                  <a:sym typeface="Gill Sans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600">
                  <a:solidFill>
                    <a:srgbClr val="000000"/>
                  </a:solidFill>
                  <a:latin typeface="Gill Sans" charset="0"/>
                  <a:ea typeface="ヒラギノ角ゴ ProN W3" charset="-128"/>
                  <a:sym typeface="Gill Sans" charset="0"/>
                </a:defRPr>
              </a:lvl9pPr>
            </a:lstStyle>
            <a:p>
              <a:pPr algn="ctr" eaLnBrk="1" hangingPunct="1">
                <a:defRPr/>
              </a:pPr>
              <a:endParaRPr lang="en-US" altLang="en-US"/>
            </a:p>
          </p:txBody>
        </p:sp>
        <p:sp>
          <p:nvSpPr>
            <p:cNvPr id="139" name="Oval 10"/>
            <p:cNvSpPr>
              <a:spLocks/>
            </p:cNvSpPr>
            <p:nvPr/>
          </p:nvSpPr>
          <p:spPr bwMode="auto">
            <a:xfrm>
              <a:off x="6741785" y="4796996"/>
              <a:ext cx="1421915" cy="1421915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 w="25400">
              <a:solidFill>
                <a:schemeClr val="bg1">
                  <a:lumMod val="75000"/>
                  <a:alpha val="0"/>
                </a:schemeClr>
              </a:solidFill>
              <a:miter lim="800000"/>
              <a:headEnd/>
              <a:tailEnd/>
            </a:ln>
          </p:spPr>
          <p:txBody>
            <a:bodyPr lIns="0" tIns="0" rIns="0" bIns="0"/>
            <a:lstStyle>
              <a:lvl1pPr eaLnBrk="0" hangingPunct="0">
                <a:defRPr sz="5600">
                  <a:solidFill>
                    <a:srgbClr val="000000"/>
                  </a:solidFill>
                  <a:latin typeface="Gill Sans" charset="0"/>
                  <a:ea typeface="ヒラギノ角ゴ ProN W3" charset="-128"/>
                  <a:sym typeface="Gill Sans" charset="0"/>
                </a:defRPr>
              </a:lvl1pPr>
              <a:lvl2pPr marL="742950" indent="-285750" eaLnBrk="0" hangingPunct="0">
                <a:defRPr sz="5600">
                  <a:solidFill>
                    <a:srgbClr val="000000"/>
                  </a:solidFill>
                  <a:latin typeface="Gill Sans" charset="0"/>
                  <a:ea typeface="ヒラギノ角ゴ ProN W3" charset="-128"/>
                  <a:sym typeface="Gill Sans" charset="0"/>
                </a:defRPr>
              </a:lvl2pPr>
              <a:lvl3pPr marL="1143000" indent="-228600" eaLnBrk="0" hangingPunct="0">
                <a:defRPr sz="5600">
                  <a:solidFill>
                    <a:srgbClr val="000000"/>
                  </a:solidFill>
                  <a:latin typeface="Gill Sans" charset="0"/>
                  <a:ea typeface="ヒラギノ角ゴ ProN W3" charset="-128"/>
                  <a:sym typeface="Gill Sans" charset="0"/>
                </a:defRPr>
              </a:lvl3pPr>
              <a:lvl4pPr marL="1600200" indent="-228600" eaLnBrk="0" hangingPunct="0">
                <a:defRPr sz="5600">
                  <a:solidFill>
                    <a:srgbClr val="000000"/>
                  </a:solidFill>
                  <a:latin typeface="Gill Sans" charset="0"/>
                  <a:ea typeface="ヒラギノ角ゴ ProN W3" charset="-128"/>
                  <a:sym typeface="Gill Sans" charset="0"/>
                </a:defRPr>
              </a:lvl4pPr>
              <a:lvl5pPr marL="2057400" indent="-228600" eaLnBrk="0" hangingPunct="0">
                <a:defRPr sz="5600">
                  <a:solidFill>
                    <a:srgbClr val="000000"/>
                  </a:solidFill>
                  <a:latin typeface="Gill Sans" charset="0"/>
                  <a:ea typeface="ヒラギノ角ゴ ProN W3" charset="-128"/>
                  <a:sym typeface="Gill Sans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600">
                  <a:solidFill>
                    <a:srgbClr val="000000"/>
                  </a:solidFill>
                  <a:latin typeface="Gill Sans" charset="0"/>
                  <a:ea typeface="ヒラギノ角ゴ ProN W3" charset="-128"/>
                  <a:sym typeface="Gill Sans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600">
                  <a:solidFill>
                    <a:srgbClr val="000000"/>
                  </a:solidFill>
                  <a:latin typeface="Gill Sans" charset="0"/>
                  <a:ea typeface="ヒラギノ角ゴ ProN W3" charset="-128"/>
                  <a:sym typeface="Gill Sans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600">
                  <a:solidFill>
                    <a:srgbClr val="000000"/>
                  </a:solidFill>
                  <a:latin typeface="Gill Sans" charset="0"/>
                  <a:ea typeface="ヒラギノ角ゴ ProN W3" charset="-128"/>
                  <a:sym typeface="Gill Sans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600">
                  <a:solidFill>
                    <a:srgbClr val="000000"/>
                  </a:solidFill>
                  <a:latin typeface="Gill Sans" charset="0"/>
                  <a:ea typeface="ヒラギノ角ゴ ProN W3" charset="-128"/>
                  <a:sym typeface="Gill Sans" charset="0"/>
                </a:defRPr>
              </a:lvl9pPr>
            </a:lstStyle>
            <a:p>
              <a:pPr algn="ctr" eaLnBrk="1" hangingPunct="1">
                <a:defRPr/>
              </a:pPr>
              <a:endParaRPr lang="en-US" altLang="en-US"/>
            </a:p>
          </p:txBody>
        </p:sp>
        <p:sp>
          <p:nvSpPr>
            <p:cNvPr id="141" name="Oval 12"/>
            <p:cNvSpPr>
              <a:spLocks/>
            </p:cNvSpPr>
            <p:nvPr/>
          </p:nvSpPr>
          <p:spPr bwMode="auto">
            <a:xfrm>
              <a:off x="8785788" y="4429668"/>
              <a:ext cx="1878112" cy="1878113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 w="25400">
              <a:solidFill>
                <a:schemeClr val="bg1">
                  <a:lumMod val="75000"/>
                  <a:alpha val="0"/>
                </a:schemeClr>
              </a:solidFill>
              <a:miter lim="800000"/>
              <a:headEnd/>
              <a:tailEnd/>
            </a:ln>
          </p:spPr>
          <p:txBody>
            <a:bodyPr lIns="0" tIns="0" rIns="0" bIns="0"/>
            <a:lstStyle>
              <a:lvl1pPr eaLnBrk="0" hangingPunct="0">
                <a:defRPr sz="5600">
                  <a:solidFill>
                    <a:srgbClr val="000000"/>
                  </a:solidFill>
                  <a:latin typeface="Gill Sans" charset="0"/>
                  <a:ea typeface="ヒラギノ角ゴ ProN W3" charset="-128"/>
                  <a:sym typeface="Gill Sans" charset="0"/>
                </a:defRPr>
              </a:lvl1pPr>
              <a:lvl2pPr marL="742950" indent="-285750" eaLnBrk="0" hangingPunct="0">
                <a:defRPr sz="5600">
                  <a:solidFill>
                    <a:srgbClr val="000000"/>
                  </a:solidFill>
                  <a:latin typeface="Gill Sans" charset="0"/>
                  <a:ea typeface="ヒラギノ角ゴ ProN W3" charset="-128"/>
                  <a:sym typeface="Gill Sans" charset="0"/>
                </a:defRPr>
              </a:lvl2pPr>
              <a:lvl3pPr marL="1143000" indent="-228600" eaLnBrk="0" hangingPunct="0">
                <a:defRPr sz="5600">
                  <a:solidFill>
                    <a:srgbClr val="000000"/>
                  </a:solidFill>
                  <a:latin typeface="Gill Sans" charset="0"/>
                  <a:ea typeface="ヒラギノ角ゴ ProN W3" charset="-128"/>
                  <a:sym typeface="Gill Sans" charset="0"/>
                </a:defRPr>
              </a:lvl3pPr>
              <a:lvl4pPr marL="1600200" indent="-228600" eaLnBrk="0" hangingPunct="0">
                <a:defRPr sz="5600">
                  <a:solidFill>
                    <a:srgbClr val="000000"/>
                  </a:solidFill>
                  <a:latin typeface="Gill Sans" charset="0"/>
                  <a:ea typeface="ヒラギノ角ゴ ProN W3" charset="-128"/>
                  <a:sym typeface="Gill Sans" charset="0"/>
                </a:defRPr>
              </a:lvl4pPr>
              <a:lvl5pPr marL="2057400" indent="-228600" eaLnBrk="0" hangingPunct="0">
                <a:defRPr sz="5600">
                  <a:solidFill>
                    <a:srgbClr val="000000"/>
                  </a:solidFill>
                  <a:latin typeface="Gill Sans" charset="0"/>
                  <a:ea typeface="ヒラギノ角ゴ ProN W3" charset="-128"/>
                  <a:sym typeface="Gill Sans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600">
                  <a:solidFill>
                    <a:srgbClr val="000000"/>
                  </a:solidFill>
                  <a:latin typeface="Gill Sans" charset="0"/>
                  <a:ea typeface="ヒラギノ角ゴ ProN W3" charset="-128"/>
                  <a:sym typeface="Gill Sans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600">
                  <a:solidFill>
                    <a:srgbClr val="000000"/>
                  </a:solidFill>
                  <a:latin typeface="Gill Sans" charset="0"/>
                  <a:ea typeface="ヒラギノ角ゴ ProN W3" charset="-128"/>
                  <a:sym typeface="Gill Sans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600">
                  <a:solidFill>
                    <a:srgbClr val="000000"/>
                  </a:solidFill>
                  <a:latin typeface="Gill Sans" charset="0"/>
                  <a:ea typeface="ヒラギノ角ゴ ProN W3" charset="-128"/>
                  <a:sym typeface="Gill Sans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600">
                  <a:solidFill>
                    <a:srgbClr val="000000"/>
                  </a:solidFill>
                  <a:latin typeface="Gill Sans" charset="0"/>
                  <a:ea typeface="ヒラギノ角ゴ ProN W3" charset="-128"/>
                  <a:sym typeface="Gill Sans" charset="0"/>
                </a:defRPr>
              </a:lvl9pPr>
            </a:lstStyle>
            <a:p>
              <a:pPr algn="ctr" eaLnBrk="1" hangingPunct="1">
                <a:defRPr/>
              </a:pPr>
              <a:endParaRPr lang="en-US" altLang="en-US"/>
            </a:p>
          </p:txBody>
        </p:sp>
        <p:sp>
          <p:nvSpPr>
            <p:cNvPr id="142" name="Oval 13"/>
            <p:cNvSpPr>
              <a:spLocks/>
            </p:cNvSpPr>
            <p:nvPr/>
          </p:nvSpPr>
          <p:spPr bwMode="auto">
            <a:xfrm>
              <a:off x="10207702" y="3813505"/>
              <a:ext cx="2523899" cy="252390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 w="25400">
              <a:solidFill>
                <a:schemeClr val="bg1">
                  <a:lumMod val="75000"/>
                  <a:alpha val="0"/>
                </a:schemeClr>
              </a:solidFill>
              <a:miter lim="800000"/>
              <a:headEnd/>
              <a:tailEnd/>
            </a:ln>
          </p:spPr>
          <p:txBody>
            <a:bodyPr lIns="0" tIns="0" rIns="0" bIns="0"/>
            <a:lstStyle>
              <a:lvl1pPr eaLnBrk="0" hangingPunct="0">
                <a:defRPr sz="5600">
                  <a:solidFill>
                    <a:srgbClr val="000000"/>
                  </a:solidFill>
                  <a:latin typeface="Gill Sans" charset="0"/>
                  <a:ea typeface="ヒラギノ角ゴ ProN W3" charset="-128"/>
                  <a:sym typeface="Gill Sans" charset="0"/>
                </a:defRPr>
              </a:lvl1pPr>
              <a:lvl2pPr marL="742950" indent="-285750" eaLnBrk="0" hangingPunct="0">
                <a:defRPr sz="5600">
                  <a:solidFill>
                    <a:srgbClr val="000000"/>
                  </a:solidFill>
                  <a:latin typeface="Gill Sans" charset="0"/>
                  <a:ea typeface="ヒラギノ角ゴ ProN W3" charset="-128"/>
                  <a:sym typeface="Gill Sans" charset="0"/>
                </a:defRPr>
              </a:lvl2pPr>
              <a:lvl3pPr marL="1143000" indent="-228600" eaLnBrk="0" hangingPunct="0">
                <a:defRPr sz="5600">
                  <a:solidFill>
                    <a:srgbClr val="000000"/>
                  </a:solidFill>
                  <a:latin typeface="Gill Sans" charset="0"/>
                  <a:ea typeface="ヒラギノ角ゴ ProN W3" charset="-128"/>
                  <a:sym typeface="Gill Sans" charset="0"/>
                </a:defRPr>
              </a:lvl3pPr>
              <a:lvl4pPr marL="1600200" indent="-228600" eaLnBrk="0" hangingPunct="0">
                <a:defRPr sz="5600">
                  <a:solidFill>
                    <a:srgbClr val="000000"/>
                  </a:solidFill>
                  <a:latin typeface="Gill Sans" charset="0"/>
                  <a:ea typeface="ヒラギノ角ゴ ProN W3" charset="-128"/>
                  <a:sym typeface="Gill Sans" charset="0"/>
                </a:defRPr>
              </a:lvl4pPr>
              <a:lvl5pPr marL="2057400" indent="-228600" eaLnBrk="0" hangingPunct="0">
                <a:defRPr sz="5600">
                  <a:solidFill>
                    <a:srgbClr val="000000"/>
                  </a:solidFill>
                  <a:latin typeface="Gill Sans" charset="0"/>
                  <a:ea typeface="ヒラギノ角ゴ ProN W3" charset="-128"/>
                  <a:sym typeface="Gill Sans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600">
                  <a:solidFill>
                    <a:srgbClr val="000000"/>
                  </a:solidFill>
                  <a:latin typeface="Gill Sans" charset="0"/>
                  <a:ea typeface="ヒラギノ角ゴ ProN W3" charset="-128"/>
                  <a:sym typeface="Gill Sans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600">
                  <a:solidFill>
                    <a:srgbClr val="000000"/>
                  </a:solidFill>
                  <a:latin typeface="Gill Sans" charset="0"/>
                  <a:ea typeface="ヒラギノ角ゴ ProN W3" charset="-128"/>
                  <a:sym typeface="Gill Sans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600">
                  <a:solidFill>
                    <a:srgbClr val="000000"/>
                  </a:solidFill>
                  <a:latin typeface="Gill Sans" charset="0"/>
                  <a:ea typeface="ヒラギノ角ゴ ProN W3" charset="-128"/>
                  <a:sym typeface="Gill Sans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600">
                  <a:solidFill>
                    <a:srgbClr val="000000"/>
                  </a:solidFill>
                  <a:latin typeface="Gill Sans" charset="0"/>
                  <a:ea typeface="ヒラギノ角ゴ ProN W3" charset="-128"/>
                  <a:sym typeface="Gill Sans" charset="0"/>
                </a:defRPr>
              </a:lvl9pPr>
            </a:lstStyle>
            <a:p>
              <a:pPr algn="ctr" eaLnBrk="1" hangingPunct="1">
                <a:defRPr/>
              </a:pPr>
              <a:endParaRPr lang="en-US" altLang="en-US"/>
            </a:p>
          </p:txBody>
        </p:sp>
        <p:sp>
          <p:nvSpPr>
            <p:cNvPr id="143" name="Oval 13"/>
            <p:cNvSpPr>
              <a:spLocks/>
            </p:cNvSpPr>
            <p:nvPr/>
          </p:nvSpPr>
          <p:spPr bwMode="auto">
            <a:xfrm>
              <a:off x="3697562" y="4194051"/>
              <a:ext cx="2523899" cy="252390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 w="25400">
              <a:solidFill>
                <a:schemeClr val="bg1">
                  <a:lumMod val="75000"/>
                  <a:alpha val="0"/>
                </a:schemeClr>
              </a:solidFill>
              <a:miter lim="800000"/>
              <a:headEnd/>
              <a:tailEnd/>
            </a:ln>
          </p:spPr>
          <p:txBody>
            <a:bodyPr lIns="0" tIns="0" rIns="0" bIns="0"/>
            <a:lstStyle>
              <a:lvl1pPr eaLnBrk="0" hangingPunct="0">
                <a:defRPr sz="5600">
                  <a:solidFill>
                    <a:srgbClr val="000000"/>
                  </a:solidFill>
                  <a:latin typeface="Gill Sans" charset="0"/>
                  <a:ea typeface="ヒラギノ角ゴ ProN W3" charset="-128"/>
                  <a:sym typeface="Gill Sans" charset="0"/>
                </a:defRPr>
              </a:lvl1pPr>
              <a:lvl2pPr marL="742950" indent="-285750" eaLnBrk="0" hangingPunct="0">
                <a:defRPr sz="5600">
                  <a:solidFill>
                    <a:srgbClr val="000000"/>
                  </a:solidFill>
                  <a:latin typeface="Gill Sans" charset="0"/>
                  <a:ea typeface="ヒラギノ角ゴ ProN W3" charset="-128"/>
                  <a:sym typeface="Gill Sans" charset="0"/>
                </a:defRPr>
              </a:lvl2pPr>
              <a:lvl3pPr marL="1143000" indent="-228600" eaLnBrk="0" hangingPunct="0">
                <a:defRPr sz="5600">
                  <a:solidFill>
                    <a:srgbClr val="000000"/>
                  </a:solidFill>
                  <a:latin typeface="Gill Sans" charset="0"/>
                  <a:ea typeface="ヒラギノ角ゴ ProN W3" charset="-128"/>
                  <a:sym typeface="Gill Sans" charset="0"/>
                </a:defRPr>
              </a:lvl3pPr>
              <a:lvl4pPr marL="1600200" indent="-228600" eaLnBrk="0" hangingPunct="0">
                <a:defRPr sz="5600">
                  <a:solidFill>
                    <a:srgbClr val="000000"/>
                  </a:solidFill>
                  <a:latin typeface="Gill Sans" charset="0"/>
                  <a:ea typeface="ヒラギノ角ゴ ProN W3" charset="-128"/>
                  <a:sym typeface="Gill Sans" charset="0"/>
                </a:defRPr>
              </a:lvl4pPr>
              <a:lvl5pPr marL="2057400" indent="-228600" eaLnBrk="0" hangingPunct="0">
                <a:defRPr sz="5600">
                  <a:solidFill>
                    <a:srgbClr val="000000"/>
                  </a:solidFill>
                  <a:latin typeface="Gill Sans" charset="0"/>
                  <a:ea typeface="ヒラギノ角ゴ ProN W3" charset="-128"/>
                  <a:sym typeface="Gill Sans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600">
                  <a:solidFill>
                    <a:srgbClr val="000000"/>
                  </a:solidFill>
                  <a:latin typeface="Gill Sans" charset="0"/>
                  <a:ea typeface="ヒラギノ角ゴ ProN W3" charset="-128"/>
                  <a:sym typeface="Gill Sans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600">
                  <a:solidFill>
                    <a:srgbClr val="000000"/>
                  </a:solidFill>
                  <a:latin typeface="Gill Sans" charset="0"/>
                  <a:ea typeface="ヒラギノ角ゴ ProN W3" charset="-128"/>
                  <a:sym typeface="Gill Sans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600">
                  <a:solidFill>
                    <a:srgbClr val="000000"/>
                  </a:solidFill>
                  <a:latin typeface="Gill Sans" charset="0"/>
                  <a:ea typeface="ヒラギノ角ゴ ProN W3" charset="-128"/>
                  <a:sym typeface="Gill Sans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600">
                  <a:solidFill>
                    <a:srgbClr val="000000"/>
                  </a:solidFill>
                  <a:latin typeface="Gill Sans" charset="0"/>
                  <a:ea typeface="ヒラギノ角ゴ ProN W3" charset="-128"/>
                  <a:sym typeface="Gill Sans" charset="0"/>
                </a:defRPr>
              </a:lvl9pPr>
            </a:lstStyle>
            <a:p>
              <a:pPr algn="ctr" eaLnBrk="1" hangingPunct="1">
                <a:defRPr/>
              </a:pPr>
              <a:endParaRPr lang="en-US" altLang="en-US"/>
            </a:p>
          </p:txBody>
        </p:sp>
        <p:grpSp>
          <p:nvGrpSpPr>
            <p:cNvPr id="128" name="Group 127"/>
            <p:cNvGrpSpPr/>
            <p:nvPr/>
          </p:nvGrpSpPr>
          <p:grpSpPr>
            <a:xfrm>
              <a:off x="5104484" y="5491549"/>
              <a:ext cx="1661000" cy="1395683"/>
              <a:chOff x="2687954" y="853645"/>
              <a:chExt cx="1661000" cy="1395683"/>
            </a:xfrm>
            <a:solidFill>
              <a:schemeClr val="bg1">
                <a:lumMod val="75000"/>
              </a:schemeClr>
            </a:solidFill>
          </p:grpSpPr>
          <p:sp>
            <p:nvSpPr>
              <p:cNvPr id="129" name="Freeform 128"/>
              <p:cNvSpPr/>
              <p:nvPr/>
            </p:nvSpPr>
            <p:spPr>
              <a:xfrm>
                <a:off x="2687954" y="853645"/>
                <a:ext cx="1376047" cy="1395683"/>
              </a:xfrm>
              <a:custGeom>
                <a:avLst/>
                <a:gdLst>
                  <a:gd name="connsiteX0" fmla="*/ 1046543 w 1376047"/>
                  <a:gd name="connsiteY0" fmla="*/ 0 h 1395683"/>
                  <a:gd name="connsiteX1" fmla="*/ 1356715 w 1376047"/>
                  <a:gd name="connsiteY1" fmla="*/ 95222 h 1395683"/>
                  <a:gd name="connsiteX2" fmla="*/ 1376047 w 1376047"/>
                  <a:gd name="connsiteY2" fmla="*/ 111200 h 1395683"/>
                  <a:gd name="connsiteX3" fmla="*/ 1376047 w 1376047"/>
                  <a:gd name="connsiteY3" fmla="*/ 1392166 h 1395683"/>
                  <a:gd name="connsiteX4" fmla="*/ 1341146 w 1376047"/>
                  <a:gd name="connsiteY4" fmla="*/ 1395683 h 1395683"/>
                  <a:gd name="connsiteX5" fmla="*/ 1161579 w 1376047"/>
                  <a:gd name="connsiteY5" fmla="*/ 1342327 h 1395683"/>
                  <a:gd name="connsiteX6" fmla="*/ 953953 w 1376047"/>
                  <a:gd name="connsiteY6" fmla="*/ 1361985 h 1395683"/>
                  <a:gd name="connsiteX7" fmla="*/ 628487 w 1376047"/>
                  <a:gd name="connsiteY7" fmla="*/ 1311437 h 1395683"/>
                  <a:gd name="connsiteX8" fmla="*/ 426473 w 1376047"/>
                  <a:gd name="connsiteY8" fmla="*/ 1361985 h 1395683"/>
                  <a:gd name="connsiteX9" fmla="*/ 0 w 1376047"/>
                  <a:gd name="connsiteY9" fmla="*/ 937944 h 1395683"/>
                  <a:gd name="connsiteX10" fmla="*/ 426473 w 1376047"/>
                  <a:gd name="connsiteY10" fmla="*/ 513903 h 1395683"/>
                  <a:gd name="connsiteX11" fmla="*/ 496617 w 1376047"/>
                  <a:gd name="connsiteY11" fmla="*/ 519520 h 1395683"/>
                  <a:gd name="connsiteX12" fmla="*/ 1046543 w 1376047"/>
                  <a:gd name="connsiteY12" fmla="*/ 0 h 13956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376047" h="1395683">
                    <a:moveTo>
                      <a:pt x="1046543" y="0"/>
                    </a:moveTo>
                    <a:cubicBezTo>
                      <a:pt x="1161228" y="0"/>
                      <a:pt x="1268022" y="35147"/>
                      <a:pt x="1356715" y="95222"/>
                    </a:cubicBezTo>
                    <a:lnTo>
                      <a:pt x="1376047" y="111200"/>
                    </a:lnTo>
                    <a:lnTo>
                      <a:pt x="1376047" y="1392166"/>
                    </a:lnTo>
                    <a:lnTo>
                      <a:pt x="1341146" y="1395683"/>
                    </a:lnTo>
                    <a:cubicBezTo>
                      <a:pt x="1273808" y="1395683"/>
                      <a:pt x="1212082" y="1376026"/>
                      <a:pt x="1161579" y="1342327"/>
                    </a:cubicBezTo>
                    <a:cubicBezTo>
                      <a:pt x="1099852" y="1356368"/>
                      <a:pt x="1029709" y="1361985"/>
                      <a:pt x="953953" y="1361985"/>
                    </a:cubicBezTo>
                    <a:cubicBezTo>
                      <a:pt x="830501" y="1361985"/>
                      <a:pt x="718271" y="1342327"/>
                      <a:pt x="628487" y="1311437"/>
                    </a:cubicBezTo>
                    <a:cubicBezTo>
                      <a:pt x="569566" y="1345135"/>
                      <a:pt x="499423" y="1361985"/>
                      <a:pt x="426473" y="1361985"/>
                    </a:cubicBezTo>
                    <a:cubicBezTo>
                      <a:pt x="190791" y="1361985"/>
                      <a:pt x="0" y="1173834"/>
                      <a:pt x="0" y="937944"/>
                    </a:cubicBezTo>
                    <a:cubicBezTo>
                      <a:pt x="0" y="702054"/>
                      <a:pt x="190791" y="513903"/>
                      <a:pt x="426473" y="513903"/>
                    </a:cubicBezTo>
                    <a:cubicBezTo>
                      <a:pt x="448919" y="513903"/>
                      <a:pt x="471365" y="513903"/>
                      <a:pt x="496617" y="519520"/>
                    </a:cubicBezTo>
                    <a:cubicBezTo>
                      <a:pt x="513451" y="230274"/>
                      <a:pt x="754746" y="0"/>
                      <a:pt x="1046543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130" name="Freeform 129"/>
              <p:cNvSpPr/>
              <p:nvPr/>
            </p:nvSpPr>
            <p:spPr>
              <a:xfrm>
                <a:off x="4064000" y="964844"/>
                <a:ext cx="284954" cy="1280966"/>
              </a:xfrm>
              <a:custGeom>
                <a:avLst/>
                <a:gdLst>
                  <a:gd name="connsiteX0" fmla="*/ 0 w 284954"/>
                  <a:gd name="connsiteY0" fmla="*/ 0 h 1280966"/>
                  <a:gd name="connsiteX1" fmla="*/ 62950 w 284954"/>
                  <a:gd name="connsiteY1" fmla="*/ 52028 h 1280966"/>
                  <a:gd name="connsiteX2" fmla="*/ 226034 w 284954"/>
                  <a:gd name="connsiteY2" fmla="*/ 444827 h 1280966"/>
                  <a:gd name="connsiteX3" fmla="*/ 158696 w 284954"/>
                  <a:gd name="connsiteY3" fmla="*/ 708799 h 1280966"/>
                  <a:gd name="connsiteX4" fmla="*/ 284954 w 284954"/>
                  <a:gd name="connsiteY4" fmla="*/ 964347 h 1280966"/>
                  <a:gd name="connsiteX5" fmla="*/ 29593 w 284954"/>
                  <a:gd name="connsiteY5" fmla="*/ 1277984 h 1280966"/>
                  <a:gd name="connsiteX6" fmla="*/ 0 w 284954"/>
                  <a:gd name="connsiteY6" fmla="*/ 1280966 h 1280966"/>
                  <a:gd name="connsiteX7" fmla="*/ 0 w 284954"/>
                  <a:gd name="connsiteY7" fmla="*/ 0 h 12809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84954" h="1280966">
                    <a:moveTo>
                      <a:pt x="0" y="0"/>
                    </a:moveTo>
                    <a:lnTo>
                      <a:pt x="62950" y="52028"/>
                    </a:lnTo>
                    <a:cubicBezTo>
                      <a:pt x="163606" y="152772"/>
                      <a:pt x="226034" y="291779"/>
                      <a:pt x="226034" y="444827"/>
                    </a:cubicBezTo>
                    <a:cubicBezTo>
                      <a:pt x="226034" y="540306"/>
                      <a:pt x="200782" y="630169"/>
                      <a:pt x="158696" y="708799"/>
                    </a:cubicBezTo>
                    <a:cubicBezTo>
                      <a:pt x="234451" y="767771"/>
                      <a:pt x="284954" y="860443"/>
                      <a:pt x="284954" y="964347"/>
                    </a:cubicBezTo>
                    <a:cubicBezTo>
                      <a:pt x="284954" y="1119149"/>
                      <a:pt x="175399" y="1248152"/>
                      <a:pt x="29593" y="1277984"/>
                    </a:cubicBezTo>
                    <a:lnTo>
                      <a:pt x="0" y="1280966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</p:grpSp>
        <p:sp>
          <p:nvSpPr>
            <p:cNvPr id="137" name="Oval 8"/>
            <p:cNvSpPr>
              <a:spLocks/>
            </p:cNvSpPr>
            <p:nvPr/>
          </p:nvSpPr>
          <p:spPr bwMode="auto">
            <a:xfrm>
              <a:off x="2470117" y="5164325"/>
              <a:ext cx="1504860" cy="150486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 w="25400">
              <a:solidFill>
                <a:schemeClr val="bg1">
                  <a:lumMod val="75000"/>
                  <a:alpha val="0"/>
                </a:schemeClr>
              </a:solidFill>
              <a:miter lim="800000"/>
              <a:headEnd/>
              <a:tailEnd/>
            </a:ln>
          </p:spPr>
          <p:txBody>
            <a:bodyPr lIns="0" tIns="0" rIns="0" bIns="0"/>
            <a:lstStyle>
              <a:lvl1pPr eaLnBrk="0" hangingPunct="0">
                <a:defRPr sz="5600">
                  <a:solidFill>
                    <a:srgbClr val="000000"/>
                  </a:solidFill>
                  <a:latin typeface="Gill Sans" charset="0"/>
                  <a:ea typeface="ヒラギノ角ゴ ProN W3" charset="-128"/>
                  <a:sym typeface="Gill Sans" charset="0"/>
                </a:defRPr>
              </a:lvl1pPr>
              <a:lvl2pPr marL="742950" indent="-285750" eaLnBrk="0" hangingPunct="0">
                <a:defRPr sz="5600">
                  <a:solidFill>
                    <a:srgbClr val="000000"/>
                  </a:solidFill>
                  <a:latin typeface="Gill Sans" charset="0"/>
                  <a:ea typeface="ヒラギノ角ゴ ProN W3" charset="-128"/>
                  <a:sym typeface="Gill Sans" charset="0"/>
                </a:defRPr>
              </a:lvl2pPr>
              <a:lvl3pPr marL="1143000" indent="-228600" eaLnBrk="0" hangingPunct="0">
                <a:defRPr sz="5600">
                  <a:solidFill>
                    <a:srgbClr val="000000"/>
                  </a:solidFill>
                  <a:latin typeface="Gill Sans" charset="0"/>
                  <a:ea typeface="ヒラギノ角ゴ ProN W3" charset="-128"/>
                  <a:sym typeface="Gill Sans" charset="0"/>
                </a:defRPr>
              </a:lvl3pPr>
              <a:lvl4pPr marL="1600200" indent="-228600" eaLnBrk="0" hangingPunct="0">
                <a:defRPr sz="5600">
                  <a:solidFill>
                    <a:srgbClr val="000000"/>
                  </a:solidFill>
                  <a:latin typeface="Gill Sans" charset="0"/>
                  <a:ea typeface="ヒラギノ角ゴ ProN W3" charset="-128"/>
                  <a:sym typeface="Gill Sans" charset="0"/>
                </a:defRPr>
              </a:lvl4pPr>
              <a:lvl5pPr marL="2057400" indent="-228600" eaLnBrk="0" hangingPunct="0">
                <a:defRPr sz="5600">
                  <a:solidFill>
                    <a:srgbClr val="000000"/>
                  </a:solidFill>
                  <a:latin typeface="Gill Sans" charset="0"/>
                  <a:ea typeface="ヒラギノ角ゴ ProN W3" charset="-128"/>
                  <a:sym typeface="Gill Sans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600">
                  <a:solidFill>
                    <a:srgbClr val="000000"/>
                  </a:solidFill>
                  <a:latin typeface="Gill Sans" charset="0"/>
                  <a:ea typeface="ヒラギノ角ゴ ProN W3" charset="-128"/>
                  <a:sym typeface="Gill Sans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600">
                  <a:solidFill>
                    <a:srgbClr val="000000"/>
                  </a:solidFill>
                  <a:latin typeface="Gill Sans" charset="0"/>
                  <a:ea typeface="ヒラギノ角ゴ ProN W3" charset="-128"/>
                  <a:sym typeface="Gill Sans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600">
                  <a:solidFill>
                    <a:srgbClr val="000000"/>
                  </a:solidFill>
                  <a:latin typeface="Gill Sans" charset="0"/>
                  <a:ea typeface="ヒラギノ角ゴ ProN W3" charset="-128"/>
                  <a:sym typeface="Gill Sans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600">
                  <a:solidFill>
                    <a:srgbClr val="000000"/>
                  </a:solidFill>
                  <a:latin typeface="Gill Sans" charset="0"/>
                  <a:ea typeface="ヒラギノ角ゴ ProN W3" charset="-128"/>
                  <a:sym typeface="Gill Sans" charset="0"/>
                </a:defRPr>
              </a:lvl9pPr>
            </a:lstStyle>
            <a:p>
              <a:pPr algn="ctr" eaLnBrk="1" hangingPunct="1">
                <a:defRPr/>
              </a:pPr>
              <a:endParaRPr lang="en-US" altLang="en-US"/>
            </a:p>
          </p:txBody>
        </p:sp>
        <p:sp>
          <p:nvSpPr>
            <p:cNvPr id="138" name="Oval 9"/>
            <p:cNvSpPr>
              <a:spLocks/>
            </p:cNvSpPr>
            <p:nvPr/>
          </p:nvSpPr>
          <p:spPr bwMode="auto">
            <a:xfrm>
              <a:off x="5916646" y="5144273"/>
              <a:ext cx="1504860" cy="150486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 w="25400">
              <a:solidFill>
                <a:schemeClr val="bg1">
                  <a:lumMod val="75000"/>
                  <a:alpha val="0"/>
                </a:schemeClr>
              </a:solidFill>
              <a:miter lim="800000"/>
              <a:headEnd/>
              <a:tailEnd/>
            </a:ln>
          </p:spPr>
          <p:txBody>
            <a:bodyPr lIns="0" tIns="0" rIns="0" bIns="0"/>
            <a:lstStyle>
              <a:lvl1pPr eaLnBrk="0" hangingPunct="0">
                <a:defRPr sz="5600">
                  <a:solidFill>
                    <a:srgbClr val="000000"/>
                  </a:solidFill>
                  <a:latin typeface="Gill Sans" charset="0"/>
                  <a:ea typeface="ヒラギノ角ゴ ProN W3" charset="-128"/>
                  <a:sym typeface="Gill Sans" charset="0"/>
                </a:defRPr>
              </a:lvl1pPr>
              <a:lvl2pPr marL="742950" indent="-285750" eaLnBrk="0" hangingPunct="0">
                <a:defRPr sz="5600">
                  <a:solidFill>
                    <a:srgbClr val="000000"/>
                  </a:solidFill>
                  <a:latin typeface="Gill Sans" charset="0"/>
                  <a:ea typeface="ヒラギノ角ゴ ProN W3" charset="-128"/>
                  <a:sym typeface="Gill Sans" charset="0"/>
                </a:defRPr>
              </a:lvl2pPr>
              <a:lvl3pPr marL="1143000" indent="-228600" eaLnBrk="0" hangingPunct="0">
                <a:defRPr sz="5600">
                  <a:solidFill>
                    <a:srgbClr val="000000"/>
                  </a:solidFill>
                  <a:latin typeface="Gill Sans" charset="0"/>
                  <a:ea typeface="ヒラギノ角ゴ ProN W3" charset="-128"/>
                  <a:sym typeface="Gill Sans" charset="0"/>
                </a:defRPr>
              </a:lvl3pPr>
              <a:lvl4pPr marL="1600200" indent="-228600" eaLnBrk="0" hangingPunct="0">
                <a:defRPr sz="5600">
                  <a:solidFill>
                    <a:srgbClr val="000000"/>
                  </a:solidFill>
                  <a:latin typeface="Gill Sans" charset="0"/>
                  <a:ea typeface="ヒラギノ角ゴ ProN W3" charset="-128"/>
                  <a:sym typeface="Gill Sans" charset="0"/>
                </a:defRPr>
              </a:lvl4pPr>
              <a:lvl5pPr marL="2057400" indent="-228600" eaLnBrk="0" hangingPunct="0">
                <a:defRPr sz="5600">
                  <a:solidFill>
                    <a:srgbClr val="000000"/>
                  </a:solidFill>
                  <a:latin typeface="Gill Sans" charset="0"/>
                  <a:ea typeface="ヒラギノ角ゴ ProN W3" charset="-128"/>
                  <a:sym typeface="Gill Sans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600">
                  <a:solidFill>
                    <a:srgbClr val="000000"/>
                  </a:solidFill>
                  <a:latin typeface="Gill Sans" charset="0"/>
                  <a:ea typeface="ヒラギノ角ゴ ProN W3" charset="-128"/>
                  <a:sym typeface="Gill Sans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600">
                  <a:solidFill>
                    <a:srgbClr val="000000"/>
                  </a:solidFill>
                  <a:latin typeface="Gill Sans" charset="0"/>
                  <a:ea typeface="ヒラギノ角ゴ ProN W3" charset="-128"/>
                  <a:sym typeface="Gill Sans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600">
                  <a:solidFill>
                    <a:srgbClr val="000000"/>
                  </a:solidFill>
                  <a:latin typeface="Gill Sans" charset="0"/>
                  <a:ea typeface="ヒラギノ角ゴ ProN W3" charset="-128"/>
                  <a:sym typeface="Gill Sans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600">
                  <a:solidFill>
                    <a:srgbClr val="000000"/>
                  </a:solidFill>
                  <a:latin typeface="Gill Sans" charset="0"/>
                  <a:ea typeface="ヒラギノ角ゴ ProN W3" charset="-128"/>
                  <a:sym typeface="Gill Sans" charset="0"/>
                </a:defRPr>
              </a:lvl9pPr>
            </a:lstStyle>
            <a:p>
              <a:pPr algn="ctr" eaLnBrk="1" hangingPunct="1">
                <a:defRPr/>
              </a:pPr>
              <a:endParaRPr lang="en-US" altLang="en-US"/>
            </a:p>
          </p:txBody>
        </p:sp>
        <p:sp>
          <p:nvSpPr>
            <p:cNvPr id="140" name="Oval 11"/>
            <p:cNvSpPr>
              <a:spLocks/>
            </p:cNvSpPr>
            <p:nvPr/>
          </p:nvSpPr>
          <p:spPr bwMode="auto">
            <a:xfrm>
              <a:off x="7612708" y="5209936"/>
              <a:ext cx="1421915" cy="1421915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 w="25400">
              <a:solidFill>
                <a:schemeClr val="bg1">
                  <a:lumMod val="75000"/>
                  <a:alpha val="0"/>
                </a:schemeClr>
              </a:solidFill>
              <a:miter lim="800000"/>
              <a:headEnd/>
              <a:tailEnd/>
            </a:ln>
          </p:spPr>
          <p:txBody>
            <a:bodyPr lIns="0" tIns="0" rIns="0" bIns="0"/>
            <a:lstStyle>
              <a:lvl1pPr eaLnBrk="0" hangingPunct="0">
                <a:defRPr sz="5600">
                  <a:solidFill>
                    <a:srgbClr val="000000"/>
                  </a:solidFill>
                  <a:latin typeface="Gill Sans" charset="0"/>
                  <a:ea typeface="ヒラギノ角ゴ ProN W3" charset="-128"/>
                  <a:sym typeface="Gill Sans" charset="0"/>
                </a:defRPr>
              </a:lvl1pPr>
              <a:lvl2pPr marL="742950" indent="-285750" eaLnBrk="0" hangingPunct="0">
                <a:defRPr sz="5600">
                  <a:solidFill>
                    <a:srgbClr val="000000"/>
                  </a:solidFill>
                  <a:latin typeface="Gill Sans" charset="0"/>
                  <a:ea typeface="ヒラギノ角ゴ ProN W3" charset="-128"/>
                  <a:sym typeface="Gill Sans" charset="0"/>
                </a:defRPr>
              </a:lvl2pPr>
              <a:lvl3pPr marL="1143000" indent="-228600" eaLnBrk="0" hangingPunct="0">
                <a:defRPr sz="5600">
                  <a:solidFill>
                    <a:srgbClr val="000000"/>
                  </a:solidFill>
                  <a:latin typeface="Gill Sans" charset="0"/>
                  <a:ea typeface="ヒラギノ角ゴ ProN W3" charset="-128"/>
                  <a:sym typeface="Gill Sans" charset="0"/>
                </a:defRPr>
              </a:lvl3pPr>
              <a:lvl4pPr marL="1600200" indent="-228600" eaLnBrk="0" hangingPunct="0">
                <a:defRPr sz="5600">
                  <a:solidFill>
                    <a:srgbClr val="000000"/>
                  </a:solidFill>
                  <a:latin typeface="Gill Sans" charset="0"/>
                  <a:ea typeface="ヒラギノ角ゴ ProN W3" charset="-128"/>
                  <a:sym typeface="Gill Sans" charset="0"/>
                </a:defRPr>
              </a:lvl4pPr>
              <a:lvl5pPr marL="2057400" indent="-228600" eaLnBrk="0" hangingPunct="0">
                <a:defRPr sz="5600">
                  <a:solidFill>
                    <a:srgbClr val="000000"/>
                  </a:solidFill>
                  <a:latin typeface="Gill Sans" charset="0"/>
                  <a:ea typeface="ヒラギノ角ゴ ProN W3" charset="-128"/>
                  <a:sym typeface="Gill Sans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600">
                  <a:solidFill>
                    <a:srgbClr val="000000"/>
                  </a:solidFill>
                  <a:latin typeface="Gill Sans" charset="0"/>
                  <a:ea typeface="ヒラギノ角ゴ ProN W3" charset="-128"/>
                  <a:sym typeface="Gill Sans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600">
                  <a:solidFill>
                    <a:srgbClr val="000000"/>
                  </a:solidFill>
                  <a:latin typeface="Gill Sans" charset="0"/>
                  <a:ea typeface="ヒラギノ角ゴ ProN W3" charset="-128"/>
                  <a:sym typeface="Gill Sans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600">
                  <a:solidFill>
                    <a:srgbClr val="000000"/>
                  </a:solidFill>
                  <a:latin typeface="Gill Sans" charset="0"/>
                  <a:ea typeface="ヒラギノ角ゴ ProN W3" charset="-128"/>
                  <a:sym typeface="Gill Sans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600">
                  <a:solidFill>
                    <a:srgbClr val="000000"/>
                  </a:solidFill>
                  <a:latin typeface="Gill Sans" charset="0"/>
                  <a:ea typeface="ヒラギノ角ゴ ProN W3" charset="-128"/>
                  <a:sym typeface="Gill Sans" charset="0"/>
                </a:defRPr>
              </a:lvl9pPr>
            </a:lstStyle>
            <a:p>
              <a:pPr algn="ctr" eaLnBrk="1" hangingPunct="1">
                <a:defRPr/>
              </a:pPr>
              <a:endParaRPr lang="en-US" altLang="en-US"/>
            </a:p>
          </p:txBody>
        </p:sp>
      </p:grpSp>
      <p:cxnSp>
        <p:nvCxnSpPr>
          <p:cNvPr id="165" name="Straight Connector 164"/>
          <p:cNvCxnSpPr>
            <a:cxnSpLocks/>
          </p:cNvCxnSpPr>
          <p:nvPr/>
        </p:nvCxnSpPr>
        <p:spPr>
          <a:xfrm flipV="1">
            <a:off x="889008" y="1803506"/>
            <a:ext cx="0" cy="2697140"/>
          </a:xfrm>
          <a:prstGeom prst="line">
            <a:avLst/>
          </a:prstGeom>
          <a:ln w="34925">
            <a:solidFill>
              <a:schemeClr val="bg1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8" name="TextBox 167"/>
          <p:cNvSpPr txBox="1"/>
          <p:nvPr/>
        </p:nvSpPr>
        <p:spPr>
          <a:xfrm>
            <a:off x="801011" y="977979"/>
            <a:ext cx="9354009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>
                <a:solidFill>
                  <a:schemeClr val="bg2"/>
                </a:solidFill>
                <a:latin typeface="+mj-lt"/>
              </a:rPr>
              <a:t>PROBLEM</a:t>
            </a:r>
            <a:endParaRPr lang="en-IN" sz="4400" b="1" dirty="0">
              <a:solidFill>
                <a:schemeClr val="bg2"/>
              </a:solidFill>
              <a:latin typeface="+mj-lt"/>
            </a:endParaRPr>
          </a:p>
          <a:p>
            <a:br>
              <a:rPr lang="en-IN" sz="4400" dirty="0"/>
            </a:br>
            <a:endParaRPr lang="en-GB" sz="4400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170" name="Rectangle 169"/>
          <p:cNvSpPr/>
          <p:nvPr/>
        </p:nvSpPr>
        <p:spPr>
          <a:xfrm>
            <a:off x="886105" y="1803506"/>
            <a:ext cx="9428547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IN" sz="2400" dirty="0">
                <a:solidFill>
                  <a:schemeClr val="accent3">
                    <a:lumMod val="40000"/>
                    <a:lumOff val="60000"/>
                  </a:schemeClr>
                </a:solidFill>
              </a:rPr>
              <a:t>Multiple Car Parks in the University Campus</a:t>
            </a:r>
          </a:p>
          <a:p>
            <a:endParaRPr lang="en-IN" sz="2400" dirty="0">
              <a:solidFill>
                <a:schemeClr val="accent3">
                  <a:lumMod val="40000"/>
                  <a:lumOff val="60000"/>
                </a:schemeClr>
              </a:solidFill>
            </a:endParaRPr>
          </a:p>
          <a:p>
            <a:pPr algn="ctr"/>
            <a:r>
              <a:rPr lang="en-IN" sz="2400" dirty="0">
                <a:solidFill>
                  <a:schemeClr val="accent3">
                    <a:lumMod val="40000"/>
                    <a:lumOff val="60000"/>
                  </a:schemeClr>
                </a:solidFill>
              </a:rPr>
              <a:t>Difficult for visitor to know without visiting each carpark</a:t>
            </a:r>
          </a:p>
          <a:p>
            <a:pPr algn="ctr" fontAlgn="base"/>
            <a:r>
              <a:rPr lang="en-IN" sz="2400" dirty="0">
                <a:solidFill>
                  <a:srgbClr val="FFFF00"/>
                </a:solidFill>
              </a:rPr>
              <a:t>	Which car park is nearest to the destination?</a:t>
            </a:r>
          </a:p>
          <a:p>
            <a:pPr algn="ctr" fontAlgn="base"/>
            <a:r>
              <a:rPr lang="en-IN" sz="2400" dirty="0">
                <a:solidFill>
                  <a:srgbClr val="FFFF00"/>
                </a:solidFill>
              </a:rPr>
              <a:t>	Which car park has vacancy?</a:t>
            </a:r>
          </a:p>
          <a:p>
            <a:pPr algn="ctr" fontAlgn="base"/>
            <a:endParaRPr lang="en-IN" sz="2400" dirty="0">
              <a:solidFill>
                <a:schemeClr val="accent3">
                  <a:lumMod val="40000"/>
                  <a:lumOff val="60000"/>
                </a:schemeClr>
              </a:solidFill>
            </a:endParaRPr>
          </a:p>
          <a:p>
            <a:pPr algn="ctr"/>
            <a:r>
              <a:rPr lang="en-IN" sz="2800" dirty="0">
                <a:solidFill>
                  <a:schemeClr val="accent3">
                    <a:lumMod val="40000"/>
                    <a:lumOff val="60000"/>
                  </a:schemeClr>
                </a:solidFill>
              </a:rPr>
              <a:t>WASTES TIME AND FUEL </a:t>
            </a:r>
          </a:p>
          <a:p>
            <a:br>
              <a:rPr lang="en-IN" sz="1400" dirty="0"/>
            </a:br>
            <a:endParaRPr lang="en-GB" sz="1400" dirty="0">
              <a:solidFill>
                <a:schemeClr val="bg2"/>
              </a:solidFill>
            </a:endParaRPr>
          </a:p>
        </p:txBody>
      </p:sp>
      <p:grpSp>
        <p:nvGrpSpPr>
          <p:cNvPr id="85" name="Group 84"/>
          <p:cNvGrpSpPr/>
          <p:nvPr/>
        </p:nvGrpSpPr>
        <p:grpSpPr>
          <a:xfrm>
            <a:off x="-701698" y="4700575"/>
            <a:ext cx="13315478" cy="3468423"/>
            <a:chOff x="-701698" y="4700575"/>
            <a:chExt cx="13315478" cy="3468423"/>
          </a:xfrm>
        </p:grpSpPr>
        <p:grpSp>
          <p:nvGrpSpPr>
            <p:cNvPr id="86" name="Group 85"/>
            <p:cNvGrpSpPr/>
            <p:nvPr/>
          </p:nvGrpSpPr>
          <p:grpSpPr>
            <a:xfrm>
              <a:off x="262820" y="5221046"/>
              <a:ext cx="1965010" cy="1406738"/>
              <a:chOff x="4340492" y="2086196"/>
              <a:chExt cx="1965010" cy="1406738"/>
            </a:xfrm>
            <a:solidFill>
              <a:schemeClr val="bg1">
                <a:lumMod val="75000"/>
              </a:schemeClr>
            </a:solidFill>
          </p:grpSpPr>
          <p:sp>
            <p:nvSpPr>
              <p:cNvPr id="107" name="Freeform 106"/>
              <p:cNvSpPr/>
              <p:nvPr/>
            </p:nvSpPr>
            <p:spPr>
              <a:xfrm>
                <a:off x="4340492" y="2086196"/>
                <a:ext cx="1755509" cy="1406738"/>
              </a:xfrm>
              <a:custGeom>
                <a:avLst/>
                <a:gdLst>
                  <a:gd name="connsiteX0" fmla="*/ 1059813 w 1755509"/>
                  <a:gd name="connsiteY0" fmla="*/ 0 h 1406738"/>
                  <a:gd name="connsiteX1" fmla="*/ 1498356 w 1755509"/>
                  <a:gd name="connsiteY1" fmla="*/ 353791 h 1406738"/>
                  <a:gd name="connsiteX2" fmla="*/ 1571447 w 1755509"/>
                  <a:gd name="connsiteY2" fmla="*/ 348175 h 1406738"/>
                  <a:gd name="connsiteX3" fmla="*/ 1724260 w 1755509"/>
                  <a:gd name="connsiteY3" fmla="*/ 379237 h 1406738"/>
                  <a:gd name="connsiteX4" fmla="*/ 1755509 w 1755509"/>
                  <a:gd name="connsiteY4" fmla="*/ 396283 h 1406738"/>
                  <a:gd name="connsiteX5" fmla="*/ 1755509 w 1755509"/>
                  <a:gd name="connsiteY5" fmla="*/ 1091884 h 1406738"/>
                  <a:gd name="connsiteX6" fmla="*/ 1724260 w 1755509"/>
                  <a:gd name="connsiteY6" fmla="*/ 1108929 h 1406738"/>
                  <a:gd name="connsiteX7" fmla="*/ 1571447 w 1755509"/>
                  <a:gd name="connsiteY7" fmla="*/ 1139991 h 1406738"/>
                  <a:gd name="connsiteX8" fmla="*/ 1422455 w 1755509"/>
                  <a:gd name="connsiteY8" fmla="*/ 1109105 h 1406738"/>
                  <a:gd name="connsiteX9" fmla="*/ 1026079 w 1755509"/>
                  <a:gd name="connsiteY9" fmla="*/ 1406738 h 1406738"/>
                  <a:gd name="connsiteX10" fmla="*/ 618459 w 1755509"/>
                  <a:gd name="connsiteY10" fmla="*/ 1069795 h 1406738"/>
                  <a:gd name="connsiteX11" fmla="*/ 396376 w 1755509"/>
                  <a:gd name="connsiteY11" fmla="*/ 1139991 h 1406738"/>
                  <a:gd name="connsiteX12" fmla="*/ 0 w 1755509"/>
                  <a:gd name="connsiteY12" fmla="*/ 744083 h 1406738"/>
                  <a:gd name="connsiteX13" fmla="*/ 396376 w 1755509"/>
                  <a:gd name="connsiteY13" fmla="*/ 348175 h 1406738"/>
                  <a:gd name="connsiteX14" fmla="*/ 615647 w 1755509"/>
                  <a:gd name="connsiteY14" fmla="*/ 412756 h 1406738"/>
                  <a:gd name="connsiteX15" fmla="*/ 1059813 w 1755509"/>
                  <a:gd name="connsiteY15" fmla="*/ 0 h 14067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755509" h="1406738">
                    <a:moveTo>
                      <a:pt x="1059813" y="0"/>
                    </a:moveTo>
                    <a:cubicBezTo>
                      <a:pt x="1276273" y="0"/>
                      <a:pt x="1456189" y="151625"/>
                      <a:pt x="1498356" y="353791"/>
                    </a:cubicBezTo>
                    <a:cubicBezTo>
                      <a:pt x="1520846" y="350983"/>
                      <a:pt x="1546146" y="348175"/>
                      <a:pt x="1571447" y="348175"/>
                    </a:cubicBezTo>
                    <a:cubicBezTo>
                      <a:pt x="1625562" y="348175"/>
                      <a:pt x="1677217" y="359231"/>
                      <a:pt x="1724260" y="379237"/>
                    </a:cubicBezTo>
                    <a:lnTo>
                      <a:pt x="1755509" y="396283"/>
                    </a:lnTo>
                    <a:lnTo>
                      <a:pt x="1755509" y="1091884"/>
                    </a:lnTo>
                    <a:lnTo>
                      <a:pt x="1724260" y="1108929"/>
                    </a:lnTo>
                    <a:cubicBezTo>
                      <a:pt x="1677217" y="1128935"/>
                      <a:pt x="1625562" y="1139991"/>
                      <a:pt x="1571447" y="1139991"/>
                    </a:cubicBezTo>
                    <a:cubicBezTo>
                      <a:pt x="1518034" y="1139991"/>
                      <a:pt x="1467433" y="1128760"/>
                      <a:pt x="1422455" y="1109105"/>
                    </a:cubicBezTo>
                    <a:cubicBezTo>
                      <a:pt x="1371853" y="1280384"/>
                      <a:pt x="1214428" y="1406738"/>
                      <a:pt x="1026079" y="1406738"/>
                    </a:cubicBezTo>
                    <a:cubicBezTo>
                      <a:pt x="823674" y="1406738"/>
                      <a:pt x="655004" y="1260729"/>
                      <a:pt x="618459" y="1069795"/>
                    </a:cubicBezTo>
                    <a:cubicBezTo>
                      <a:pt x="556613" y="1111913"/>
                      <a:pt x="477900" y="1139991"/>
                      <a:pt x="396376" y="1139991"/>
                    </a:cubicBezTo>
                    <a:cubicBezTo>
                      <a:pt x="177104" y="1139991"/>
                      <a:pt x="0" y="963096"/>
                      <a:pt x="0" y="744083"/>
                    </a:cubicBezTo>
                    <a:cubicBezTo>
                      <a:pt x="0" y="525070"/>
                      <a:pt x="177104" y="348175"/>
                      <a:pt x="396376" y="348175"/>
                    </a:cubicBezTo>
                    <a:cubicBezTo>
                      <a:pt x="477900" y="348175"/>
                      <a:pt x="550990" y="373446"/>
                      <a:pt x="615647" y="412756"/>
                    </a:cubicBezTo>
                    <a:cubicBezTo>
                      <a:pt x="629703" y="182511"/>
                      <a:pt x="823674" y="0"/>
                      <a:pt x="1059813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108" name="Freeform 107"/>
              <p:cNvSpPr/>
              <p:nvPr/>
            </p:nvSpPr>
            <p:spPr>
              <a:xfrm>
                <a:off x="6096000" y="2482480"/>
                <a:ext cx="209502" cy="695601"/>
              </a:xfrm>
              <a:custGeom>
                <a:avLst/>
                <a:gdLst>
                  <a:gd name="connsiteX0" fmla="*/ 0 w 209502"/>
                  <a:gd name="connsiteY0" fmla="*/ 0 h 695601"/>
                  <a:gd name="connsiteX1" fmla="*/ 35588 w 209502"/>
                  <a:gd name="connsiteY1" fmla="*/ 19412 h 695601"/>
                  <a:gd name="connsiteX2" fmla="*/ 209502 w 209502"/>
                  <a:gd name="connsiteY2" fmla="*/ 347800 h 695601"/>
                  <a:gd name="connsiteX3" fmla="*/ 35588 w 209502"/>
                  <a:gd name="connsiteY3" fmla="*/ 676188 h 695601"/>
                  <a:gd name="connsiteX4" fmla="*/ 0 w 209502"/>
                  <a:gd name="connsiteY4" fmla="*/ 695601 h 695601"/>
                  <a:gd name="connsiteX5" fmla="*/ 0 w 209502"/>
                  <a:gd name="connsiteY5" fmla="*/ 0 h 6956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09502" h="695601">
                    <a:moveTo>
                      <a:pt x="0" y="0"/>
                    </a:moveTo>
                    <a:lnTo>
                      <a:pt x="35588" y="19412"/>
                    </a:lnTo>
                    <a:cubicBezTo>
                      <a:pt x="140321" y="90486"/>
                      <a:pt x="209502" y="210917"/>
                      <a:pt x="209502" y="347800"/>
                    </a:cubicBezTo>
                    <a:cubicBezTo>
                      <a:pt x="209502" y="484683"/>
                      <a:pt x="140321" y="605114"/>
                      <a:pt x="35588" y="676188"/>
                    </a:cubicBezTo>
                    <a:lnTo>
                      <a:pt x="0" y="69560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87" name="Group 86"/>
            <p:cNvGrpSpPr/>
            <p:nvPr/>
          </p:nvGrpSpPr>
          <p:grpSpPr>
            <a:xfrm>
              <a:off x="-432287" y="4700575"/>
              <a:ext cx="13046067" cy="2920851"/>
              <a:chOff x="-427034" y="5023503"/>
              <a:chExt cx="13046067" cy="2920851"/>
            </a:xfrm>
            <a:solidFill>
              <a:schemeClr val="accent1"/>
            </a:solidFill>
          </p:grpSpPr>
          <p:sp>
            <p:nvSpPr>
              <p:cNvPr id="95" name="Oval 5"/>
              <p:cNvSpPr>
                <a:spLocks/>
              </p:cNvSpPr>
              <p:nvPr/>
            </p:nvSpPr>
            <p:spPr bwMode="auto">
              <a:xfrm>
                <a:off x="-427034" y="5556721"/>
                <a:ext cx="1445613" cy="1445614"/>
              </a:xfrm>
              <a:prstGeom prst="ellipse">
                <a:avLst/>
              </a:prstGeom>
              <a:grpFill/>
              <a:ln w="25400">
                <a:solidFill>
                  <a:schemeClr val="bg1">
                    <a:lumMod val="75000"/>
                    <a:alpha val="0"/>
                  </a:schemeClr>
                </a:solidFill>
                <a:miter lim="800000"/>
                <a:headEnd/>
                <a:tailEnd/>
              </a:ln>
            </p:spPr>
            <p:txBody>
              <a:bodyPr lIns="0" tIns="0" rIns="0" bIns="0"/>
              <a:lstStyle>
                <a:lvl1pPr eaLnBrk="0" hangingPunct="0">
                  <a:defRPr sz="5600">
                    <a:solidFill>
                      <a:srgbClr val="000000"/>
                    </a:solidFill>
                    <a:latin typeface="Gill Sans" charset="0"/>
                    <a:ea typeface="ヒラギノ角ゴ ProN W3" charset="-128"/>
                    <a:sym typeface="Gill Sans" charset="0"/>
                  </a:defRPr>
                </a:lvl1pPr>
                <a:lvl2pPr marL="742950" indent="-285750" eaLnBrk="0" hangingPunct="0">
                  <a:defRPr sz="5600">
                    <a:solidFill>
                      <a:srgbClr val="000000"/>
                    </a:solidFill>
                    <a:latin typeface="Gill Sans" charset="0"/>
                    <a:ea typeface="ヒラギノ角ゴ ProN W3" charset="-128"/>
                    <a:sym typeface="Gill Sans" charset="0"/>
                  </a:defRPr>
                </a:lvl2pPr>
                <a:lvl3pPr marL="1143000" indent="-228600" eaLnBrk="0" hangingPunct="0">
                  <a:defRPr sz="5600">
                    <a:solidFill>
                      <a:srgbClr val="000000"/>
                    </a:solidFill>
                    <a:latin typeface="Gill Sans" charset="0"/>
                    <a:ea typeface="ヒラギノ角ゴ ProN W3" charset="-128"/>
                    <a:sym typeface="Gill Sans" charset="0"/>
                  </a:defRPr>
                </a:lvl3pPr>
                <a:lvl4pPr marL="1600200" indent="-228600" eaLnBrk="0" hangingPunct="0">
                  <a:defRPr sz="5600">
                    <a:solidFill>
                      <a:srgbClr val="000000"/>
                    </a:solidFill>
                    <a:latin typeface="Gill Sans" charset="0"/>
                    <a:ea typeface="ヒラギノ角ゴ ProN W3" charset="-128"/>
                    <a:sym typeface="Gill Sans" charset="0"/>
                  </a:defRPr>
                </a:lvl4pPr>
                <a:lvl5pPr marL="2057400" indent="-228600" eaLnBrk="0" hangingPunct="0">
                  <a:defRPr sz="5600">
                    <a:solidFill>
                      <a:srgbClr val="000000"/>
                    </a:solidFill>
                    <a:latin typeface="Gill Sans" charset="0"/>
                    <a:ea typeface="ヒラギノ角ゴ ProN W3" charset="-128"/>
                    <a:sym typeface="Gill Sans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600">
                    <a:solidFill>
                      <a:srgbClr val="000000"/>
                    </a:solidFill>
                    <a:latin typeface="Gill Sans" charset="0"/>
                    <a:ea typeface="ヒラギノ角ゴ ProN W3" charset="-128"/>
                    <a:sym typeface="Gill Sans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600">
                    <a:solidFill>
                      <a:srgbClr val="000000"/>
                    </a:solidFill>
                    <a:latin typeface="Gill Sans" charset="0"/>
                    <a:ea typeface="ヒラギノ角ゴ ProN W3" charset="-128"/>
                    <a:sym typeface="Gill Sans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600">
                    <a:solidFill>
                      <a:srgbClr val="000000"/>
                    </a:solidFill>
                    <a:latin typeface="Gill Sans" charset="0"/>
                    <a:ea typeface="ヒラギノ角ゴ ProN W3" charset="-128"/>
                    <a:sym typeface="Gill Sans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600">
                    <a:solidFill>
                      <a:srgbClr val="000000"/>
                    </a:solidFill>
                    <a:latin typeface="Gill Sans" charset="0"/>
                    <a:ea typeface="ヒラギノ角ゴ ProN W3" charset="-128"/>
                    <a:sym typeface="Gill Sans" charset="0"/>
                  </a:defRPr>
                </a:lvl9pPr>
              </a:lstStyle>
              <a:p>
                <a:pPr algn="ctr" eaLnBrk="1" hangingPunct="1">
                  <a:defRPr/>
                </a:pPr>
                <a:endParaRPr lang="en-US" altLang="en-US"/>
              </a:p>
            </p:txBody>
          </p:sp>
          <p:sp>
            <p:nvSpPr>
              <p:cNvPr id="96" name="Oval 6"/>
              <p:cNvSpPr>
                <a:spLocks/>
              </p:cNvSpPr>
              <p:nvPr/>
            </p:nvSpPr>
            <p:spPr bwMode="auto">
              <a:xfrm>
                <a:off x="669025" y="6214357"/>
                <a:ext cx="1084210" cy="1084210"/>
              </a:xfrm>
              <a:prstGeom prst="ellipse">
                <a:avLst/>
              </a:prstGeom>
              <a:grpFill/>
              <a:ln w="25400">
                <a:solidFill>
                  <a:schemeClr val="bg1">
                    <a:lumMod val="75000"/>
                    <a:alpha val="0"/>
                  </a:schemeClr>
                </a:solidFill>
                <a:miter lim="800000"/>
                <a:headEnd/>
                <a:tailEnd/>
              </a:ln>
            </p:spPr>
            <p:txBody>
              <a:bodyPr lIns="0" tIns="0" rIns="0" bIns="0"/>
              <a:lstStyle>
                <a:lvl1pPr eaLnBrk="0" hangingPunct="0">
                  <a:defRPr sz="5600">
                    <a:solidFill>
                      <a:srgbClr val="000000"/>
                    </a:solidFill>
                    <a:latin typeface="Gill Sans" charset="0"/>
                    <a:ea typeface="ヒラギノ角ゴ ProN W3" charset="-128"/>
                    <a:sym typeface="Gill Sans" charset="0"/>
                  </a:defRPr>
                </a:lvl1pPr>
                <a:lvl2pPr marL="742950" indent="-285750" eaLnBrk="0" hangingPunct="0">
                  <a:defRPr sz="5600">
                    <a:solidFill>
                      <a:srgbClr val="000000"/>
                    </a:solidFill>
                    <a:latin typeface="Gill Sans" charset="0"/>
                    <a:ea typeface="ヒラギノ角ゴ ProN W3" charset="-128"/>
                    <a:sym typeface="Gill Sans" charset="0"/>
                  </a:defRPr>
                </a:lvl2pPr>
                <a:lvl3pPr marL="1143000" indent="-228600" eaLnBrk="0" hangingPunct="0">
                  <a:defRPr sz="5600">
                    <a:solidFill>
                      <a:srgbClr val="000000"/>
                    </a:solidFill>
                    <a:latin typeface="Gill Sans" charset="0"/>
                    <a:ea typeface="ヒラギノ角ゴ ProN W3" charset="-128"/>
                    <a:sym typeface="Gill Sans" charset="0"/>
                  </a:defRPr>
                </a:lvl3pPr>
                <a:lvl4pPr marL="1600200" indent="-228600" eaLnBrk="0" hangingPunct="0">
                  <a:defRPr sz="5600">
                    <a:solidFill>
                      <a:srgbClr val="000000"/>
                    </a:solidFill>
                    <a:latin typeface="Gill Sans" charset="0"/>
                    <a:ea typeface="ヒラギノ角ゴ ProN W3" charset="-128"/>
                    <a:sym typeface="Gill Sans" charset="0"/>
                  </a:defRPr>
                </a:lvl4pPr>
                <a:lvl5pPr marL="2057400" indent="-228600" eaLnBrk="0" hangingPunct="0">
                  <a:defRPr sz="5600">
                    <a:solidFill>
                      <a:srgbClr val="000000"/>
                    </a:solidFill>
                    <a:latin typeface="Gill Sans" charset="0"/>
                    <a:ea typeface="ヒラギノ角ゴ ProN W3" charset="-128"/>
                    <a:sym typeface="Gill Sans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600">
                    <a:solidFill>
                      <a:srgbClr val="000000"/>
                    </a:solidFill>
                    <a:latin typeface="Gill Sans" charset="0"/>
                    <a:ea typeface="ヒラギノ角ゴ ProN W3" charset="-128"/>
                    <a:sym typeface="Gill Sans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600">
                    <a:solidFill>
                      <a:srgbClr val="000000"/>
                    </a:solidFill>
                    <a:latin typeface="Gill Sans" charset="0"/>
                    <a:ea typeface="ヒラギノ角ゴ ProN W3" charset="-128"/>
                    <a:sym typeface="Gill Sans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600">
                    <a:solidFill>
                      <a:srgbClr val="000000"/>
                    </a:solidFill>
                    <a:latin typeface="Gill Sans" charset="0"/>
                    <a:ea typeface="ヒラギノ角ゴ ProN W3" charset="-128"/>
                    <a:sym typeface="Gill Sans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600">
                    <a:solidFill>
                      <a:srgbClr val="000000"/>
                    </a:solidFill>
                    <a:latin typeface="Gill Sans" charset="0"/>
                    <a:ea typeface="ヒラギノ角ゴ ProN W3" charset="-128"/>
                    <a:sym typeface="Gill Sans" charset="0"/>
                  </a:defRPr>
                </a:lvl9pPr>
              </a:lstStyle>
              <a:p>
                <a:pPr algn="ctr" eaLnBrk="1" hangingPunct="1">
                  <a:defRPr/>
                </a:pPr>
                <a:endParaRPr lang="en-US" altLang="en-US"/>
              </a:p>
            </p:txBody>
          </p:sp>
          <p:sp>
            <p:nvSpPr>
              <p:cNvPr id="97" name="Oval 7"/>
              <p:cNvSpPr>
                <a:spLocks/>
              </p:cNvSpPr>
              <p:nvPr/>
            </p:nvSpPr>
            <p:spPr bwMode="auto">
              <a:xfrm>
                <a:off x="1421455" y="5858878"/>
                <a:ext cx="1504860" cy="1504860"/>
              </a:xfrm>
              <a:prstGeom prst="ellipse">
                <a:avLst/>
              </a:prstGeom>
              <a:grpFill/>
              <a:ln w="25400">
                <a:solidFill>
                  <a:schemeClr val="bg1">
                    <a:lumMod val="75000"/>
                    <a:alpha val="0"/>
                  </a:schemeClr>
                </a:solidFill>
                <a:miter lim="800000"/>
                <a:headEnd/>
                <a:tailEnd/>
              </a:ln>
            </p:spPr>
            <p:txBody>
              <a:bodyPr lIns="0" tIns="0" rIns="0" bIns="0"/>
              <a:lstStyle>
                <a:lvl1pPr eaLnBrk="0" hangingPunct="0">
                  <a:defRPr sz="5600">
                    <a:solidFill>
                      <a:srgbClr val="000000"/>
                    </a:solidFill>
                    <a:latin typeface="Gill Sans" charset="0"/>
                    <a:ea typeface="ヒラギノ角ゴ ProN W3" charset="-128"/>
                    <a:sym typeface="Gill Sans" charset="0"/>
                  </a:defRPr>
                </a:lvl1pPr>
                <a:lvl2pPr marL="742950" indent="-285750" eaLnBrk="0" hangingPunct="0">
                  <a:defRPr sz="5600">
                    <a:solidFill>
                      <a:srgbClr val="000000"/>
                    </a:solidFill>
                    <a:latin typeface="Gill Sans" charset="0"/>
                    <a:ea typeface="ヒラギノ角ゴ ProN W3" charset="-128"/>
                    <a:sym typeface="Gill Sans" charset="0"/>
                  </a:defRPr>
                </a:lvl2pPr>
                <a:lvl3pPr marL="1143000" indent="-228600" eaLnBrk="0" hangingPunct="0">
                  <a:defRPr sz="5600">
                    <a:solidFill>
                      <a:srgbClr val="000000"/>
                    </a:solidFill>
                    <a:latin typeface="Gill Sans" charset="0"/>
                    <a:ea typeface="ヒラギノ角ゴ ProN W3" charset="-128"/>
                    <a:sym typeface="Gill Sans" charset="0"/>
                  </a:defRPr>
                </a:lvl3pPr>
                <a:lvl4pPr marL="1600200" indent="-228600" eaLnBrk="0" hangingPunct="0">
                  <a:defRPr sz="5600">
                    <a:solidFill>
                      <a:srgbClr val="000000"/>
                    </a:solidFill>
                    <a:latin typeface="Gill Sans" charset="0"/>
                    <a:ea typeface="ヒラギノ角ゴ ProN W3" charset="-128"/>
                    <a:sym typeface="Gill Sans" charset="0"/>
                  </a:defRPr>
                </a:lvl4pPr>
                <a:lvl5pPr marL="2057400" indent="-228600" eaLnBrk="0" hangingPunct="0">
                  <a:defRPr sz="5600">
                    <a:solidFill>
                      <a:srgbClr val="000000"/>
                    </a:solidFill>
                    <a:latin typeface="Gill Sans" charset="0"/>
                    <a:ea typeface="ヒラギノ角ゴ ProN W3" charset="-128"/>
                    <a:sym typeface="Gill Sans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600">
                    <a:solidFill>
                      <a:srgbClr val="000000"/>
                    </a:solidFill>
                    <a:latin typeface="Gill Sans" charset="0"/>
                    <a:ea typeface="ヒラギノ角ゴ ProN W3" charset="-128"/>
                    <a:sym typeface="Gill Sans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600">
                    <a:solidFill>
                      <a:srgbClr val="000000"/>
                    </a:solidFill>
                    <a:latin typeface="Gill Sans" charset="0"/>
                    <a:ea typeface="ヒラギノ角ゴ ProN W3" charset="-128"/>
                    <a:sym typeface="Gill Sans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600">
                    <a:solidFill>
                      <a:srgbClr val="000000"/>
                    </a:solidFill>
                    <a:latin typeface="Gill Sans" charset="0"/>
                    <a:ea typeface="ヒラギノ角ゴ ProN W3" charset="-128"/>
                    <a:sym typeface="Gill Sans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600">
                    <a:solidFill>
                      <a:srgbClr val="000000"/>
                    </a:solidFill>
                    <a:latin typeface="Gill Sans" charset="0"/>
                    <a:ea typeface="ヒラギノ角ゴ ProN W3" charset="-128"/>
                    <a:sym typeface="Gill Sans" charset="0"/>
                  </a:defRPr>
                </a:lvl9pPr>
              </a:lstStyle>
              <a:p>
                <a:pPr algn="ctr" eaLnBrk="1" hangingPunct="1">
                  <a:defRPr/>
                </a:pPr>
                <a:endParaRPr lang="en-US" altLang="en-US"/>
              </a:p>
            </p:txBody>
          </p:sp>
          <p:sp>
            <p:nvSpPr>
              <p:cNvPr id="98" name="Oval 8"/>
              <p:cNvSpPr>
                <a:spLocks/>
              </p:cNvSpPr>
              <p:nvPr/>
            </p:nvSpPr>
            <p:spPr bwMode="auto">
              <a:xfrm>
                <a:off x="2357549" y="6374323"/>
                <a:ext cx="1504860" cy="1504860"/>
              </a:xfrm>
              <a:prstGeom prst="ellipse">
                <a:avLst/>
              </a:prstGeom>
              <a:grpFill/>
              <a:ln w="25400">
                <a:solidFill>
                  <a:schemeClr val="bg1">
                    <a:lumMod val="75000"/>
                    <a:alpha val="0"/>
                  </a:schemeClr>
                </a:solidFill>
                <a:miter lim="800000"/>
                <a:headEnd/>
                <a:tailEnd/>
              </a:ln>
            </p:spPr>
            <p:txBody>
              <a:bodyPr lIns="0" tIns="0" rIns="0" bIns="0"/>
              <a:lstStyle>
                <a:lvl1pPr eaLnBrk="0" hangingPunct="0">
                  <a:defRPr sz="5600">
                    <a:solidFill>
                      <a:srgbClr val="000000"/>
                    </a:solidFill>
                    <a:latin typeface="Gill Sans" charset="0"/>
                    <a:ea typeface="ヒラギノ角ゴ ProN W3" charset="-128"/>
                    <a:sym typeface="Gill Sans" charset="0"/>
                  </a:defRPr>
                </a:lvl1pPr>
                <a:lvl2pPr marL="742950" indent="-285750" eaLnBrk="0" hangingPunct="0">
                  <a:defRPr sz="5600">
                    <a:solidFill>
                      <a:srgbClr val="000000"/>
                    </a:solidFill>
                    <a:latin typeface="Gill Sans" charset="0"/>
                    <a:ea typeface="ヒラギノ角ゴ ProN W3" charset="-128"/>
                    <a:sym typeface="Gill Sans" charset="0"/>
                  </a:defRPr>
                </a:lvl2pPr>
                <a:lvl3pPr marL="1143000" indent="-228600" eaLnBrk="0" hangingPunct="0">
                  <a:defRPr sz="5600">
                    <a:solidFill>
                      <a:srgbClr val="000000"/>
                    </a:solidFill>
                    <a:latin typeface="Gill Sans" charset="0"/>
                    <a:ea typeface="ヒラギノ角ゴ ProN W3" charset="-128"/>
                    <a:sym typeface="Gill Sans" charset="0"/>
                  </a:defRPr>
                </a:lvl3pPr>
                <a:lvl4pPr marL="1600200" indent="-228600" eaLnBrk="0" hangingPunct="0">
                  <a:defRPr sz="5600">
                    <a:solidFill>
                      <a:srgbClr val="000000"/>
                    </a:solidFill>
                    <a:latin typeface="Gill Sans" charset="0"/>
                    <a:ea typeface="ヒラギノ角ゴ ProN W3" charset="-128"/>
                    <a:sym typeface="Gill Sans" charset="0"/>
                  </a:defRPr>
                </a:lvl4pPr>
                <a:lvl5pPr marL="2057400" indent="-228600" eaLnBrk="0" hangingPunct="0">
                  <a:defRPr sz="5600">
                    <a:solidFill>
                      <a:srgbClr val="000000"/>
                    </a:solidFill>
                    <a:latin typeface="Gill Sans" charset="0"/>
                    <a:ea typeface="ヒラギノ角ゴ ProN W3" charset="-128"/>
                    <a:sym typeface="Gill Sans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600">
                    <a:solidFill>
                      <a:srgbClr val="000000"/>
                    </a:solidFill>
                    <a:latin typeface="Gill Sans" charset="0"/>
                    <a:ea typeface="ヒラギノ角ゴ ProN W3" charset="-128"/>
                    <a:sym typeface="Gill Sans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600">
                    <a:solidFill>
                      <a:srgbClr val="000000"/>
                    </a:solidFill>
                    <a:latin typeface="Gill Sans" charset="0"/>
                    <a:ea typeface="ヒラギノ角ゴ ProN W3" charset="-128"/>
                    <a:sym typeface="Gill Sans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600">
                    <a:solidFill>
                      <a:srgbClr val="000000"/>
                    </a:solidFill>
                    <a:latin typeface="Gill Sans" charset="0"/>
                    <a:ea typeface="ヒラギノ角ゴ ProN W3" charset="-128"/>
                    <a:sym typeface="Gill Sans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600">
                    <a:solidFill>
                      <a:srgbClr val="000000"/>
                    </a:solidFill>
                    <a:latin typeface="Gill Sans" charset="0"/>
                    <a:ea typeface="ヒラギノ角ゴ ProN W3" charset="-128"/>
                    <a:sym typeface="Gill Sans" charset="0"/>
                  </a:defRPr>
                </a:lvl9pPr>
              </a:lstStyle>
              <a:p>
                <a:pPr algn="ctr" eaLnBrk="1" hangingPunct="1">
                  <a:defRPr/>
                </a:pPr>
                <a:endParaRPr lang="en-US" altLang="en-US"/>
              </a:p>
            </p:txBody>
          </p:sp>
          <p:sp>
            <p:nvSpPr>
              <p:cNvPr id="99" name="Oval 9"/>
              <p:cNvSpPr>
                <a:spLocks/>
              </p:cNvSpPr>
              <p:nvPr/>
            </p:nvSpPr>
            <p:spPr bwMode="auto">
              <a:xfrm>
                <a:off x="5456138" y="6439494"/>
                <a:ext cx="1504860" cy="1504860"/>
              </a:xfrm>
              <a:prstGeom prst="ellipse">
                <a:avLst/>
              </a:prstGeom>
              <a:grpFill/>
              <a:ln w="25400">
                <a:solidFill>
                  <a:schemeClr val="bg1">
                    <a:lumMod val="75000"/>
                    <a:alpha val="0"/>
                  </a:schemeClr>
                </a:solidFill>
                <a:miter lim="800000"/>
                <a:headEnd/>
                <a:tailEnd/>
              </a:ln>
            </p:spPr>
            <p:txBody>
              <a:bodyPr lIns="0" tIns="0" rIns="0" bIns="0"/>
              <a:lstStyle>
                <a:lvl1pPr eaLnBrk="0" hangingPunct="0">
                  <a:defRPr sz="5600">
                    <a:solidFill>
                      <a:srgbClr val="000000"/>
                    </a:solidFill>
                    <a:latin typeface="Gill Sans" charset="0"/>
                    <a:ea typeface="ヒラギノ角ゴ ProN W3" charset="-128"/>
                    <a:sym typeface="Gill Sans" charset="0"/>
                  </a:defRPr>
                </a:lvl1pPr>
                <a:lvl2pPr marL="742950" indent="-285750" eaLnBrk="0" hangingPunct="0">
                  <a:defRPr sz="5600">
                    <a:solidFill>
                      <a:srgbClr val="000000"/>
                    </a:solidFill>
                    <a:latin typeface="Gill Sans" charset="0"/>
                    <a:ea typeface="ヒラギノ角ゴ ProN W3" charset="-128"/>
                    <a:sym typeface="Gill Sans" charset="0"/>
                  </a:defRPr>
                </a:lvl2pPr>
                <a:lvl3pPr marL="1143000" indent="-228600" eaLnBrk="0" hangingPunct="0">
                  <a:defRPr sz="5600">
                    <a:solidFill>
                      <a:srgbClr val="000000"/>
                    </a:solidFill>
                    <a:latin typeface="Gill Sans" charset="0"/>
                    <a:ea typeface="ヒラギノ角ゴ ProN W3" charset="-128"/>
                    <a:sym typeface="Gill Sans" charset="0"/>
                  </a:defRPr>
                </a:lvl3pPr>
                <a:lvl4pPr marL="1600200" indent="-228600" eaLnBrk="0" hangingPunct="0">
                  <a:defRPr sz="5600">
                    <a:solidFill>
                      <a:srgbClr val="000000"/>
                    </a:solidFill>
                    <a:latin typeface="Gill Sans" charset="0"/>
                    <a:ea typeface="ヒラギノ角ゴ ProN W3" charset="-128"/>
                    <a:sym typeface="Gill Sans" charset="0"/>
                  </a:defRPr>
                </a:lvl4pPr>
                <a:lvl5pPr marL="2057400" indent="-228600" eaLnBrk="0" hangingPunct="0">
                  <a:defRPr sz="5600">
                    <a:solidFill>
                      <a:srgbClr val="000000"/>
                    </a:solidFill>
                    <a:latin typeface="Gill Sans" charset="0"/>
                    <a:ea typeface="ヒラギノ角ゴ ProN W3" charset="-128"/>
                    <a:sym typeface="Gill Sans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600">
                    <a:solidFill>
                      <a:srgbClr val="000000"/>
                    </a:solidFill>
                    <a:latin typeface="Gill Sans" charset="0"/>
                    <a:ea typeface="ヒラギノ角ゴ ProN W3" charset="-128"/>
                    <a:sym typeface="Gill Sans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600">
                    <a:solidFill>
                      <a:srgbClr val="000000"/>
                    </a:solidFill>
                    <a:latin typeface="Gill Sans" charset="0"/>
                    <a:ea typeface="ヒラギノ角ゴ ProN W3" charset="-128"/>
                    <a:sym typeface="Gill Sans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600">
                    <a:solidFill>
                      <a:srgbClr val="000000"/>
                    </a:solidFill>
                    <a:latin typeface="Gill Sans" charset="0"/>
                    <a:ea typeface="ヒラギノ角ゴ ProN W3" charset="-128"/>
                    <a:sym typeface="Gill Sans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600">
                    <a:solidFill>
                      <a:srgbClr val="000000"/>
                    </a:solidFill>
                    <a:latin typeface="Gill Sans" charset="0"/>
                    <a:ea typeface="ヒラギノ角ゴ ProN W3" charset="-128"/>
                    <a:sym typeface="Gill Sans" charset="0"/>
                  </a:defRPr>
                </a:lvl9pPr>
              </a:lstStyle>
              <a:p>
                <a:pPr algn="ctr" eaLnBrk="1" hangingPunct="1">
                  <a:defRPr/>
                </a:pPr>
                <a:endParaRPr lang="en-US" altLang="en-US"/>
              </a:p>
            </p:txBody>
          </p:sp>
          <p:sp>
            <p:nvSpPr>
              <p:cNvPr id="100" name="Oval 10"/>
              <p:cNvSpPr>
                <a:spLocks/>
              </p:cNvSpPr>
              <p:nvPr/>
            </p:nvSpPr>
            <p:spPr bwMode="auto">
              <a:xfrm>
                <a:off x="6629217" y="6006994"/>
                <a:ext cx="1421915" cy="1421915"/>
              </a:xfrm>
              <a:prstGeom prst="ellipse">
                <a:avLst/>
              </a:prstGeom>
              <a:grpFill/>
              <a:ln w="25400">
                <a:solidFill>
                  <a:schemeClr val="bg1">
                    <a:lumMod val="75000"/>
                    <a:alpha val="0"/>
                  </a:schemeClr>
                </a:solidFill>
                <a:miter lim="800000"/>
                <a:headEnd/>
                <a:tailEnd/>
              </a:ln>
            </p:spPr>
            <p:txBody>
              <a:bodyPr lIns="0" tIns="0" rIns="0" bIns="0"/>
              <a:lstStyle>
                <a:lvl1pPr eaLnBrk="0" hangingPunct="0">
                  <a:defRPr sz="5600">
                    <a:solidFill>
                      <a:srgbClr val="000000"/>
                    </a:solidFill>
                    <a:latin typeface="Gill Sans" charset="0"/>
                    <a:ea typeface="ヒラギノ角ゴ ProN W3" charset="-128"/>
                    <a:sym typeface="Gill Sans" charset="0"/>
                  </a:defRPr>
                </a:lvl1pPr>
                <a:lvl2pPr marL="742950" indent="-285750" eaLnBrk="0" hangingPunct="0">
                  <a:defRPr sz="5600">
                    <a:solidFill>
                      <a:srgbClr val="000000"/>
                    </a:solidFill>
                    <a:latin typeface="Gill Sans" charset="0"/>
                    <a:ea typeface="ヒラギノ角ゴ ProN W3" charset="-128"/>
                    <a:sym typeface="Gill Sans" charset="0"/>
                  </a:defRPr>
                </a:lvl2pPr>
                <a:lvl3pPr marL="1143000" indent="-228600" eaLnBrk="0" hangingPunct="0">
                  <a:defRPr sz="5600">
                    <a:solidFill>
                      <a:srgbClr val="000000"/>
                    </a:solidFill>
                    <a:latin typeface="Gill Sans" charset="0"/>
                    <a:ea typeface="ヒラギノ角ゴ ProN W3" charset="-128"/>
                    <a:sym typeface="Gill Sans" charset="0"/>
                  </a:defRPr>
                </a:lvl3pPr>
                <a:lvl4pPr marL="1600200" indent="-228600" eaLnBrk="0" hangingPunct="0">
                  <a:defRPr sz="5600">
                    <a:solidFill>
                      <a:srgbClr val="000000"/>
                    </a:solidFill>
                    <a:latin typeface="Gill Sans" charset="0"/>
                    <a:ea typeface="ヒラギノ角ゴ ProN W3" charset="-128"/>
                    <a:sym typeface="Gill Sans" charset="0"/>
                  </a:defRPr>
                </a:lvl4pPr>
                <a:lvl5pPr marL="2057400" indent="-228600" eaLnBrk="0" hangingPunct="0">
                  <a:defRPr sz="5600">
                    <a:solidFill>
                      <a:srgbClr val="000000"/>
                    </a:solidFill>
                    <a:latin typeface="Gill Sans" charset="0"/>
                    <a:ea typeface="ヒラギノ角ゴ ProN W3" charset="-128"/>
                    <a:sym typeface="Gill Sans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600">
                    <a:solidFill>
                      <a:srgbClr val="000000"/>
                    </a:solidFill>
                    <a:latin typeface="Gill Sans" charset="0"/>
                    <a:ea typeface="ヒラギノ角ゴ ProN W3" charset="-128"/>
                    <a:sym typeface="Gill Sans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600">
                    <a:solidFill>
                      <a:srgbClr val="000000"/>
                    </a:solidFill>
                    <a:latin typeface="Gill Sans" charset="0"/>
                    <a:ea typeface="ヒラギノ角ゴ ProN W3" charset="-128"/>
                    <a:sym typeface="Gill Sans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600">
                    <a:solidFill>
                      <a:srgbClr val="000000"/>
                    </a:solidFill>
                    <a:latin typeface="Gill Sans" charset="0"/>
                    <a:ea typeface="ヒラギノ角ゴ ProN W3" charset="-128"/>
                    <a:sym typeface="Gill Sans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600">
                    <a:solidFill>
                      <a:srgbClr val="000000"/>
                    </a:solidFill>
                    <a:latin typeface="Gill Sans" charset="0"/>
                    <a:ea typeface="ヒラギノ角ゴ ProN W3" charset="-128"/>
                    <a:sym typeface="Gill Sans" charset="0"/>
                  </a:defRPr>
                </a:lvl9pPr>
              </a:lstStyle>
              <a:p>
                <a:pPr algn="ctr" eaLnBrk="1" hangingPunct="1">
                  <a:defRPr/>
                </a:pPr>
                <a:endParaRPr lang="en-US" altLang="en-US"/>
              </a:p>
            </p:txBody>
          </p:sp>
          <p:sp>
            <p:nvSpPr>
              <p:cNvPr id="101" name="Oval 11"/>
              <p:cNvSpPr>
                <a:spLocks/>
              </p:cNvSpPr>
              <p:nvPr/>
            </p:nvSpPr>
            <p:spPr bwMode="auto">
              <a:xfrm>
                <a:off x="7500140" y="6332850"/>
                <a:ext cx="1421915" cy="1421915"/>
              </a:xfrm>
              <a:prstGeom prst="ellipse">
                <a:avLst/>
              </a:prstGeom>
              <a:grpFill/>
              <a:ln w="25400">
                <a:solidFill>
                  <a:schemeClr val="bg1">
                    <a:lumMod val="75000"/>
                    <a:alpha val="0"/>
                  </a:schemeClr>
                </a:solidFill>
                <a:miter lim="800000"/>
                <a:headEnd/>
                <a:tailEnd/>
              </a:ln>
            </p:spPr>
            <p:txBody>
              <a:bodyPr lIns="0" tIns="0" rIns="0" bIns="0"/>
              <a:lstStyle>
                <a:lvl1pPr eaLnBrk="0" hangingPunct="0">
                  <a:defRPr sz="5600">
                    <a:solidFill>
                      <a:srgbClr val="000000"/>
                    </a:solidFill>
                    <a:latin typeface="Gill Sans" charset="0"/>
                    <a:ea typeface="ヒラギノ角ゴ ProN W3" charset="-128"/>
                    <a:sym typeface="Gill Sans" charset="0"/>
                  </a:defRPr>
                </a:lvl1pPr>
                <a:lvl2pPr marL="742950" indent="-285750" eaLnBrk="0" hangingPunct="0">
                  <a:defRPr sz="5600">
                    <a:solidFill>
                      <a:srgbClr val="000000"/>
                    </a:solidFill>
                    <a:latin typeface="Gill Sans" charset="0"/>
                    <a:ea typeface="ヒラギノ角ゴ ProN W3" charset="-128"/>
                    <a:sym typeface="Gill Sans" charset="0"/>
                  </a:defRPr>
                </a:lvl2pPr>
                <a:lvl3pPr marL="1143000" indent="-228600" eaLnBrk="0" hangingPunct="0">
                  <a:defRPr sz="5600">
                    <a:solidFill>
                      <a:srgbClr val="000000"/>
                    </a:solidFill>
                    <a:latin typeface="Gill Sans" charset="0"/>
                    <a:ea typeface="ヒラギノ角ゴ ProN W3" charset="-128"/>
                    <a:sym typeface="Gill Sans" charset="0"/>
                  </a:defRPr>
                </a:lvl3pPr>
                <a:lvl4pPr marL="1600200" indent="-228600" eaLnBrk="0" hangingPunct="0">
                  <a:defRPr sz="5600">
                    <a:solidFill>
                      <a:srgbClr val="000000"/>
                    </a:solidFill>
                    <a:latin typeface="Gill Sans" charset="0"/>
                    <a:ea typeface="ヒラギノ角ゴ ProN W3" charset="-128"/>
                    <a:sym typeface="Gill Sans" charset="0"/>
                  </a:defRPr>
                </a:lvl4pPr>
                <a:lvl5pPr marL="2057400" indent="-228600" eaLnBrk="0" hangingPunct="0">
                  <a:defRPr sz="5600">
                    <a:solidFill>
                      <a:srgbClr val="000000"/>
                    </a:solidFill>
                    <a:latin typeface="Gill Sans" charset="0"/>
                    <a:ea typeface="ヒラギノ角ゴ ProN W3" charset="-128"/>
                    <a:sym typeface="Gill Sans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600">
                    <a:solidFill>
                      <a:srgbClr val="000000"/>
                    </a:solidFill>
                    <a:latin typeface="Gill Sans" charset="0"/>
                    <a:ea typeface="ヒラギノ角ゴ ProN W3" charset="-128"/>
                    <a:sym typeface="Gill Sans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600">
                    <a:solidFill>
                      <a:srgbClr val="000000"/>
                    </a:solidFill>
                    <a:latin typeface="Gill Sans" charset="0"/>
                    <a:ea typeface="ヒラギノ角ゴ ProN W3" charset="-128"/>
                    <a:sym typeface="Gill Sans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600">
                    <a:solidFill>
                      <a:srgbClr val="000000"/>
                    </a:solidFill>
                    <a:latin typeface="Gill Sans" charset="0"/>
                    <a:ea typeface="ヒラギノ角ゴ ProN W3" charset="-128"/>
                    <a:sym typeface="Gill Sans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600">
                    <a:solidFill>
                      <a:srgbClr val="000000"/>
                    </a:solidFill>
                    <a:latin typeface="Gill Sans" charset="0"/>
                    <a:ea typeface="ヒラギノ角ゴ ProN W3" charset="-128"/>
                    <a:sym typeface="Gill Sans" charset="0"/>
                  </a:defRPr>
                </a:lvl9pPr>
              </a:lstStyle>
              <a:p>
                <a:pPr algn="ctr" eaLnBrk="1" hangingPunct="1">
                  <a:defRPr/>
                </a:pPr>
                <a:endParaRPr lang="en-US" altLang="en-US"/>
              </a:p>
            </p:txBody>
          </p:sp>
          <p:sp>
            <p:nvSpPr>
              <p:cNvPr id="102" name="Oval 12"/>
              <p:cNvSpPr>
                <a:spLocks/>
              </p:cNvSpPr>
              <p:nvPr/>
            </p:nvSpPr>
            <p:spPr bwMode="auto">
              <a:xfrm>
                <a:off x="8673220" y="5639666"/>
                <a:ext cx="1878112" cy="1878113"/>
              </a:xfrm>
              <a:prstGeom prst="ellipse">
                <a:avLst/>
              </a:prstGeom>
              <a:grpFill/>
              <a:ln w="25400">
                <a:solidFill>
                  <a:schemeClr val="bg1">
                    <a:lumMod val="75000"/>
                    <a:alpha val="0"/>
                  </a:schemeClr>
                </a:solidFill>
                <a:miter lim="800000"/>
                <a:headEnd/>
                <a:tailEnd/>
              </a:ln>
            </p:spPr>
            <p:txBody>
              <a:bodyPr lIns="0" tIns="0" rIns="0" bIns="0"/>
              <a:lstStyle>
                <a:lvl1pPr eaLnBrk="0" hangingPunct="0">
                  <a:defRPr sz="5600">
                    <a:solidFill>
                      <a:srgbClr val="000000"/>
                    </a:solidFill>
                    <a:latin typeface="Gill Sans" charset="0"/>
                    <a:ea typeface="ヒラギノ角ゴ ProN W3" charset="-128"/>
                    <a:sym typeface="Gill Sans" charset="0"/>
                  </a:defRPr>
                </a:lvl1pPr>
                <a:lvl2pPr marL="742950" indent="-285750" eaLnBrk="0" hangingPunct="0">
                  <a:defRPr sz="5600">
                    <a:solidFill>
                      <a:srgbClr val="000000"/>
                    </a:solidFill>
                    <a:latin typeface="Gill Sans" charset="0"/>
                    <a:ea typeface="ヒラギノ角ゴ ProN W3" charset="-128"/>
                    <a:sym typeface="Gill Sans" charset="0"/>
                  </a:defRPr>
                </a:lvl2pPr>
                <a:lvl3pPr marL="1143000" indent="-228600" eaLnBrk="0" hangingPunct="0">
                  <a:defRPr sz="5600">
                    <a:solidFill>
                      <a:srgbClr val="000000"/>
                    </a:solidFill>
                    <a:latin typeface="Gill Sans" charset="0"/>
                    <a:ea typeface="ヒラギノ角ゴ ProN W3" charset="-128"/>
                    <a:sym typeface="Gill Sans" charset="0"/>
                  </a:defRPr>
                </a:lvl3pPr>
                <a:lvl4pPr marL="1600200" indent="-228600" eaLnBrk="0" hangingPunct="0">
                  <a:defRPr sz="5600">
                    <a:solidFill>
                      <a:srgbClr val="000000"/>
                    </a:solidFill>
                    <a:latin typeface="Gill Sans" charset="0"/>
                    <a:ea typeface="ヒラギノ角ゴ ProN W3" charset="-128"/>
                    <a:sym typeface="Gill Sans" charset="0"/>
                  </a:defRPr>
                </a:lvl4pPr>
                <a:lvl5pPr marL="2057400" indent="-228600" eaLnBrk="0" hangingPunct="0">
                  <a:defRPr sz="5600">
                    <a:solidFill>
                      <a:srgbClr val="000000"/>
                    </a:solidFill>
                    <a:latin typeface="Gill Sans" charset="0"/>
                    <a:ea typeface="ヒラギノ角ゴ ProN W3" charset="-128"/>
                    <a:sym typeface="Gill Sans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600">
                    <a:solidFill>
                      <a:srgbClr val="000000"/>
                    </a:solidFill>
                    <a:latin typeface="Gill Sans" charset="0"/>
                    <a:ea typeface="ヒラギノ角ゴ ProN W3" charset="-128"/>
                    <a:sym typeface="Gill Sans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600">
                    <a:solidFill>
                      <a:srgbClr val="000000"/>
                    </a:solidFill>
                    <a:latin typeface="Gill Sans" charset="0"/>
                    <a:ea typeface="ヒラギノ角ゴ ProN W3" charset="-128"/>
                    <a:sym typeface="Gill Sans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600">
                    <a:solidFill>
                      <a:srgbClr val="000000"/>
                    </a:solidFill>
                    <a:latin typeface="Gill Sans" charset="0"/>
                    <a:ea typeface="ヒラギノ角ゴ ProN W3" charset="-128"/>
                    <a:sym typeface="Gill Sans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600">
                    <a:solidFill>
                      <a:srgbClr val="000000"/>
                    </a:solidFill>
                    <a:latin typeface="Gill Sans" charset="0"/>
                    <a:ea typeface="ヒラギノ角ゴ ProN W3" charset="-128"/>
                    <a:sym typeface="Gill Sans" charset="0"/>
                  </a:defRPr>
                </a:lvl9pPr>
              </a:lstStyle>
              <a:p>
                <a:pPr algn="ctr" eaLnBrk="1" hangingPunct="1">
                  <a:defRPr/>
                </a:pPr>
                <a:endParaRPr lang="en-US" altLang="en-US"/>
              </a:p>
            </p:txBody>
          </p:sp>
          <p:sp>
            <p:nvSpPr>
              <p:cNvPr id="103" name="Oval 13"/>
              <p:cNvSpPr>
                <a:spLocks/>
              </p:cNvSpPr>
              <p:nvPr/>
            </p:nvSpPr>
            <p:spPr bwMode="auto">
              <a:xfrm>
                <a:off x="10095134" y="5023503"/>
                <a:ext cx="2523899" cy="2523900"/>
              </a:xfrm>
              <a:prstGeom prst="ellipse">
                <a:avLst/>
              </a:prstGeom>
              <a:grpFill/>
              <a:ln w="25400">
                <a:solidFill>
                  <a:schemeClr val="bg1">
                    <a:lumMod val="75000"/>
                    <a:alpha val="0"/>
                  </a:schemeClr>
                </a:solidFill>
                <a:miter lim="800000"/>
                <a:headEnd/>
                <a:tailEnd/>
              </a:ln>
            </p:spPr>
            <p:txBody>
              <a:bodyPr lIns="0" tIns="0" rIns="0" bIns="0"/>
              <a:lstStyle>
                <a:lvl1pPr eaLnBrk="0" hangingPunct="0">
                  <a:defRPr sz="5600">
                    <a:solidFill>
                      <a:srgbClr val="000000"/>
                    </a:solidFill>
                    <a:latin typeface="Gill Sans" charset="0"/>
                    <a:ea typeface="ヒラギノ角ゴ ProN W3" charset="-128"/>
                    <a:sym typeface="Gill Sans" charset="0"/>
                  </a:defRPr>
                </a:lvl1pPr>
                <a:lvl2pPr marL="742950" indent="-285750" eaLnBrk="0" hangingPunct="0">
                  <a:defRPr sz="5600">
                    <a:solidFill>
                      <a:srgbClr val="000000"/>
                    </a:solidFill>
                    <a:latin typeface="Gill Sans" charset="0"/>
                    <a:ea typeface="ヒラギノ角ゴ ProN W3" charset="-128"/>
                    <a:sym typeface="Gill Sans" charset="0"/>
                  </a:defRPr>
                </a:lvl2pPr>
                <a:lvl3pPr marL="1143000" indent="-228600" eaLnBrk="0" hangingPunct="0">
                  <a:defRPr sz="5600">
                    <a:solidFill>
                      <a:srgbClr val="000000"/>
                    </a:solidFill>
                    <a:latin typeface="Gill Sans" charset="0"/>
                    <a:ea typeface="ヒラギノ角ゴ ProN W3" charset="-128"/>
                    <a:sym typeface="Gill Sans" charset="0"/>
                  </a:defRPr>
                </a:lvl3pPr>
                <a:lvl4pPr marL="1600200" indent="-228600" eaLnBrk="0" hangingPunct="0">
                  <a:defRPr sz="5600">
                    <a:solidFill>
                      <a:srgbClr val="000000"/>
                    </a:solidFill>
                    <a:latin typeface="Gill Sans" charset="0"/>
                    <a:ea typeface="ヒラギノ角ゴ ProN W3" charset="-128"/>
                    <a:sym typeface="Gill Sans" charset="0"/>
                  </a:defRPr>
                </a:lvl4pPr>
                <a:lvl5pPr marL="2057400" indent="-228600" eaLnBrk="0" hangingPunct="0">
                  <a:defRPr sz="5600">
                    <a:solidFill>
                      <a:srgbClr val="000000"/>
                    </a:solidFill>
                    <a:latin typeface="Gill Sans" charset="0"/>
                    <a:ea typeface="ヒラギノ角ゴ ProN W3" charset="-128"/>
                    <a:sym typeface="Gill Sans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600">
                    <a:solidFill>
                      <a:srgbClr val="000000"/>
                    </a:solidFill>
                    <a:latin typeface="Gill Sans" charset="0"/>
                    <a:ea typeface="ヒラギノ角ゴ ProN W3" charset="-128"/>
                    <a:sym typeface="Gill Sans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600">
                    <a:solidFill>
                      <a:srgbClr val="000000"/>
                    </a:solidFill>
                    <a:latin typeface="Gill Sans" charset="0"/>
                    <a:ea typeface="ヒラギノ角ゴ ProN W3" charset="-128"/>
                    <a:sym typeface="Gill Sans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600">
                    <a:solidFill>
                      <a:srgbClr val="000000"/>
                    </a:solidFill>
                    <a:latin typeface="Gill Sans" charset="0"/>
                    <a:ea typeface="ヒラギノ角ゴ ProN W3" charset="-128"/>
                    <a:sym typeface="Gill Sans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5600">
                    <a:solidFill>
                      <a:srgbClr val="000000"/>
                    </a:solidFill>
                    <a:latin typeface="Gill Sans" charset="0"/>
                    <a:ea typeface="ヒラギノ角ゴ ProN W3" charset="-128"/>
                    <a:sym typeface="Gill Sans" charset="0"/>
                  </a:defRPr>
                </a:lvl9pPr>
              </a:lstStyle>
              <a:p>
                <a:pPr algn="ctr" eaLnBrk="1" hangingPunct="1">
                  <a:defRPr/>
                </a:pPr>
                <a:endParaRPr lang="en-US" altLang="en-US"/>
              </a:p>
            </p:txBody>
          </p:sp>
          <p:grpSp>
            <p:nvGrpSpPr>
              <p:cNvPr id="104" name="Group 103"/>
              <p:cNvGrpSpPr/>
              <p:nvPr/>
            </p:nvGrpSpPr>
            <p:grpSpPr>
              <a:xfrm>
                <a:off x="3257648" y="5956444"/>
                <a:ext cx="2396152" cy="1318299"/>
                <a:chOff x="826764" y="2416951"/>
                <a:chExt cx="2396152" cy="1318299"/>
              </a:xfrm>
              <a:grpFill/>
            </p:grpSpPr>
            <p:sp>
              <p:nvSpPr>
                <p:cNvPr id="105" name="Freeform 104"/>
                <p:cNvSpPr/>
                <p:nvPr/>
              </p:nvSpPr>
              <p:spPr>
                <a:xfrm>
                  <a:off x="826764" y="2416951"/>
                  <a:ext cx="1205236" cy="1318299"/>
                </a:xfrm>
                <a:custGeom>
                  <a:avLst/>
                  <a:gdLst>
                    <a:gd name="connsiteX0" fmla="*/ 1143299 w 1205236"/>
                    <a:gd name="connsiteY0" fmla="*/ 0 h 1318299"/>
                    <a:gd name="connsiteX1" fmla="*/ 1205236 w 1205236"/>
                    <a:gd name="connsiteY1" fmla="*/ 5325 h 1318299"/>
                    <a:gd name="connsiteX2" fmla="*/ 1205236 w 1205236"/>
                    <a:gd name="connsiteY2" fmla="*/ 1313384 h 1318299"/>
                    <a:gd name="connsiteX3" fmla="*/ 1143299 w 1205236"/>
                    <a:gd name="connsiteY3" fmla="*/ 1318299 h 1318299"/>
                    <a:gd name="connsiteX4" fmla="*/ 786545 w 1205236"/>
                    <a:gd name="connsiteY4" fmla="*/ 1211486 h 1318299"/>
                    <a:gd name="connsiteX5" fmla="*/ 483163 w 1205236"/>
                    <a:gd name="connsiteY5" fmla="*/ 1318299 h 1318299"/>
                    <a:gd name="connsiteX6" fmla="*/ 0 w 1205236"/>
                    <a:gd name="connsiteY6" fmla="*/ 832018 h 1318299"/>
                    <a:gd name="connsiteX7" fmla="*/ 483163 w 1205236"/>
                    <a:gd name="connsiteY7" fmla="*/ 348548 h 1318299"/>
                    <a:gd name="connsiteX8" fmla="*/ 559009 w 1205236"/>
                    <a:gd name="connsiteY8" fmla="*/ 354170 h 1318299"/>
                    <a:gd name="connsiteX9" fmla="*/ 1143299 w 1205236"/>
                    <a:gd name="connsiteY9" fmla="*/ 0 h 13182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205236" h="1318299">
                      <a:moveTo>
                        <a:pt x="1143299" y="0"/>
                      </a:moveTo>
                      <a:lnTo>
                        <a:pt x="1205236" y="5325"/>
                      </a:lnTo>
                      <a:lnTo>
                        <a:pt x="1205236" y="1313384"/>
                      </a:lnTo>
                      <a:lnTo>
                        <a:pt x="1143299" y="1318299"/>
                      </a:lnTo>
                      <a:cubicBezTo>
                        <a:pt x="1011272" y="1318299"/>
                        <a:pt x="887672" y="1278947"/>
                        <a:pt x="786545" y="1211486"/>
                      </a:cubicBezTo>
                      <a:cubicBezTo>
                        <a:pt x="702272" y="1278947"/>
                        <a:pt x="598336" y="1318299"/>
                        <a:pt x="483163" y="1318299"/>
                      </a:cubicBezTo>
                      <a:cubicBezTo>
                        <a:pt x="216300" y="1318299"/>
                        <a:pt x="0" y="1101862"/>
                        <a:pt x="0" y="832018"/>
                      </a:cubicBezTo>
                      <a:cubicBezTo>
                        <a:pt x="0" y="564985"/>
                        <a:pt x="216300" y="348548"/>
                        <a:pt x="483163" y="348548"/>
                      </a:cubicBezTo>
                      <a:cubicBezTo>
                        <a:pt x="508445" y="348548"/>
                        <a:pt x="533727" y="351359"/>
                        <a:pt x="559009" y="354170"/>
                      </a:cubicBezTo>
                      <a:cubicBezTo>
                        <a:pt x="668563" y="143355"/>
                        <a:pt x="887672" y="0"/>
                        <a:pt x="1143299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6" name="Freeform 105"/>
                <p:cNvSpPr/>
                <p:nvPr/>
              </p:nvSpPr>
              <p:spPr>
                <a:xfrm>
                  <a:off x="2032000" y="2422275"/>
                  <a:ext cx="1190916" cy="1312974"/>
                </a:xfrm>
                <a:custGeom>
                  <a:avLst/>
                  <a:gdLst>
                    <a:gd name="connsiteX0" fmla="*/ 0 w 1190916"/>
                    <a:gd name="connsiteY0" fmla="*/ 0 h 1312974"/>
                    <a:gd name="connsiteX1" fmla="*/ 51420 w 1190916"/>
                    <a:gd name="connsiteY1" fmla="*/ 4420 h 1312974"/>
                    <a:gd name="connsiteX2" fmla="*/ 578535 w 1190916"/>
                    <a:gd name="connsiteY2" fmla="*/ 497821 h 1312974"/>
                    <a:gd name="connsiteX3" fmla="*/ 606626 w 1190916"/>
                    <a:gd name="connsiteY3" fmla="*/ 495010 h 1312974"/>
                    <a:gd name="connsiteX4" fmla="*/ 822926 w 1190916"/>
                    <a:gd name="connsiteY4" fmla="*/ 559660 h 1312974"/>
                    <a:gd name="connsiteX5" fmla="*/ 940907 w 1190916"/>
                    <a:gd name="connsiteY5" fmla="*/ 525930 h 1312974"/>
                    <a:gd name="connsiteX6" fmla="*/ 1190916 w 1190916"/>
                    <a:gd name="connsiteY6" fmla="*/ 773287 h 1312974"/>
                    <a:gd name="connsiteX7" fmla="*/ 997089 w 1190916"/>
                    <a:gd name="connsiteY7" fmla="*/ 1015022 h 1312974"/>
                    <a:gd name="connsiteX8" fmla="*/ 606626 w 1190916"/>
                    <a:gd name="connsiteY8" fmla="*/ 1312974 h 1312974"/>
                    <a:gd name="connsiteX9" fmla="*/ 317290 w 1190916"/>
                    <a:gd name="connsiteY9" fmla="*/ 1192107 h 1312974"/>
                    <a:gd name="connsiteX10" fmla="*/ 41560 w 1190916"/>
                    <a:gd name="connsiteY10" fmla="*/ 1304761 h 1312974"/>
                    <a:gd name="connsiteX11" fmla="*/ 0 w 1190916"/>
                    <a:gd name="connsiteY11" fmla="*/ 1308059 h 1312974"/>
                    <a:gd name="connsiteX12" fmla="*/ 0 w 1190916"/>
                    <a:gd name="connsiteY12" fmla="*/ 0 h 13129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190916" h="1312974">
                      <a:moveTo>
                        <a:pt x="0" y="0"/>
                      </a:moveTo>
                      <a:lnTo>
                        <a:pt x="51420" y="4420"/>
                      </a:lnTo>
                      <a:cubicBezTo>
                        <a:pt x="309390" y="49267"/>
                        <a:pt x="517087" y="244491"/>
                        <a:pt x="578535" y="497821"/>
                      </a:cubicBezTo>
                      <a:cubicBezTo>
                        <a:pt x="586962" y="497821"/>
                        <a:pt x="595390" y="495010"/>
                        <a:pt x="606626" y="495010"/>
                      </a:cubicBezTo>
                      <a:cubicBezTo>
                        <a:pt x="685280" y="495010"/>
                        <a:pt x="758317" y="517497"/>
                        <a:pt x="822926" y="559660"/>
                      </a:cubicBezTo>
                      <a:cubicBezTo>
                        <a:pt x="856635" y="537173"/>
                        <a:pt x="898771" y="525930"/>
                        <a:pt x="940907" y="525930"/>
                      </a:cubicBezTo>
                      <a:cubicBezTo>
                        <a:pt x="1078553" y="525930"/>
                        <a:pt x="1190916" y="638365"/>
                        <a:pt x="1190916" y="773287"/>
                      </a:cubicBezTo>
                      <a:cubicBezTo>
                        <a:pt x="1190916" y="891343"/>
                        <a:pt x="1106643" y="989724"/>
                        <a:pt x="997089" y="1015022"/>
                      </a:cubicBezTo>
                      <a:cubicBezTo>
                        <a:pt x="949335" y="1186485"/>
                        <a:pt x="792026" y="1312974"/>
                        <a:pt x="606626" y="1312974"/>
                      </a:cubicBezTo>
                      <a:cubicBezTo>
                        <a:pt x="491453" y="1312974"/>
                        <a:pt x="390326" y="1268000"/>
                        <a:pt x="317290" y="1192107"/>
                      </a:cubicBezTo>
                      <a:cubicBezTo>
                        <a:pt x="237231" y="1249027"/>
                        <a:pt x="142951" y="1288555"/>
                        <a:pt x="41560" y="1304761"/>
                      </a:cubicBezTo>
                      <a:lnTo>
                        <a:pt x="0" y="1308059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en-US"/>
                </a:p>
              </p:txBody>
            </p:sp>
          </p:grpSp>
        </p:grpSp>
        <p:sp>
          <p:nvSpPr>
            <p:cNvPr id="88" name="Oval 5"/>
            <p:cNvSpPr>
              <a:spLocks/>
            </p:cNvSpPr>
            <p:nvPr/>
          </p:nvSpPr>
          <p:spPr bwMode="auto">
            <a:xfrm>
              <a:off x="205713" y="6110851"/>
              <a:ext cx="1749191" cy="1590175"/>
            </a:xfrm>
            <a:prstGeom prst="ellipse">
              <a:avLst/>
            </a:prstGeom>
            <a:solidFill>
              <a:schemeClr val="accent1"/>
            </a:solidFill>
            <a:ln w="25400">
              <a:solidFill>
                <a:schemeClr val="bg1">
                  <a:lumMod val="75000"/>
                  <a:alpha val="0"/>
                </a:schemeClr>
              </a:solidFill>
              <a:miter lim="800000"/>
              <a:headEnd/>
              <a:tailEnd/>
            </a:ln>
          </p:spPr>
          <p:txBody>
            <a:bodyPr lIns="0" tIns="0" rIns="0" bIns="0"/>
            <a:lstStyle>
              <a:lvl1pPr eaLnBrk="0" hangingPunct="0">
                <a:defRPr sz="5600">
                  <a:solidFill>
                    <a:srgbClr val="000000"/>
                  </a:solidFill>
                  <a:latin typeface="Gill Sans" charset="0"/>
                  <a:ea typeface="ヒラギノ角ゴ ProN W3" charset="-128"/>
                  <a:sym typeface="Gill Sans" charset="0"/>
                </a:defRPr>
              </a:lvl1pPr>
              <a:lvl2pPr marL="742950" indent="-285750" eaLnBrk="0" hangingPunct="0">
                <a:defRPr sz="5600">
                  <a:solidFill>
                    <a:srgbClr val="000000"/>
                  </a:solidFill>
                  <a:latin typeface="Gill Sans" charset="0"/>
                  <a:ea typeface="ヒラギノ角ゴ ProN W3" charset="-128"/>
                  <a:sym typeface="Gill Sans" charset="0"/>
                </a:defRPr>
              </a:lvl2pPr>
              <a:lvl3pPr marL="1143000" indent="-228600" eaLnBrk="0" hangingPunct="0">
                <a:defRPr sz="5600">
                  <a:solidFill>
                    <a:srgbClr val="000000"/>
                  </a:solidFill>
                  <a:latin typeface="Gill Sans" charset="0"/>
                  <a:ea typeface="ヒラギノ角ゴ ProN W3" charset="-128"/>
                  <a:sym typeface="Gill Sans" charset="0"/>
                </a:defRPr>
              </a:lvl3pPr>
              <a:lvl4pPr marL="1600200" indent="-228600" eaLnBrk="0" hangingPunct="0">
                <a:defRPr sz="5600">
                  <a:solidFill>
                    <a:srgbClr val="000000"/>
                  </a:solidFill>
                  <a:latin typeface="Gill Sans" charset="0"/>
                  <a:ea typeface="ヒラギノ角ゴ ProN W3" charset="-128"/>
                  <a:sym typeface="Gill Sans" charset="0"/>
                </a:defRPr>
              </a:lvl4pPr>
              <a:lvl5pPr marL="2057400" indent="-228600" eaLnBrk="0" hangingPunct="0">
                <a:defRPr sz="5600">
                  <a:solidFill>
                    <a:srgbClr val="000000"/>
                  </a:solidFill>
                  <a:latin typeface="Gill Sans" charset="0"/>
                  <a:ea typeface="ヒラギノ角ゴ ProN W3" charset="-128"/>
                  <a:sym typeface="Gill Sans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600">
                  <a:solidFill>
                    <a:srgbClr val="000000"/>
                  </a:solidFill>
                  <a:latin typeface="Gill Sans" charset="0"/>
                  <a:ea typeface="ヒラギノ角ゴ ProN W3" charset="-128"/>
                  <a:sym typeface="Gill Sans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600">
                  <a:solidFill>
                    <a:srgbClr val="000000"/>
                  </a:solidFill>
                  <a:latin typeface="Gill Sans" charset="0"/>
                  <a:ea typeface="ヒラギノ角ゴ ProN W3" charset="-128"/>
                  <a:sym typeface="Gill Sans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600">
                  <a:solidFill>
                    <a:srgbClr val="000000"/>
                  </a:solidFill>
                  <a:latin typeface="Gill Sans" charset="0"/>
                  <a:ea typeface="ヒラギノ角ゴ ProN W3" charset="-128"/>
                  <a:sym typeface="Gill Sans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600">
                  <a:solidFill>
                    <a:srgbClr val="000000"/>
                  </a:solidFill>
                  <a:latin typeface="Gill Sans" charset="0"/>
                  <a:ea typeface="ヒラギノ角ゴ ProN W3" charset="-128"/>
                  <a:sym typeface="Gill Sans" charset="0"/>
                </a:defRPr>
              </a:lvl9pPr>
            </a:lstStyle>
            <a:p>
              <a:pPr algn="ctr" eaLnBrk="1" hangingPunct="1">
                <a:defRPr/>
              </a:pPr>
              <a:endParaRPr lang="en-US" altLang="en-US"/>
            </a:p>
          </p:txBody>
        </p:sp>
        <p:sp>
          <p:nvSpPr>
            <p:cNvPr id="89" name="Oval 5"/>
            <p:cNvSpPr>
              <a:spLocks/>
            </p:cNvSpPr>
            <p:nvPr/>
          </p:nvSpPr>
          <p:spPr bwMode="auto">
            <a:xfrm>
              <a:off x="3728839" y="6563813"/>
              <a:ext cx="1445613" cy="1445614"/>
            </a:xfrm>
            <a:prstGeom prst="ellipse">
              <a:avLst/>
            </a:prstGeom>
            <a:solidFill>
              <a:schemeClr val="accent1"/>
            </a:solidFill>
            <a:ln w="25400">
              <a:solidFill>
                <a:schemeClr val="bg1">
                  <a:lumMod val="75000"/>
                  <a:alpha val="0"/>
                </a:schemeClr>
              </a:solidFill>
              <a:miter lim="800000"/>
              <a:headEnd/>
              <a:tailEnd/>
            </a:ln>
          </p:spPr>
          <p:txBody>
            <a:bodyPr lIns="0" tIns="0" rIns="0" bIns="0"/>
            <a:lstStyle>
              <a:lvl1pPr eaLnBrk="0" hangingPunct="0">
                <a:defRPr sz="5600">
                  <a:solidFill>
                    <a:srgbClr val="000000"/>
                  </a:solidFill>
                  <a:latin typeface="Gill Sans" charset="0"/>
                  <a:ea typeface="ヒラギノ角ゴ ProN W3" charset="-128"/>
                  <a:sym typeface="Gill Sans" charset="0"/>
                </a:defRPr>
              </a:lvl1pPr>
              <a:lvl2pPr marL="742950" indent="-285750" eaLnBrk="0" hangingPunct="0">
                <a:defRPr sz="5600">
                  <a:solidFill>
                    <a:srgbClr val="000000"/>
                  </a:solidFill>
                  <a:latin typeface="Gill Sans" charset="0"/>
                  <a:ea typeface="ヒラギノ角ゴ ProN W3" charset="-128"/>
                  <a:sym typeface="Gill Sans" charset="0"/>
                </a:defRPr>
              </a:lvl2pPr>
              <a:lvl3pPr marL="1143000" indent="-228600" eaLnBrk="0" hangingPunct="0">
                <a:defRPr sz="5600">
                  <a:solidFill>
                    <a:srgbClr val="000000"/>
                  </a:solidFill>
                  <a:latin typeface="Gill Sans" charset="0"/>
                  <a:ea typeface="ヒラギノ角ゴ ProN W3" charset="-128"/>
                  <a:sym typeface="Gill Sans" charset="0"/>
                </a:defRPr>
              </a:lvl3pPr>
              <a:lvl4pPr marL="1600200" indent="-228600" eaLnBrk="0" hangingPunct="0">
                <a:defRPr sz="5600">
                  <a:solidFill>
                    <a:srgbClr val="000000"/>
                  </a:solidFill>
                  <a:latin typeface="Gill Sans" charset="0"/>
                  <a:ea typeface="ヒラギノ角ゴ ProN W3" charset="-128"/>
                  <a:sym typeface="Gill Sans" charset="0"/>
                </a:defRPr>
              </a:lvl4pPr>
              <a:lvl5pPr marL="2057400" indent="-228600" eaLnBrk="0" hangingPunct="0">
                <a:defRPr sz="5600">
                  <a:solidFill>
                    <a:srgbClr val="000000"/>
                  </a:solidFill>
                  <a:latin typeface="Gill Sans" charset="0"/>
                  <a:ea typeface="ヒラギノ角ゴ ProN W3" charset="-128"/>
                  <a:sym typeface="Gill Sans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600">
                  <a:solidFill>
                    <a:srgbClr val="000000"/>
                  </a:solidFill>
                  <a:latin typeface="Gill Sans" charset="0"/>
                  <a:ea typeface="ヒラギノ角ゴ ProN W3" charset="-128"/>
                  <a:sym typeface="Gill Sans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600">
                  <a:solidFill>
                    <a:srgbClr val="000000"/>
                  </a:solidFill>
                  <a:latin typeface="Gill Sans" charset="0"/>
                  <a:ea typeface="ヒラギノ角ゴ ProN W3" charset="-128"/>
                  <a:sym typeface="Gill Sans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600">
                  <a:solidFill>
                    <a:srgbClr val="000000"/>
                  </a:solidFill>
                  <a:latin typeface="Gill Sans" charset="0"/>
                  <a:ea typeface="ヒラギノ角ゴ ProN W3" charset="-128"/>
                  <a:sym typeface="Gill Sans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600">
                  <a:solidFill>
                    <a:srgbClr val="000000"/>
                  </a:solidFill>
                  <a:latin typeface="Gill Sans" charset="0"/>
                  <a:ea typeface="ヒラギノ角ゴ ProN W3" charset="-128"/>
                  <a:sym typeface="Gill Sans" charset="0"/>
                </a:defRPr>
              </a:lvl9pPr>
            </a:lstStyle>
            <a:p>
              <a:pPr algn="ctr" eaLnBrk="1" hangingPunct="1">
                <a:defRPr/>
              </a:pPr>
              <a:endParaRPr lang="en-US" altLang="en-US"/>
            </a:p>
          </p:txBody>
        </p:sp>
        <p:sp>
          <p:nvSpPr>
            <p:cNvPr id="90" name="Oval 5"/>
            <p:cNvSpPr>
              <a:spLocks/>
            </p:cNvSpPr>
            <p:nvPr/>
          </p:nvSpPr>
          <p:spPr bwMode="auto">
            <a:xfrm>
              <a:off x="4729050" y="6575760"/>
              <a:ext cx="1445613" cy="1445614"/>
            </a:xfrm>
            <a:prstGeom prst="ellipse">
              <a:avLst/>
            </a:prstGeom>
            <a:solidFill>
              <a:schemeClr val="accent1"/>
            </a:solidFill>
            <a:ln w="25400">
              <a:solidFill>
                <a:schemeClr val="bg1">
                  <a:lumMod val="75000"/>
                  <a:alpha val="0"/>
                </a:schemeClr>
              </a:solidFill>
              <a:miter lim="800000"/>
              <a:headEnd/>
              <a:tailEnd/>
            </a:ln>
          </p:spPr>
          <p:txBody>
            <a:bodyPr lIns="0" tIns="0" rIns="0" bIns="0"/>
            <a:lstStyle>
              <a:lvl1pPr eaLnBrk="0" hangingPunct="0">
                <a:defRPr sz="5600">
                  <a:solidFill>
                    <a:srgbClr val="000000"/>
                  </a:solidFill>
                  <a:latin typeface="Gill Sans" charset="0"/>
                  <a:ea typeface="ヒラギノ角ゴ ProN W3" charset="-128"/>
                  <a:sym typeface="Gill Sans" charset="0"/>
                </a:defRPr>
              </a:lvl1pPr>
              <a:lvl2pPr marL="742950" indent="-285750" eaLnBrk="0" hangingPunct="0">
                <a:defRPr sz="5600">
                  <a:solidFill>
                    <a:srgbClr val="000000"/>
                  </a:solidFill>
                  <a:latin typeface="Gill Sans" charset="0"/>
                  <a:ea typeface="ヒラギノ角ゴ ProN W3" charset="-128"/>
                  <a:sym typeface="Gill Sans" charset="0"/>
                </a:defRPr>
              </a:lvl2pPr>
              <a:lvl3pPr marL="1143000" indent="-228600" eaLnBrk="0" hangingPunct="0">
                <a:defRPr sz="5600">
                  <a:solidFill>
                    <a:srgbClr val="000000"/>
                  </a:solidFill>
                  <a:latin typeface="Gill Sans" charset="0"/>
                  <a:ea typeface="ヒラギノ角ゴ ProN W3" charset="-128"/>
                  <a:sym typeface="Gill Sans" charset="0"/>
                </a:defRPr>
              </a:lvl3pPr>
              <a:lvl4pPr marL="1600200" indent="-228600" eaLnBrk="0" hangingPunct="0">
                <a:defRPr sz="5600">
                  <a:solidFill>
                    <a:srgbClr val="000000"/>
                  </a:solidFill>
                  <a:latin typeface="Gill Sans" charset="0"/>
                  <a:ea typeface="ヒラギノ角ゴ ProN W3" charset="-128"/>
                  <a:sym typeface="Gill Sans" charset="0"/>
                </a:defRPr>
              </a:lvl4pPr>
              <a:lvl5pPr marL="2057400" indent="-228600" eaLnBrk="0" hangingPunct="0">
                <a:defRPr sz="5600">
                  <a:solidFill>
                    <a:srgbClr val="000000"/>
                  </a:solidFill>
                  <a:latin typeface="Gill Sans" charset="0"/>
                  <a:ea typeface="ヒラギノ角ゴ ProN W3" charset="-128"/>
                  <a:sym typeface="Gill Sans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600">
                  <a:solidFill>
                    <a:srgbClr val="000000"/>
                  </a:solidFill>
                  <a:latin typeface="Gill Sans" charset="0"/>
                  <a:ea typeface="ヒラギノ角ゴ ProN W3" charset="-128"/>
                  <a:sym typeface="Gill Sans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600">
                  <a:solidFill>
                    <a:srgbClr val="000000"/>
                  </a:solidFill>
                  <a:latin typeface="Gill Sans" charset="0"/>
                  <a:ea typeface="ヒラギノ角ゴ ProN W3" charset="-128"/>
                  <a:sym typeface="Gill Sans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600">
                  <a:solidFill>
                    <a:srgbClr val="000000"/>
                  </a:solidFill>
                  <a:latin typeface="Gill Sans" charset="0"/>
                  <a:ea typeface="ヒラギノ角ゴ ProN W3" charset="-128"/>
                  <a:sym typeface="Gill Sans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600">
                  <a:solidFill>
                    <a:srgbClr val="000000"/>
                  </a:solidFill>
                  <a:latin typeface="Gill Sans" charset="0"/>
                  <a:ea typeface="ヒラギノ角ゴ ProN W3" charset="-128"/>
                  <a:sym typeface="Gill Sans" charset="0"/>
                </a:defRPr>
              </a:lvl9pPr>
            </a:lstStyle>
            <a:p>
              <a:pPr algn="ctr" eaLnBrk="1" hangingPunct="1">
                <a:defRPr/>
              </a:pPr>
              <a:endParaRPr lang="en-US" altLang="en-US"/>
            </a:p>
          </p:txBody>
        </p:sp>
        <p:sp>
          <p:nvSpPr>
            <p:cNvPr id="91" name="Oval 5"/>
            <p:cNvSpPr>
              <a:spLocks/>
            </p:cNvSpPr>
            <p:nvPr/>
          </p:nvSpPr>
          <p:spPr bwMode="auto">
            <a:xfrm>
              <a:off x="6420242" y="6723384"/>
              <a:ext cx="1445613" cy="1445614"/>
            </a:xfrm>
            <a:prstGeom prst="ellipse">
              <a:avLst/>
            </a:prstGeom>
            <a:solidFill>
              <a:schemeClr val="accent1"/>
            </a:solidFill>
            <a:ln w="25400">
              <a:solidFill>
                <a:schemeClr val="bg1">
                  <a:lumMod val="75000"/>
                  <a:alpha val="0"/>
                </a:schemeClr>
              </a:solidFill>
              <a:miter lim="800000"/>
              <a:headEnd/>
              <a:tailEnd/>
            </a:ln>
          </p:spPr>
          <p:txBody>
            <a:bodyPr lIns="0" tIns="0" rIns="0" bIns="0"/>
            <a:lstStyle>
              <a:lvl1pPr eaLnBrk="0" hangingPunct="0">
                <a:defRPr sz="5600">
                  <a:solidFill>
                    <a:srgbClr val="000000"/>
                  </a:solidFill>
                  <a:latin typeface="Gill Sans" charset="0"/>
                  <a:ea typeface="ヒラギノ角ゴ ProN W3" charset="-128"/>
                  <a:sym typeface="Gill Sans" charset="0"/>
                </a:defRPr>
              </a:lvl1pPr>
              <a:lvl2pPr marL="742950" indent="-285750" eaLnBrk="0" hangingPunct="0">
                <a:defRPr sz="5600">
                  <a:solidFill>
                    <a:srgbClr val="000000"/>
                  </a:solidFill>
                  <a:latin typeface="Gill Sans" charset="0"/>
                  <a:ea typeface="ヒラギノ角ゴ ProN W3" charset="-128"/>
                  <a:sym typeface="Gill Sans" charset="0"/>
                </a:defRPr>
              </a:lvl2pPr>
              <a:lvl3pPr marL="1143000" indent="-228600" eaLnBrk="0" hangingPunct="0">
                <a:defRPr sz="5600">
                  <a:solidFill>
                    <a:srgbClr val="000000"/>
                  </a:solidFill>
                  <a:latin typeface="Gill Sans" charset="0"/>
                  <a:ea typeface="ヒラギノ角ゴ ProN W3" charset="-128"/>
                  <a:sym typeface="Gill Sans" charset="0"/>
                </a:defRPr>
              </a:lvl3pPr>
              <a:lvl4pPr marL="1600200" indent="-228600" eaLnBrk="0" hangingPunct="0">
                <a:defRPr sz="5600">
                  <a:solidFill>
                    <a:srgbClr val="000000"/>
                  </a:solidFill>
                  <a:latin typeface="Gill Sans" charset="0"/>
                  <a:ea typeface="ヒラギノ角ゴ ProN W3" charset="-128"/>
                  <a:sym typeface="Gill Sans" charset="0"/>
                </a:defRPr>
              </a:lvl4pPr>
              <a:lvl5pPr marL="2057400" indent="-228600" eaLnBrk="0" hangingPunct="0">
                <a:defRPr sz="5600">
                  <a:solidFill>
                    <a:srgbClr val="000000"/>
                  </a:solidFill>
                  <a:latin typeface="Gill Sans" charset="0"/>
                  <a:ea typeface="ヒラギノ角ゴ ProN W3" charset="-128"/>
                  <a:sym typeface="Gill Sans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600">
                  <a:solidFill>
                    <a:srgbClr val="000000"/>
                  </a:solidFill>
                  <a:latin typeface="Gill Sans" charset="0"/>
                  <a:ea typeface="ヒラギノ角ゴ ProN W3" charset="-128"/>
                  <a:sym typeface="Gill Sans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600">
                  <a:solidFill>
                    <a:srgbClr val="000000"/>
                  </a:solidFill>
                  <a:latin typeface="Gill Sans" charset="0"/>
                  <a:ea typeface="ヒラギノ角ゴ ProN W3" charset="-128"/>
                  <a:sym typeface="Gill Sans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600">
                  <a:solidFill>
                    <a:srgbClr val="000000"/>
                  </a:solidFill>
                  <a:latin typeface="Gill Sans" charset="0"/>
                  <a:ea typeface="ヒラギノ角ゴ ProN W3" charset="-128"/>
                  <a:sym typeface="Gill Sans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600">
                  <a:solidFill>
                    <a:srgbClr val="000000"/>
                  </a:solidFill>
                  <a:latin typeface="Gill Sans" charset="0"/>
                  <a:ea typeface="ヒラギノ角ゴ ProN W3" charset="-128"/>
                  <a:sym typeface="Gill Sans" charset="0"/>
                </a:defRPr>
              </a:lvl9pPr>
            </a:lstStyle>
            <a:p>
              <a:pPr algn="ctr" eaLnBrk="1" hangingPunct="1">
                <a:defRPr/>
              </a:pPr>
              <a:endParaRPr lang="en-US" altLang="en-US"/>
            </a:p>
          </p:txBody>
        </p:sp>
        <p:sp>
          <p:nvSpPr>
            <p:cNvPr id="92" name="Oval 5"/>
            <p:cNvSpPr>
              <a:spLocks/>
            </p:cNvSpPr>
            <p:nvPr/>
          </p:nvSpPr>
          <p:spPr bwMode="auto">
            <a:xfrm>
              <a:off x="8228871" y="6602228"/>
              <a:ext cx="1445613" cy="1445614"/>
            </a:xfrm>
            <a:prstGeom prst="ellipse">
              <a:avLst/>
            </a:prstGeom>
            <a:solidFill>
              <a:schemeClr val="accent1"/>
            </a:solidFill>
            <a:ln w="25400">
              <a:solidFill>
                <a:schemeClr val="bg1">
                  <a:lumMod val="75000"/>
                  <a:alpha val="0"/>
                </a:schemeClr>
              </a:solidFill>
              <a:miter lim="800000"/>
              <a:headEnd/>
              <a:tailEnd/>
            </a:ln>
          </p:spPr>
          <p:txBody>
            <a:bodyPr lIns="0" tIns="0" rIns="0" bIns="0"/>
            <a:lstStyle>
              <a:lvl1pPr eaLnBrk="0" hangingPunct="0">
                <a:defRPr sz="5600">
                  <a:solidFill>
                    <a:srgbClr val="000000"/>
                  </a:solidFill>
                  <a:latin typeface="Gill Sans" charset="0"/>
                  <a:ea typeface="ヒラギノ角ゴ ProN W3" charset="-128"/>
                  <a:sym typeface="Gill Sans" charset="0"/>
                </a:defRPr>
              </a:lvl1pPr>
              <a:lvl2pPr marL="742950" indent="-285750" eaLnBrk="0" hangingPunct="0">
                <a:defRPr sz="5600">
                  <a:solidFill>
                    <a:srgbClr val="000000"/>
                  </a:solidFill>
                  <a:latin typeface="Gill Sans" charset="0"/>
                  <a:ea typeface="ヒラギノ角ゴ ProN W3" charset="-128"/>
                  <a:sym typeface="Gill Sans" charset="0"/>
                </a:defRPr>
              </a:lvl2pPr>
              <a:lvl3pPr marL="1143000" indent="-228600" eaLnBrk="0" hangingPunct="0">
                <a:defRPr sz="5600">
                  <a:solidFill>
                    <a:srgbClr val="000000"/>
                  </a:solidFill>
                  <a:latin typeface="Gill Sans" charset="0"/>
                  <a:ea typeface="ヒラギノ角ゴ ProN W3" charset="-128"/>
                  <a:sym typeface="Gill Sans" charset="0"/>
                </a:defRPr>
              </a:lvl3pPr>
              <a:lvl4pPr marL="1600200" indent="-228600" eaLnBrk="0" hangingPunct="0">
                <a:defRPr sz="5600">
                  <a:solidFill>
                    <a:srgbClr val="000000"/>
                  </a:solidFill>
                  <a:latin typeface="Gill Sans" charset="0"/>
                  <a:ea typeface="ヒラギノ角ゴ ProN W3" charset="-128"/>
                  <a:sym typeface="Gill Sans" charset="0"/>
                </a:defRPr>
              </a:lvl4pPr>
              <a:lvl5pPr marL="2057400" indent="-228600" eaLnBrk="0" hangingPunct="0">
                <a:defRPr sz="5600">
                  <a:solidFill>
                    <a:srgbClr val="000000"/>
                  </a:solidFill>
                  <a:latin typeface="Gill Sans" charset="0"/>
                  <a:ea typeface="ヒラギノ角ゴ ProN W3" charset="-128"/>
                  <a:sym typeface="Gill Sans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600">
                  <a:solidFill>
                    <a:srgbClr val="000000"/>
                  </a:solidFill>
                  <a:latin typeface="Gill Sans" charset="0"/>
                  <a:ea typeface="ヒラギノ角ゴ ProN W3" charset="-128"/>
                  <a:sym typeface="Gill Sans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600">
                  <a:solidFill>
                    <a:srgbClr val="000000"/>
                  </a:solidFill>
                  <a:latin typeface="Gill Sans" charset="0"/>
                  <a:ea typeface="ヒラギノ角ゴ ProN W3" charset="-128"/>
                  <a:sym typeface="Gill Sans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600">
                  <a:solidFill>
                    <a:srgbClr val="000000"/>
                  </a:solidFill>
                  <a:latin typeface="Gill Sans" charset="0"/>
                  <a:ea typeface="ヒラギノ角ゴ ProN W3" charset="-128"/>
                  <a:sym typeface="Gill Sans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600">
                  <a:solidFill>
                    <a:srgbClr val="000000"/>
                  </a:solidFill>
                  <a:latin typeface="Gill Sans" charset="0"/>
                  <a:ea typeface="ヒラギノ角ゴ ProN W3" charset="-128"/>
                  <a:sym typeface="Gill Sans" charset="0"/>
                </a:defRPr>
              </a:lvl9pPr>
            </a:lstStyle>
            <a:p>
              <a:pPr algn="ctr" eaLnBrk="1" hangingPunct="1">
                <a:defRPr/>
              </a:pPr>
              <a:endParaRPr lang="en-US" altLang="en-US"/>
            </a:p>
          </p:txBody>
        </p:sp>
        <p:sp>
          <p:nvSpPr>
            <p:cNvPr id="93" name="Oval 5"/>
            <p:cNvSpPr>
              <a:spLocks/>
            </p:cNvSpPr>
            <p:nvPr/>
          </p:nvSpPr>
          <p:spPr bwMode="auto">
            <a:xfrm>
              <a:off x="9674484" y="6620066"/>
              <a:ext cx="1445613" cy="1445614"/>
            </a:xfrm>
            <a:prstGeom prst="ellipse">
              <a:avLst/>
            </a:prstGeom>
            <a:solidFill>
              <a:schemeClr val="accent1"/>
            </a:solidFill>
            <a:ln w="25400">
              <a:solidFill>
                <a:schemeClr val="bg1">
                  <a:lumMod val="75000"/>
                  <a:alpha val="0"/>
                </a:schemeClr>
              </a:solidFill>
              <a:miter lim="800000"/>
              <a:headEnd/>
              <a:tailEnd/>
            </a:ln>
          </p:spPr>
          <p:txBody>
            <a:bodyPr lIns="0" tIns="0" rIns="0" bIns="0"/>
            <a:lstStyle>
              <a:lvl1pPr eaLnBrk="0" hangingPunct="0">
                <a:defRPr sz="5600">
                  <a:solidFill>
                    <a:srgbClr val="000000"/>
                  </a:solidFill>
                  <a:latin typeface="Gill Sans" charset="0"/>
                  <a:ea typeface="ヒラギノ角ゴ ProN W3" charset="-128"/>
                  <a:sym typeface="Gill Sans" charset="0"/>
                </a:defRPr>
              </a:lvl1pPr>
              <a:lvl2pPr marL="742950" indent="-285750" eaLnBrk="0" hangingPunct="0">
                <a:defRPr sz="5600">
                  <a:solidFill>
                    <a:srgbClr val="000000"/>
                  </a:solidFill>
                  <a:latin typeface="Gill Sans" charset="0"/>
                  <a:ea typeface="ヒラギノ角ゴ ProN W3" charset="-128"/>
                  <a:sym typeface="Gill Sans" charset="0"/>
                </a:defRPr>
              </a:lvl2pPr>
              <a:lvl3pPr marL="1143000" indent="-228600" eaLnBrk="0" hangingPunct="0">
                <a:defRPr sz="5600">
                  <a:solidFill>
                    <a:srgbClr val="000000"/>
                  </a:solidFill>
                  <a:latin typeface="Gill Sans" charset="0"/>
                  <a:ea typeface="ヒラギノ角ゴ ProN W3" charset="-128"/>
                  <a:sym typeface="Gill Sans" charset="0"/>
                </a:defRPr>
              </a:lvl3pPr>
              <a:lvl4pPr marL="1600200" indent="-228600" eaLnBrk="0" hangingPunct="0">
                <a:defRPr sz="5600">
                  <a:solidFill>
                    <a:srgbClr val="000000"/>
                  </a:solidFill>
                  <a:latin typeface="Gill Sans" charset="0"/>
                  <a:ea typeface="ヒラギノ角ゴ ProN W3" charset="-128"/>
                  <a:sym typeface="Gill Sans" charset="0"/>
                </a:defRPr>
              </a:lvl4pPr>
              <a:lvl5pPr marL="2057400" indent="-228600" eaLnBrk="0" hangingPunct="0">
                <a:defRPr sz="5600">
                  <a:solidFill>
                    <a:srgbClr val="000000"/>
                  </a:solidFill>
                  <a:latin typeface="Gill Sans" charset="0"/>
                  <a:ea typeface="ヒラギノ角ゴ ProN W3" charset="-128"/>
                  <a:sym typeface="Gill Sans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600">
                  <a:solidFill>
                    <a:srgbClr val="000000"/>
                  </a:solidFill>
                  <a:latin typeface="Gill Sans" charset="0"/>
                  <a:ea typeface="ヒラギノ角ゴ ProN W3" charset="-128"/>
                  <a:sym typeface="Gill Sans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600">
                  <a:solidFill>
                    <a:srgbClr val="000000"/>
                  </a:solidFill>
                  <a:latin typeface="Gill Sans" charset="0"/>
                  <a:ea typeface="ヒラギノ角ゴ ProN W3" charset="-128"/>
                  <a:sym typeface="Gill Sans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600">
                  <a:solidFill>
                    <a:srgbClr val="000000"/>
                  </a:solidFill>
                  <a:latin typeface="Gill Sans" charset="0"/>
                  <a:ea typeface="ヒラギノ角ゴ ProN W3" charset="-128"/>
                  <a:sym typeface="Gill Sans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600">
                  <a:solidFill>
                    <a:srgbClr val="000000"/>
                  </a:solidFill>
                  <a:latin typeface="Gill Sans" charset="0"/>
                  <a:ea typeface="ヒラギノ角ゴ ProN W3" charset="-128"/>
                  <a:sym typeface="Gill Sans" charset="0"/>
                </a:defRPr>
              </a:lvl9pPr>
            </a:lstStyle>
            <a:p>
              <a:pPr algn="ctr" eaLnBrk="1" hangingPunct="1">
                <a:defRPr/>
              </a:pPr>
              <a:endParaRPr lang="en-US" altLang="en-US"/>
            </a:p>
          </p:txBody>
        </p:sp>
        <p:sp>
          <p:nvSpPr>
            <p:cNvPr id="94" name="Oval 5"/>
            <p:cNvSpPr>
              <a:spLocks/>
            </p:cNvSpPr>
            <p:nvPr/>
          </p:nvSpPr>
          <p:spPr bwMode="auto">
            <a:xfrm>
              <a:off x="-701698" y="6180551"/>
              <a:ext cx="1749191" cy="1590175"/>
            </a:xfrm>
            <a:prstGeom prst="ellipse">
              <a:avLst/>
            </a:prstGeom>
            <a:solidFill>
              <a:schemeClr val="accent1"/>
            </a:solidFill>
            <a:ln w="25400">
              <a:solidFill>
                <a:schemeClr val="bg1">
                  <a:lumMod val="75000"/>
                  <a:alpha val="0"/>
                </a:schemeClr>
              </a:solidFill>
              <a:miter lim="800000"/>
              <a:headEnd/>
              <a:tailEnd/>
            </a:ln>
          </p:spPr>
          <p:txBody>
            <a:bodyPr lIns="0" tIns="0" rIns="0" bIns="0"/>
            <a:lstStyle>
              <a:lvl1pPr eaLnBrk="0" hangingPunct="0">
                <a:defRPr sz="5600">
                  <a:solidFill>
                    <a:srgbClr val="000000"/>
                  </a:solidFill>
                  <a:latin typeface="Gill Sans" charset="0"/>
                  <a:ea typeface="ヒラギノ角ゴ ProN W3" charset="-128"/>
                  <a:sym typeface="Gill Sans" charset="0"/>
                </a:defRPr>
              </a:lvl1pPr>
              <a:lvl2pPr marL="742950" indent="-285750" eaLnBrk="0" hangingPunct="0">
                <a:defRPr sz="5600">
                  <a:solidFill>
                    <a:srgbClr val="000000"/>
                  </a:solidFill>
                  <a:latin typeface="Gill Sans" charset="0"/>
                  <a:ea typeface="ヒラギノ角ゴ ProN W3" charset="-128"/>
                  <a:sym typeface="Gill Sans" charset="0"/>
                </a:defRPr>
              </a:lvl2pPr>
              <a:lvl3pPr marL="1143000" indent="-228600" eaLnBrk="0" hangingPunct="0">
                <a:defRPr sz="5600">
                  <a:solidFill>
                    <a:srgbClr val="000000"/>
                  </a:solidFill>
                  <a:latin typeface="Gill Sans" charset="0"/>
                  <a:ea typeface="ヒラギノ角ゴ ProN W3" charset="-128"/>
                  <a:sym typeface="Gill Sans" charset="0"/>
                </a:defRPr>
              </a:lvl3pPr>
              <a:lvl4pPr marL="1600200" indent="-228600" eaLnBrk="0" hangingPunct="0">
                <a:defRPr sz="5600">
                  <a:solidFill>
                    <a:srgbClr val="000000"/>
                  </a:solidFill>
                  <a:latin typeface="Gill Sans" charset="0"/>
                  <a:ea typeface="ヒラギノ角ゴ ProN W3" charset="-128"/>
                  <a:sym typeface="Gill Sans" charset="0"/>
                </a:defRPr>
              </a:lvl4pPr>
              <a:lvl5pPr marL="2057400" indent="-228600" eaLnBrk="0" hangingPunct="0">
                <a:defRPr sz="5600">
                  <a:solidFill>
                    <a:srgbClr val="000000"/>
                  </a:solidFill>
                  <a:latin typeface="Gill Sans" charset="0"/>
                  <a:ea typeface="ヒラギノ角ゴ ProN W3" charset="-128"/>
                  <a:sym typeface="Gill Sans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600">
                  <a:solidFill>
                    <a:srgbClr val="000000"/>
                  </a:solidFill>
                  <a:latin typeface="Gill Sans" charset="0"/>
                  <a:ea typeface="ヒラギノ角ゴ ProN W3" charset="-128"/>
                  <a:sym typeface="Gill Sans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600">
                  <a:solidFill>
                    <a:srgbClr val="000000"/>
                  </a:solidFill>
                  <a:latin typeface="Gill Sans" charset="0"/>
                  <a:ea typeface="ヒラギノ角ゴ ProN W3" charset="-128"/>
                  <a:sym typeface="Gill Sans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600">
                  <a:solidFill>
                    <a:srgbClr val="000000"/>
                  </a:solidFill>
                  <a:latin typeface="Gill Sans" charset="0"/>
                  <a:ea typeface="ヒラギノ角ゴ ProN W3" charset="-128"/>
                  <a:sym typeface="Gill Sans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5600">
                  <a:solidFill>
                    <a:srgbClr val="000000"/>
                  </a:solidFill>
                  <a:latin typeface="Gill Sans" charset="0"/>
                  <a:ea typeface="ヒラギノ角ゴ ProN W3" charset="-128"/>
                  <a:sym typeface="Gill Sans" charset="0"/>
                </a:defRPr>
              </a:lvl9pPr>
            </a:lstStyle>
            <a:p>
              <a:pPr algn="ctr" eaLnBrk="1" hangingPunct="1">
                <a:defRPr/>
              </a:pPr>
              <a:endParaRPr lang="en-US" altLang="en-US"/>
            </a:p>
          </p:txBody>
        </p:sp>
      </p:grpSp>
      <p:sp>
        <p:nvSpPr>
          <p:cNvPr id="60" name="Freeform 59">
            <a:extLst>
              <a:ext uri="{FF2B5EF4-FFF2-40B4-BE49-F238E27FC236}">
                <a16:creationId xmlns:a16="http://schemas.microsoft.com/office/drawing/2014/main" id="{0ED65130-675B-7044-AB61-FA8C129FE57D}"/>
              </a:ext>
            </a:extLst>
          </p:cNvPr>
          <p:cNvSpPr>
            <a:spLocks noEditPoints="1"/>
          </p:cNvSpPr>
          <p:nvPr/>
        </p:nvSpPr>
        <p:spPr bwMode="auto">
          <a:xfrm>
            <a:off x="5367711" y="424409"/>
            <a:ext cx="406683" cy="539352"/>
          </a:xfrm>
          <a:custGeom>
            <a:avLst/>
            <a:gdLst>
              <a:gd name="T0" fmla="*/ 57 w 67"/>
              <a:gd name="T1" fmla="*/ 10 h 106"/>
              <a:gd name="T2" fmla="*/ 62 w 67"/>
              <a:gd name="T3" fmla="*/ 51 h 106"/>
              <a:gd name="T4" fmla="*/ 51 w 67"/>
              <a:gd name="T5" fmla="*/ 66 h 106"/>
              <a:gd name="T6" fmla="*/ 55 w 67"/>
              <a:gd name="T7" fmla="*/ 65 h 106"/>
              <a:gd name="T8" fmla="*/ 57 w 67"/>
              <a:gd name="T9" fmla="*/ 73 h 106"/>
              <a:gd name="T10" fmla="*/ 56 w 67"/>
              <a:gd name="T11" fmla="*/ 80 h 106"/>
              <a:gd name="T12" fmla="*/ 57 w 67"/>
              <a:gd name="T13" fmla="*/ 86 h 106"/>
              <a:gd name="T14" fmla="*/ 55 w 67"/>
              <a:gd name="T15" fmla="*/ 93 h 106"/>
              <a:gd name="T16" fmla="*/ 15 w 67"/>
              <a:gd name="T17" fmla="*/ 97 h 106"/>
              <a:gd name="T18" fmla="*/ 12 w 67"/>
              <a:gd name="T19" fmla="*/ 95 h 106"/>
              <a:gd name="T20" fmla="*/ 12 w 67"/>
              <a:gd name="T21" fmla="*/ 83 h 106"/>
              <a:gd name="T22" fmla="*/ 12 w 67"/>
              <a:gd name="T23" fmla="*/ 82 h 106"/>
              <a:gd name="T24" fmla="*/ 12 w 67"/>
              <a:gd name="T25" fmla="*/ 71 h 106"/>
              <a:gd name="T26" fmla="*/ 15 w 67"/>
              <a:gd name="T27" fmla="*/ 69 h 106"/>
              <a:gd name="T28" fmla="*/ 16 w 67"/>
              <a:gd name="T29" fmla="*/ 63 h 106"/>
              <a:gd name="T30" fmla="*/ 0 w 67"/>
              <a:gd name="T31" fmla="*/ 34 h 106"/>
              <a:gd name="T32" fmla="*/ 33 w 67"/>
              <a:gd name="T33" fmla="*/ 0 h 106"/>
              <a:gd name="T34" fmla="*/ 28 w 67"/>
              <a:gd name="T35" fmla="*/ 41 h 106"/>
              <a:gd name="T36" fmla="*/ 30 w 67"/>
              <a:gd name="T37" fmla="*/ 39 h 106"/>
              <a:gd name="T38" fmla="*/ 33 w 67"/>
              <a:gd name="T39" fmla="*/ 41 h 106"/>
              <a:gd name="T40" fmla="*/ 36 w 67"/>
              <a:gd name="T41" fmla="*/ 39 h 106"/>
              <a:gd name="T42" fmla="*/ 39 w 67"/>
              <a:gd name="T43" fmla="*/ 41 h 106"/>
              <a:gd name="T44" fmla="*/ 43 w 67"/>
              <a:gd name="T45" fmla="*/ 38 h 106"/>
              <a:gd name="T46" fmla="*/ 39 w 67"/>
              <a:gd name="T47" fmla="*/ 52 h 106"/>
              <a:gd name="T48" fmla="*/ 44 w 67"/>
              <a:gd name="T49" fmla="*/ 66 h 106"/>
              <a:gd name="T50" fmla="*/ 44 w 67"/>
              <a:gd name="T51" fmla="*/ 58 h 106"/>
              <a:gd name="T52" fmla="*/ 56 w 67"/>
              <a:gd name="T53" fmla="*/ 47 h 106"/>
              <a:gd name="T54" fmla="*/ 52 w 67"/>
              <a:gd name="T55" fmla="*/ 15 h 106"/>
              <a:gd name="T56" fmla="*/ 15 w 67"/>
              <a:gd name="T57" fmla="*/ 15 h 106"/>
              <a:gd name="T58" fmla="*/ 11 w 67"/>
              <a:gd name="T59" fmla="*/ 48 h 106"/>
              <a:gd name="T60" fmla="*/ 23 w 67"/>
              <a:gd name="T61" fmla="*/ 59 h 106"/>
              <a:gd name="T62" fmla="*/ 23 w 67"/>
              <a:gd name="T63" fmla="*/ 67 h 106"/>
              <a:gd name="T64" fmla="*/ 29 w 67"/>
              <a:gd name="T65" fmla="*/ 52 h 106"/>
              <a:gd name="T66" fmla="*/ 25 w 67"/>
              <a:gd name="T67" fmla="*/ 38 h 106"/>
              <a:gd name="T68" fmla="*/ 40 w 67"/>
              <a:gd name="T69" fmla="*/ 43 h 106"/>
              <a:gd name="T70" fmla="*/ 36 w 67"/>
              <a:gd name="T71" fmla="*/ 42 h 106"/>
              <a:gd name="T72" fmla="*/ 30 w 67"/>
              <a:gd name="T73" fmla="*/ 42 h 106"/>
              <a:gd name="T74" fmla="*/ 27 w 67"/>
              <a:gd name="T75" fmla="*/ 42 h 106"/>
              <a:gd name="T76" fmla="*/ 32 w 67"/>
              <a:gd name="T77" fmla="*/ 51 h 106"/>
              <a:gd name="T78" fmla="*/ 32 w 67"/>
              <a:gd name="T79" fmla="*/ 67 h 106"/>
              <a:gd name="T80" fmla="*/ 35 w 67"/>
              <a:gd name="T81" fmla="*/ 51 h 106"/>
              <a:gd name="T82" fmla="*/ 35 w 67"/>
              <a:gd name="T83" fmla="*/ 50 h 106"/>
              <a:gd name="T84" fmla="*/ 43 w 67"/>
              <a:gd name="T85" fmla="*/ 96 h 106"/>
              <a:gd name="T86" fmla="*/ 34 w 67"/>
              <a:gd name="T87" fmla="*/ 106 h 106"/>
              <a:gd name="T88" fmla="*/ 43 w 67"/>
              <a:gd name="T89" fmla="*/ 96 h 106"/>
              <a:gd name="T90" fmla="*/ 17 w 67"/>
              <a:gd name="T91" fmla="*/ 88 h 106"/>
              <a:gd name="T92" fmla="*/ 17 w 67"/>
              <a:gd name="T93" fmla="*/ 90 h 106"/>
              <a:gd name="T94" fmla="*/ 50 w 67"/>
              <a:gd name="T95" fmla="*/ 86 h 106"/>
              <a:gd name="T96" fmla="*/ 50 w 67"/>
              <a:gd name="T97" fmla="*/ 73 h 106"/>
              <a:gd name="T98" fmla="*/ 17 w 67"/>
              <a:gd name="T99" fmla="*/ 77 h 106"/>
              <a:gd name="T100" fmla="*/ 50 w 67"/>
              <a:gd name="T101" fmla="*/ 74 h 106"/>
              <a:gd name="T102" fmla="*/ 50 w 67"/>
              <a:gd name="T103" fmla="*/ 73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67" h="106">
                <a:moveTo>
                  <a:pt x="33" y="0"/>
                </a:moveTo>
                <a:cubicBezTo>
                  <a:pt x="43" y="0"/>
                  <a:pt x="51" y="4"/>
                  <a:pt x="57" y="10"/>
                </a:cubicBezTo>
                <a:cubicBezTo>
                  <a:pt x="63" y="16"/>
                  <a:pt x="67" y="25"/>
                  <a:pt x="67" y="34"/>
                </a:cubicBezTo>
                <a:cubicBezTo>
                  <a:pt x="67" y="40"/>
                  <a:pt x="65" y="46"/>
                  <a:pt x="62" y="51"/>
                </a:cubicBezTo>
                <a:cubicBezTo>
                  <a:pt x="59" y="56"/>
                  <a:pt x="56" y="59"/>
                  <a:pt x="51" y="62"/>
                </a:cubicBezTo>
                <a:cubicBezTo>
                  <a:pt x="51" y="66"/>
                  <a:pt x="51" y="66"/>
                  <a:pt x="51" y="66"/>
                </a:cubicBezTo>
                <a:cubicBezTo>
                  <a:pt x="53" y="66"/>
                  <a:pt x="53" y="66"/>
                  <a:pt x="53" y="66"/>
                </a:cubicBezTo>
                <a:cubicBezTo>
                  <a:pt x="55" y="65"/>
                  <a:pt x="55" y="65"/>
                  <a:pt x="55" y="65"/>
                </a:cubicBezTo>
                <a:cubicBezTo>
                  <a:pt x="56" y="68"/>
                  <a:pt x="56" y="68"/>
                  <a:pt x="56" y="68"/>
                </a:cubicBezTo>
                <a:cubicBezTo>
                  <a:pt x="57" y="70"/>
                  <a:pt x="57" y="72"/>
                  <a:pt x="57" y="73"/>
                </a:cubicBezTo>
                <a:cubicBezTo>
                  <a:pt x="57" y="75"/>
                  <a:pt x="57" y="77"/>
                  <a:pt x="56" y="79"/>
                </a:cubicBezTo>
                <a:cubicBezTo>
                  <a:pt x="56" y="80"/>
                  <a:pt x="56" y="80"/>
                  <a:pt x="56" y="80"/>
                </a:cubicBezTo>
                <a:cubicBezTo>
                  <a:pt x="56" y="80"/>
                  <a:pt x="56" y="80"/>
                  <a:pt x="56" y="80"/>
                </a:cubicBezTo>
                <a:cubicBezTo>
                  <a:pt x="57" y="82"/>
                  <a:pt x="57" y="84"/>
                  <a:pt x="57" y="86"/>
                </a:cubicBezTo>
                <a:cubicBezTo>
                  <a:pt x="57" y="88"/>
                  <a:pt x="57" y="90"/>
                  <a:pt x="56" y="92"/>
                </a:cubicBezTo>
                <a:cubicBezTo>
                  <a:pt x="55" y="93"/>
                  <a:pt x="55" y="93"/>
                  <a:pt x="55" y="93"/>
                </a:cubicBezTo>
                <a:cubicBezTo>
                  <a:pt x="53" y="94"/>
                  <a:pt x="53" y="94"/>
                  <a:pt x="53" y="94"/>
                </a:cubicBezTo>
                <a:cubicBezTo>
                  <a:pt x="15" y="97"/>
                  <a:pt x="15" y="97"/>
                  <a:pt x="15" y="97"/>
                </a:cubicBezTo>
                <a:cubicBezTo>
                  <a:pt x="13" y="97"/>
                  <a:pt x="13" y="97"/>
                  <a:pt x="13" y="97"/>
                </a:cubicBezTo>
                <a:cubicBezTo>
                  <a:pt x="12" y="95"/>
                  <a:pt x="12" y="95"/>
                  <a:pt x="12" y="95"/>
                </a:cubicBezTo>
                <a:cubicBezTo>
                  <a:pt x="11" y="93"/>
                  <a:pt x="11" y="91"/>
                  <a:pt x="10" y="90"/>
                </a:cubicBezTo>
                <a:cubicBezTo>
                  <a:pt x="10" y="88"/>
                  <a:pt x="11" y="86"/>
                  <a:pt x="12" y="83"/>
                </a:cubicBezTo>
                <a:cubicBezTo>
                  <a:pt x="12" y="83"/>
                  <a:pt x="12" y="83"/>
                  <a:pt x="12" y="83"/>
                </a:cubicBezTo>
                <a:cubicBezTo>
                  <a:pt x="12" y="82"/>
                  <a:pt x="12" y="82"/>
                  <a:pt x="12" y="82"/>
                </a:cubicBezTo>
                <a:cubicBezTo>
                  <a:pt x="11" y="81"/>
                  <a:pt x="11" y="79"/>
                  <a:pt x="10" y="77"/>
                </a:cubicBezTo>
                <a:cubicBezTo>
                  <a:pt x="10" y="75"/>
                  <a:pt x="11" y="73"/>
                  <a:pt x="12" y="71"/>
                </a:cubicBezTo>
                <a:cubicBezTo>
                  <a:pt x="13" y="69"/>
                  <a:pt x="13" y="69"/>
                  <a:pt x="13" y="69"/>
                </a:cubicBezTo>
                <a:cubicBezTo>
                  <a:pt x="15" y="69"/>
                  <a:pt x="15" y="69"/>
                  <a:pt x="15" y="69"/>
                </a:cubicBezTo>
                <a:cubicBezTo>
                  <a:pt x="16" y="69"/>
                  <a:pt x="16" y="69"/>
                  <a:pt x="16" y="69"/>
                </a:cubicBezTo>
                <a:cubicBezTo>
                  <a:pt x="16" y="63"/>
                  <a:pt x="16" y="63"/>
                  <a:pt x="16" y="63"/>
                </a:cubicBezTo>
                <a:cubicBezTo>
                  <a:pt x="11" y="60"/>
                  <a:pt x="7" y="56"/>
                  <a:pt x="5" y="51"/>
                </a:cubicBezTo>
                <a:cubicBezTo>
                  <a:pt x="2" y="46"/>
                  <a:pt x="0" y="40"/>
                  <a:pt x="0" y="34"/>
                </a:cubicBezTo>
                <a:cubicBezTo>
                  <a:pt x="0" y="25"/>
                  <a:pt x="4" y="16"/>
                  <a:pt x="10" y="10"/>
                </a:cubicBezTo>
                <a:cubicBezTo>
                  <a:pt x="16" y="4"/>
                  <a:pt x="24" y="0"/>
                  <a:pt x="33" y="0"/>
                </a:cubicBezTo>
                <a:close/>
                <a:moveTo>
                  <a:pt x="26" y="40"/>
                </a:moveTo>
                <a:cubicBezTo>
                  <a:pt x="27" y="41"/>
                  <a:pt x="27" y="41"/>
                  <a:pt x="28" y="41"/>
                </a:cubicBezTo>
                <a:cubicBezTo>
                  <a:pt x="28" y="41"/>
                  <a:pt x="29" y="41"/>
                  <a:pt x="30" y="40"/>
                </a:cubicBezTo>
                <a:cubicBezTo>
                  <a:pt x="30" y="39"/>
                  <a:pt x="30" y="39"/>
                  <a:pt x="30" y="39"/>
                </a:cubicBezTo>
                <a:cubicBezTo>
                  <a:pt x="31" y="40"/>
                  <a:pt x="31" y="40"/>
                  <a:pt x="31" y="40"/>
                </a:cubicBezTo>
                <a:cubicBezTo>
                  <a:pt x="32" y="41"/>
                  <a:pt x="32" y="41"/>
                  <a:pt x="33" y="41"/>
                </a:cubicBezTo>
                <a:cubicBezTo>
                  <a:pt x="34" y="41"/>
                  <a:pt x="35" y="41"/>
                  <a:pt x="35" y="40"/>
                </a:cubicBezTo>
                <a:cubicBezTo>
                  <a:pt x="36" y="39"/>
                  <a:pt x="36" y="39"/>
                  <a:pt x="36" y="39"/>
                </a:cubicBezTo>
                <a:cubicBezTo>
                  <a:pt x="36" y="40"/>
                  <a:pt x="36" y="40"/>
                  <a:pt x="36" y="40"/>
                </a:cubicBezTo>
                <a:cubicBezTo>
                  <a:pt x="37" y="41"/>
                  <a:pt x="38" y="41"/>
                  <a:pt x="39" y="41"/>
                </a:cubicBezTo>
                <a:cubicBezTo>
                  <a:pt x="40" y="41"/>
                  <a:pt x="41" y="41"/>
                  <a:pt x="42" y="40"/>
                </a:cubicBezTo>
                <a:cubicBezTo>
                  <a:pt x="43" y="38"/>
                  <a:pt x="43" y="38"/>
                  <a:pt x="43" y="38"/>
                </a:cubicBezTo>
                <a:cubicBezTo>
                  <a:pt x="46" y="40"/>
                  <a:pt x="46" y="40"/>
                  <a:pt x="46" y="40"/>
                </a:cubicBezTo>
                <a:cubicBezTo>
                  <a:pt x="39" y="52"/>
                  <a:pt x="39" y="52"/>
                  <a:pt x="39" y="52"/>
                </a:cubicBezTo>
                <a:cubicBezTo>
                  <a:pt x="39" y="67"/>
                  <a:pt x="39" y="67"/>
                  <a:pt x="39" y="67"/>
                </a:cubicBezTo>
                <a:cubicBezTo>
                  <a:pt x="44" y="66"/>
                  <a:pt x="44" y="66"/>
                  <a:pt x="44" y="66"/>
                </a:cubicBezTo>
                <a:cubicBezTo>
                  <a:pt x="44" y="60"/>
                  <a:pt x="44" y="60"/>
                  <a:pt x="44" y="60"/>
                </a:cubicBezTo>
                <a:cubicBezTo>
                  <a:pt x="44" y="58"/>
                  <a:pt x="44" y="58"/>
                  <a:pt x="44" y="58"/>
                </a:cubicBezTo>
                <a:cubicBezTo>
                  <a:pt x="46" y="57"/>
                  <a:pt x="46" y="57"/>
                  <a:pt x="46" y="57"/>
                </a:cubicBezTo>
                <a:cubicBezTo>
                  <a:pt x="50" y="55"/>
                  <a:pt x="54" y="52"/>
                  <a:pt x="56" y="47"/>
                </a:cubicBezTo>
                <a:cubicBezTo>
                  <a:pt x="59" y="44"/>
                  <a:pt x="60" y="39"/>
                  <a:pt x="60" y="34"/>
                </a:cubicBezTo>
                <a:cubicBezTo>
                  <a:pt x="60" y="27"/>
                  <a:pt x="57" y="20"/>
                  <a:pt x="52" y="15"/>
                </a:cubicBezTo>
                <a:cubicBezTo>
                  <a:pt x="47" y="10"/>
                  <a:pt x="41" y="7"/>
                  <a:pt x="33" y="7"/>
                </a:cubicBezTo>
                <a:cubicBezTo>
                  <a:pt x="26" y="7"/>
                  <a:pt x="19" y="10"/>
                  <a:pt x="15" y="15"/>
                </a:cubicBezTo>
                <a:cubicBezTo>
                  <a:pt x="10" y="20"/>
                  <a:pt x="7" y="27"/>
                  <a:pt x="7" y="34"/>
                </a:cubicBezTo>
                <a:cubicBezTo>
                  <a:pt x="7" y="39"/>
                  <a:pt x="8" y="44"/>
                  <a:pt x="11" y="48"/>
                </a:cubicBezTo>
                <a:cubicBezTo>
                  <a:pt x="13" y="52"/>
                  <a:pt x="17" y="55"/>
                  <a:pt x="21" y="58"/>
                </a:cubicBezTo>
                <a:cubicBezTo>
                  <a:pt x="23" y="59"/>
                  <a:pt x="23" y="59"/>
                  <a:pt x="23" y="59"/>
                </a:cubicBezTo>
                <a:cubicBezTo>
                  <a:pt x="23" y="61"/>
                  <a:pt x="23" y="61"/>
                  <a:pt x="23" y="61"/>
                </a:cubicBezTo>
                <a:cubicBezTo>
                  <a:pt x="23" y="67"/>
                  <a:pt x="23" y="67"/>
                  <a:pt x="23" y="67"/>
                </a:cubicBezTo>
                <a:cubicBezTo>
                  <a:pt x="29" y="67"/>
                  <a:pt x="29" y="67"/>
                  <a:pt x="29" y="67"/>
                </a:cubicBezTo>
                <a:cubicBezTo>
                  <a:pt x="29" y="52"/>
                  <a:pt x="29" y="52"/>
                  <a:pt x="29" y="52"/>
                </a:cubicBezTo>
                <a:cubicBezTo>
                  <a:pt x="22" y="40"/>
                  <a:pt x="22" y="40"/>
                  <a:pt x="22" y="40"/>
                </a:cubicBezTo>
                <a:cubicBezTo>
                  <a:pt x="25" y="38"/>
                  <a:pt x="25" y="38"/>
                  <a:pt x="25" y="38"/>
                </a:cubicBezTo>
                <a:cubicBezTo>
                  <a:pt x="26" y="40"/>
                  <a:pt x="26" y="40"/>
                  <a:pt x="26" y="40"/>
                </a:cubicBezTo>
                <a:close/>
                <a:moveTo>
                  <a:pt x="40" y="43"/>
                </a:moveTo>
                <a:cubicBezTo>
                  <a:pt x="40" y="43"/>
                  <a:pt x="40" y="43"/>
                  <a:pt x="39" y="43"/>
                </a:cubicBezTo>
                <a:cubicBezTo>
                  <a:pt x="38" y="43"/>
                  <a:pt x="37" y="43"/>
                  <a:pt x="36" y="42"/>
                </a:cubicBezTo>
                <a:cubicBezTo>
                  <a:pt x="35" y="42"/>
                  <a:pt x="34" y="43"/>
                  <a:pt x="33" y="43"/>
                </a:cubicBezTo>
                <a:cubicBezTo>
                  <a:pt x="32" y="43"/>
                  <a:pt x="31" y="42"/>
                  <a:pt x="30" y="42"/>
                </a:cubicBezTo>
                <a:cubicBezTo>
                  <a:pt x="29" y="42"/>
                  <a:pt x="28" y="43"/>
                  <a:pt x="28" y="43"/>
                </a:cubicBezTo>
                <a:cubicBezTo>
                  <a:pt x="27" y="43"/>
                  <a:pt x="27" y="43"/>
                  <a:pt x="27" y="42"/>
                </a:cubicBezTo>
                <a:cubicBezTo>
                  <a:pt x="32" y="50"/>
                  <a:pt x="32" y="50"/>
                  <a:pt x="32" y="50"/>
                </a:cubicBezTo>
                <a:cubicBezTo>
                  <a:pt x="32" y="51"/>
                  <a:pt x="32" y="51"/>
                  <a:pt x="32" y="51"/>
                </a:cubicBezTo>
                <a:cubicBezTo>
                  <a:pt x="32" y="51"/>
                  <a:pt x="32" y="51"/>
                  <a:pt x="32" y="51"/>
                </a:cubicBezTo>
                <a:cubicBezTo>
                  <a:pt x="32" y="67"/>
                  <a:pt x="32" y="67"/>
                  <a:pt x="32" y="67"/>
                </a:cubicBezTo>
                <a:cubicBezTo>
                  <a:pt x="35" y="67"/>
                  <a:pt x="35" y="67"/>
                  <a:pt x="35" y="67"/>
                </a:cubicBezTo>
                <a:cubicBezTo>
                  <a:pt x="35" y="51"/>
                  <a:pt x="35" y="51"/>
                  <a:pt x="35" y="51"/>
                </a:cubicBezTo>
                <a:cubicBezTo>
                  <a:pt x="35" y="51"/>
                  <a:pt x="35" y="51"/>
                  <a:pt x="35" y="51"/>
                </a:cubicBezTo>
                <a:cubicBezTo>
                  <a:pt x="35" y="50"/>
                  <a:pt x="35" y="50"/>
                  <a:pt x="35" y="50"/>
                </a:cubicBezTo>
                <a:cubicBezTo>
                  <a:pt x="40" y="43"/>
                  <a:pt x="40" y="43"/>
                  <a:pt x="40" y="43"/>
                </a:cubicBezTo>
                <a:close/>
                <a:moveTo>
                  <a:pt x="43" y="96"/>
                </a:moveTo>
                <a:cubicBezTo>
                  <a:pt x="24" y="98"/>
                  <a:pt x="24" y="98"/>
                  <a:pt x="24" y="98"/>
                </a:cubicBezTo>
                <a:cubicBezTo>
                  <a:pt x="25" y="103"/>
                  <a:pt x="29" y="106"/>
                  <a:pt x="34" y="106"/>
                </a:cubicBezTo>
                <a:cubicBezTo>
                  <a:pt x="39" y="106"/>
                  <a:pt x="43" y="102"/>
                  <a:pt x="43" y="97"/>
                </a:cubicBezTo>
                <a:cubicBezTo>
                  <a:pt x="43" y="97"/>
                  <a:pt x="43" y="97"/>
                  <a:pt x="43" y="96"/>
                </a:cubicBezTo>
                <a:close/>
                <a:moveTo>
                  <a:pt x="50" y="85"/>
                </a:moveTo>
                <a:cubicBezTo>
                  <a:pt x="17" y="88"/>
                  <a:pt x="17" y="88"/>
                  <a:pt x="17" y="88"/>
                </a:cubicBezTo>
                <a:cubicBezTo>
                  <a:pt x="17" y="89"/>
                  <a:pt x="17" y="89"/>
                  <a:pt x="17" y="89"/>
                </a:cubicBezTo>
                <a:cubicBezTo>
                  <a:pt x="17" y="89"/>
                  <a:pt x="17" y="90"/>
                  <a:pt x="17" y="90"/>
                </a:cubicBezTo>
                <a:cubicBezTo>
                  <a:pt x="50" y="87"/>
                  <a:pt x="50" y="87"/>
                  <a:pt x="50" y="87"/>
                </a:cubicBezTo>
                <a:cubicBezTo>
                  <a:pt x="50" y="87"/>
                  <a:pt x="50" y="86"/>
                  <a:pt x="50" y="86"/>
                </a:cubicBezTo>
                <a:cubicBezTo>
                  <a:pt x="50" y="86"/>
                  <a:pt x="50" y="86"/>
                  <a:pt x="50" y="85"/>
                </a:cubicBezTo>
                <a:close/>
                <a:moveTo>
                  <a:pt x="50" y="73"/>
                </a:moveTo>
                <a:cubicBezTo>
                  <a:pt x="17" y="76"/>
                  <a:pt x="17" y="76"/>
                  <a:pt x="17" y="76"/>
                </a:cubicBezTo>
                <a:cubicBezTo>
                  <a:pt x="17" y="76"/>
                  <a:pt x="17" y="76"/>
                  <a:pt x="17" y="77"/>
                </a:cubicBezTo>
                <a:cubicBezTo>
                  <a:pt x="17" y="77"/>
                  <a:pt x="17" y="77"/>
                  <a:pt x="17" y="77"/>
                </a:cubicBezTo>
                <a:cubicBezTo>
                  <a:pt x="50" y="74"/>
                  <a:pt x="50" y="74"/>
                  <a:pt x="50" y="74"/>
                </a:cubicBezTo>
                <a:cubicBezTo>
                  <a:pt x="50" y="74"/>
                  <a:pt x="50" y="74"/>
                  <a:pt x="50" y="73"/>
                </a:cubicBezTo>
                <a:cubicBezTo>
                  <a:pt x="50" y="73"/>
                  <a:pt x="50" y="73"/>
                  <a:pt x="50" y="73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12043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8" grpId="0"/>
      <p:bldP spid="17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Group 34"/>
          <p:cNvGrpSpPr/>
          <p:nvPr/>
        </p:nvGrpSpPr>
        <p:grpSpPr>
          <a:xfrm>
            <a:off x="-89210" y="323385"/>
            <a:ext cx="3573759" cy="5564407"/>
            <a:chOff x="4802352" y="-1848596"/>
            <a:chExt cx="2490839" cy="4769691"/>
          </a:xfrm>
        </p:grpSpPr>
        <p:pic>
          <p:nvPicPr>
            <p:cNvPr id="36" name="图片 2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5016" r="16077"/>
            <a:stretch/>
          </p:blipFill>
          <p:spPr>
            <a:xfrm>
              <a:off x="4802352" y="-1848596"/>
              <a:ext cx="2490839" cy="4769691"/>
            </a:xfrm>
            <a:prstGeom prst="rect">
              <a:avLst/>
            </a:prstGeom>
          </p:spPr>
        </p:pic>
        <p:sp>
          <p:nvSpPr>
            <p:cNvPr id="37" name="Rectangle 36"/>
            <p:cNvSpPr/>
            <p:nvPr/>
          </p:nvSpPr>
          <p:spPr>
            <a:xfrm>
              <a:off x="5046286" y="-1251249"/>
              <a:ext cx="2017486" cy="3576633"/>
            </a:xfrm>
            <a:prstGeom prst="rect">
              <a:avLst/>
            </a:prstGeom>
            <a:solidFill>
              <a:schemeClr val="tx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67386" y="70886"/>
            <a:ext cx="8136988" cy="886900"/>
          </a:xfrm>
        </p:spPr>
        <p:txBody>
          <a:bodyPr/>
          <a:lstStyle/>
          <a:p>
            <a:r>
              <a:rPr lang="en-US" dirty="0"/>
              <a:t>SOLUTION</a:t>
            </a:r>
            <a:endParaRPr lang="en-GB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632560" y="744855"/>
            <a:ext cx="4114800" cy="365125"/>
          </a:xfrm>
        </p:spPr>
        <p:txBody>
          <a:bodyPr/>
          <a:lstStyle/>
          <a:p>
            <a:r>
              <a:rPr lang="en-US" dirty="0">
                <a:cs typeface="Lato Light"/>
              </a:rPr>
              <a:t>Parking Made Simple</a:t>
            </a:r>
            <a:endParaRPr lang="en-US" dirty="0">
              <a:solidFill>
                <a:schemeClr val="accent2"/>
              </a:solidFill>
              <a:cs typeface="Lato Light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0D1069-7CC0-4EE7-B50D-EED54ADC9FE6}" type="slidenum">
              <a:rPr lang="en-GB" smtClean="0"/>
              <a:pPr/>
              <a:t>3</a:t>
            </a:fld>
            <a:endParaRPr lang="en-GB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FE13F180-F8C9-5843-BB5D-9DEC0E469D3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0776" y="899921"/>
            <a:ext cx="2915259" cy="4317860"/>
          </a:xfrm>
          <a:prstGeom prst="rect">
            <a:avLst/>
          </a:prstGeom>
        </p:spPr>
      </p:pic>
      <p:grpSp>
        <p:nvGrpSpPr>
          <p:cNvPr id="32" name="Group 31"/>
          <p:cNvGrpSpPr/>
          <p:nvPr/>
        </p:nvGrpSpPr>
        <p:grpSpPr>
          <a:xfrm>
            <a:off x="2073455" y="1017972"/>
            <a:ext cx="3214184" cy="5742061"/>
            <a:chOff x="4802352" y="-1848596"/>
            <a:chExt cx="2490839" cy="4769691"/>
          </a:xfrm>
        </p:grpSpPr>
        <p:sp>
          <p:nvSpPr>
            <p:cNvPr id="34" name="Rectangle 33"/>
            <p:cNvSpPr/>
            <p:nvPr/>
          </p:nvSpPr>
          <p:spPr>
            <a:xfrm>
              <a:off x="5046286" y="-1251249"/>
              <a:ext cx="2017486" cy="3576633"/>
            </a:xfrm>
            <a:prstGeom prst="rect">
              <a:avLst/>
            </a:prstGeom>
            <a:solidFill>
              <a:schemeClr val="tx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33" name="图片 2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5016" r="16077"/>
            <a:stretch/>
          </p:blipFill>
          <p:spPr>
            <a:xfrm>
              <a:off x="4802352" y="-1848596"/>
              <a:ext cx="2490839" cy="4769691"/>
            </a:xfrm>
            <a:prstGeom prst="rect">
              <a:avLst/>
            </a:prstGeom>
          </p:spPr>
        </p:pic>
      </p:grpSp>
      <p:pic>
        <p:nvPicPr>
          <p:cNvPr id="5" name="Picture 4">
            <a:extLst>
              <a:ext uri="{FF2B5EF4-FFF2-40B4-BE49-F238E27FC236}">
                <a16:creationId xmlns:a16="http://schemas.microsoft.com/office/drawing/2014/main" id="{22EAA9BF-9495-CF4A-B312-373A2BF435E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41781" y="1716889"/>
            <a:ext cx="2649815" cy="4367654"/>
          </a:xfrm>
          <a:prstGeom prst="rect">
            <a:avLst/>
          </a:prstGeom>
        </p:spPr>
      </p:pic>
      <p:sp>
        <p:nvSpPr>
          <p:cNvPr id="68" name="Oval 67">
            <a:extLst>
              <a:ext uri="{FF2B5EF4-FFF2-40B4-BE49-F238E27FC236}">
                <a16:creationId xmlns:a16="http://schemas.microsoft.com/office/drawing/2014/main" id="{C19DD7E3-F13D-D244-B572-43A4EFD3565B}"/>
              </a:ext>
            </a:extLst>
          </p:cNvPr>
          <p:cNvSpPr/>
          <p:nvPr/>
        </p:nvSpPr>
        <p:spPr>
          <a:xfrm>
            <a:off x="6663283" y="1847417"/>
            <a:ext cx="291356" cy="291356"/>
          </a:xfrm>
          <a:prstGeom prst="ellipse">
            <a:avLst/>
          </a:prstGeom>
          <a:solidFill>
            <a:schemeClr val="bg2"/>
          </a:solidFill>
          <a:ln>
            <a:solidFill>
              <a:schemeClr val="accent1">
                <a:shade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9" name="Oval 68">
            <a:extLst>
              <a:ext uri="{FF2B5EF4-FFF2-40B4-BE49-F238E27FC236}">
                <a16:creationId xmlns:a16="http://schemas.microsoft.com/office/drawing/2014/main" id="{700E791E-1E40-BC47-BF4E-B4E6CAC2266D}"/>
              </a:ext>
            </a:extLst>
          </p:cNvPr>
          <p:cNvSpPr/>
          <p:nvPr/>
        </p:nvSpPr>
        <p:spPr>
          <a:xfrm>
            <a:off x="6663283" y="3042641"/>
            <a:ext cx="291356" cy="291356"/>
          </a:xfrm>
          <a:prstGeom prst="ellipse">
            <a:avLst/>
          </a:prstGeom>
          <a:solidFill>
            <a:schemeClr val="bg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0" name="Oval 69">
            <a:extLst>
              <a:ext uri="{FF2B5EF4-FFF2-40B4-BE49-F238E27FC236}">
                <a16:creationId xmlns:a16="http://schemas.microsoft.com/office/drawing/2014/main" id="{DB227538-59F7-3C4C-A94C-D51C41A2A31F}"/>
              </a:ext>
            </a:extLst>
          </p:cNvPr>
          <p:cNvSpPr/>
          <p:nvPr/>
        </p:nvSpPr>
        <p:spPr>
          <a:xfrm>
            <a:off x="6663283" y="4237865"/>
            <a:ext cx="291356" cy="291356"/>
          </a:xfrm>
          <a:prstGeom prst="ellipse">
            <a:avLst/>
          </a:prstGeom>
          <a:solidFill>
            <a:schemeClr val="bg2"/>
          </a:solidFill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1" name="Oval 70">
            <a:extLst>
              <a:ext uri="{FF2B5EF4-FFF2-40B4-BE49-F238E27FC236}">
                <a16:creationId xmlns:a16="http://schemas.microsoft.com/office/drawing/2014/main" id="{91425D6F-367B-0B45-BABB-FBEF22F8A472}"/>
              </a:ext>
            </a:extLst>
          </p:cNvPr>
          <p:cNvSpPr/>
          <p:nvPr/>
        </p:nvSpPr>
        <p:spPr>
          <a:xfrm>
            <a:off x="6663283" y="5433089"/>
            <a:ext cx="291356" cy="291356"/>
          </a:xfrm>
          <a:prstGeom prst="ellipse">
            <a:avLst/>
          </a:prstGeom>
          <a:solidFill>
            <a:schemeClr val="bg2"/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pSp>
        <p:nvGrpSpPr>
          <p:cNvPr id="72" name="Group 71">
            <a:extLst>
              <a:ext uri="{FF2B5EF4-FFF2-40B4-BE49-F238E27FC236}">
                <a16:creationId xmlns:a16="http://schemas.microsoft.com/office/drawing/2014/main" id="{6BA3D778-6FCF-0B4D-9DCA-0F5D2F5F9E68}"/>
              </a:ext>
            </a:extLst>
          </p:cNvPr>
          <p:cNvGrpSpPr/>
          <p:nvPr/>
        </p:nvGrpSpPr>
        <p:grpSpPr>
          <a:xfrm>
            <a:off x="5342306" y="1750779"/>
            <a:ext cx="987149" cy="484632"/>
            <a:chOff x="4919631" y="1814284"/>
            <a:chExt cx="987149" cy="484632"/>
          </a:xfrm>
        </p:grpSpPr>
        <p:sp>
          <p:nvSpPr>
            <p:cNvPr id="73" name="Pentagon 72">
              <a:extLst>
                <a:ext uri="{FF2B5EF4-FFF2-40B4-BE49-F238E27FC236}">
                  <a16:creationId xmlns:a16="http://schemas.microsoft.com/office/drawing/2014/main" id="{3B3DC69F-E20A-1F4E-A0A2-7830965A518F}"/>
                </a:ext>
              </a:extLst>
            </p:cNvPr>
            <p:cNvSpPr/>
            <p:nvPr/>
          </p:nvSpPr>
          <p:spPr>
            <a:xfrm>
              <a:off x="4928372" y="1814284"/>
              <a:ext cx="978408" cy="484632"/>
            </a:xfrm>
            <a:prstGeom prst="homePlat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74" name="TextBox 73">
              <a:extLst>
                <a:ext uri="{FF2B5EF4-FFF2-40B4-BE49-F238E27FC236}">
                  <a16:creationId xmlns:a16="http://schemas.microsoft.com/office/drawing/2014/main" id="{51486715-CA4B-6948-8888-8B36424BF111}"/>
                </a:ext>
              </a:extLst>
            </p:cNvPr>
            <p:cNvSpPr txBox="1"/>
            <p:nvPr/>
          </p:nvSpPr>
          <p:spPr>
            <a:xfrm>
              <a:off x="4919631" y="1856545"/>
              <a:ext cx="76719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GB" sz="2000" b="1" dirty="0">
                  <a:solidFill>
                    <a:schemeClr val="bg2"/>
                  </a:solidFill>
                </a:rPr>
                <a:t>DATA </a:t>
              </a:r>
            </a:p>
          </p:txBody>
        </p:sp>
      </p:grpSp>
      <p:grpSp>
        <p:nvGrpSpPr>
          <p:cNvPr id="75" name="Group 74">
            <a:extLst>
              <a:ext uri="{FF2B5EF4-FFF2-40B4-BE49-F238E27FC236}">
                <a16:creationId xmlns:a16="http://schemas.microsoft.com/office/drawing/2014/main" id="{802789B3-B8B9-4E4A-A08B-87216018D42F}"/>
              </a:ext>
            </a:extLst>
          </p:cNvPr>
          <p:cNvGrpSpPr/>
          <p:nvPr/>
        </p:nvGrpSpPr>
        <p:grpSpPr>
          <a:xfrm>
            <a:off x="4933030" y="5343856"/>
            <a:ext cx="1803092" cy="484632"/>
            <a:chOff x="4658297" y="5399956"/>
            <a:chExt cx="1310183" cy="484632"/>
          </a:xfrm>
        </p:grpSpPr>
        <p:sp>
          <p:nvSpPr>
            <p:cNvPr id="76" name="Pentagon 75">
              <a:extLst>
                <a:ext uri="{FF2B5EF4-FFF2-40B4-BE49-F238E27FC236}">
                  <a16:creationId xmlns:a16="http://schemas.microsoft.com/office/drawing/2014/main" id="{3DF6FECA-26DC-3C48-ABA0-491F6273F64F}"/>
                </a:ext>
              </a:extLst>
            </p:cNvPr>
            <p:cNvSpPr/>
            <p:nvPr/>
          </p:nvSpPr>
          <p:spPr>
            <a:xfrm>
              <a:off x="4928372" y="5399956"/>
              <a:ext cx="978408" cy="484632"/>
            </a:xfrm>
            <a:prstGeom prst="homePlat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77" name="TextBox 76">
              <a:extLst>
                <a:ext uri="{FF2B5EF4-FFF2-40B4-BE49-F238E27FC236}">
                  <a16:creationId xmlns:a16="http://schemas.microsoft.com/office/drawing/2014/main" id="{431A82DC-3E1E-3B49-BB73-79D9B940965A}"/>
                </a:ext>
              </a:extLst>
            </p:cNvPr>
            <p:cNvSpPr txBox="1"/>
            <p:nvPr/>
          </p:nvSpPr>
          <p:spPr>
            <a:xfrm>
              <a:off x="4658297" y="5442217"/>
              <a:ext cx="131018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b="1" dirty="0">
                  <a:solidFill>
                    <a:schemeClr val="bg2"/>
                  </a:solidFill>
                </a:rPr>
                <a:t>REROUTE</a:t>
              </a:r>
              <a:endParaRPr lang="en-GB" sz="2000" b="1" dirty="0">
                <a:solidFill>
                  <a:schemeClr val="bg2"/>
                </a:solidFill>
              </a:endParaRPr>
            </a:p>
          </p:txBody>
        </p:sp>
      </p:grpSp>
      <p:grpSp>
        <p:nvGrpSpPr>
          <p:cNvPr id="78" name="Group 77">
            <a:extLst>
              <a:ext uri="{FF2B5EF4-FFF2-40B4-BE49-F238E27FC236}">
                <a16:creationId xmlns:a16="http://schemas.microsoft.com/office/drawing/2014/main" id="{B7169DBC-53E6-EC4A-BE16-49066E94E355}"/>
              </a:ext>
            </a:extLst>
          </p:cNvPr>
          <p:cNvGrpSpPr/>
          <p:nvPr/>
        </p:nvGrpSpPr>
        <p:grpSpPr>
          <a:xfrm>
            <a:off x="5189427" y="4141227"/>
            <a:ext cx="1398674" cy="484632"/>
            <a:chOff x="4794376" y="4204732"/>
            <a:chExt cx="1145927" cy="484632"/>
          </a:xfrm>
        </p:grpSpPr>
        <p:sp>
          <p:nvSpPr>
            <p:cNvPr id="79" name="Pentagon 78">
              <a:extLst>
                <a:ext uri="{FF2B5EF4-FFF2-40B4-BE49-F238E27FC236}">
                  <a16:creationId xmlns:a16="http://schemas.microsoft.com/office/drawing/2014/main" id="{0F137D4F-8D48-AE4B-BD85-910B1FF97494}"/>
                </a:ext>
              </a:extLst>
            </p:cNvPr>
            <p:cNvSpPr/>
            <p:nvPr/>
          </p:nvSpPr>
          <p:spPr>
            <a:xfrm>
              <a:off x="4928372" y="4204732"/>
              <a:ext cx="978408" cy="484632"/>
            </a:xfrm>
            <a:prstGeom prst="homePlat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80" name="TextBox 79">
              <a:extLst>
                <a:ext uri="{FF2B5EF4-FFF2-40B4-BE49-F238E27FC236}">
                  <a16:creationId xmlns:a16="http://schemas.microsoft.com/office/drawing/2014/main" id="{7BBF1C74-ED7F-C546-99B8-7083CEF1B183}"/>
                </a:ext>
              </a:extLst>
            </p:cNvPr>
            <p:cNvSpPr txBox="1"/>
            <p:nvPr/>
          </p:nvSpPr>
          <p:spPr>
            <a:xfrm>
              <a:off x="4794376" y="4272393"/>
              <a:ext cx="114592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b="1" dirty="0">
                  <a:solidFill>
                    <a:schemeClr val="bg2"/>
                  </a:solidFill>
                </a:rPr>
                <a:t>NAVIGATE</a:t>
              </a:r>
              <a:endParaRPr lang="en-GB" sz="2000" b="1" dirty="0">
                <a:solidFill>
                  <a:schemeClr val="bg2"/>
                </a:solidFill>
              </a:endParaRPr>
            </a:p>
          </p:txBody>
        </p:sp>
      </p:grpSp>
      <p:grpSp>
        <p:nvGrpSpPr>
          <p:cNvPr id="81" name="Group 80">
            <a:extLst>
              <a:ext uri="{FF2B5EF4-FFF2-40B4-BE49-F238E27FC236}">
                <a16:creationId xmlns:a16="http://schemas.microsoft.com/office/drawing/2014/main" id="{16E381BD-5D89-3142-A059-C249EE9A6E5C}"/>
              </a:ext>
            </a:extLst>
          </p:cNvPr>
          <p:cNvGrpSpPr/>
          <p:nvPr/>
        </p:nvGrpSpPr>
        <p:grpSpPr>
          <a:xfrm>
            <a:off x="5297227" y="3162100"/>
            <a:ext cx="1127445" cy="484632"/>
            <a:chOff x="4779335" y="3009508"/>
            <a:chExt cx="1127445" cy="484632"/>
          </a:xfrm>
        </p:grpSpPr>
        <p:sp>
          <p:nvSpPr>
            <p:cNvPr id="82" name="Pentagon 81">
              <a:extLst>
                <a:ext uri="{FF2B5EF4-FFF2-40B4-BE49-F238E27FC236}">
                  <a16:creationId xmlns:a16="http://schemas.microsoft.com/office/drawing/2014/main" id="{84DA11A7-7815-D742-8E24-B38AA3051BDF}"/>
                </a:ext>
              </a:extLst>
            </p:cNvPr>
            <p:cNvSpPr/>
            <p:nvPr/>
          </p:nvSpPr>
          <p:spPr>
            <a:xfrm>
              <a:off x="4837247" y="3009508"/>
              <a:ext cx="1069533" cy="484632"/>
            </a:xfrm>
            <a:prstGeom prst="homePlat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83" name="TextBox 82">
              <a:extLst>
                <a:ext uri="{FF2B5EF4-FFF2-40B4-BE49-F238E27FC236}">
                  <a16:creationId xmlns:a16="http://schemas.microsoft.com/office/drawing/2014/main" id="{29059296-BDE3-474D-AEE1-DE283C5EC86F}"/>
                </a:ext>
              </a:extLst>
            </p:cNvPr>
            <p:cNvSpPr txBox="1"/>
            <p:nvPr/>
          </p:nvSpPr>
          <p:spPr>
            <a:xfrm>
              <a:off x="4779335" y="3046076"/>
              <a:ext cx="104778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b="1" dirty="0">
                  <a:solidFill>
                    <a:schemeClr val="bg2"/>
                  </a:solidFill>
                </a:rPr>
                <a:t>INFORM</a:t>
              </a:r>
              <a:endParaRPr lang="en-GB" sz="2000" b="1" dirty="0">
                <a:solidFill>
                  <a:schemeClr val="bg2"/>
                </a:solidFill>
              </a:endParaRPr>
            </a:p>
          </p:txBody>
        </p:sp>
      </p:grpSp>
      <p:grpSp>
        <p:nvGrpSpPr>
          <p:cNvPr id="84" name="Group 83">
            <a:extLst>
              <a:ext uri="{FF2B5EF4-FFF2-40B4-BE49-F238E27FC236}">
                <a16:creationId xmlns:a16="http://schemas.microsoft.com/office/drawing/2014/main" id="{CAA69103-AF01-8A45-A21D-E01FD2146E4F}"/>
              </a:ext>
            </a:extLst>
          </p:cNvPr>
          <p:cNvGrpSpPr/>
          <p:nvPr/>
        </p:nvGrpSpPr>
        <p:grpSpPr>
          <a:xfrm>
            <a:off x="7100315" y="1368765"/>
            <a:ext cx="4615543" cy="1536733"/>
            <a:chOff x="6677642" y="1782217"/>
            <a:chExt cx="4615543" cy="1536733"/>
          </a:xfrm>
        </p:grpSpPr>
        <p:sp>
          <p:nvSpPr>
            <p:cNvPr id="85" name="TextBox 84">
              <a:extLst>
                <a:ext uri="{FF2B5EF4-FFF2-40B4-BE49-F238E27FC236}">
                  <a16:creationId xmlns:a16="http://schemas.microsoft.com/office/drawing/2014/main" id="{67EF9B15-C13C-514E-95CB-4141D0842B05}"/>
                </a:ext>
              </a:extLst>
            </p:cNvPr>
            <p:cNvSpPr txBox="1"/>
            <p:nvPr/>
          </p:nvSpPr>
          <p:spPr>
            <a:xfrm>
              <a:off x="6677642" y="1782217"/>
              <a:ext cx="1847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endParaRPr lang="en-GB" b="1" dirty="0">
                <a:solidFill>
                  <a:schemeClr val="bg2"/>
                </a:solidFill>
              </a:endParaRPr>
            </a:p>
          </p:txBody>
        </p:sp>
        <p:sp>
          <p:nvSpPr>
            <p:cNvPr id="86" name="Rectangle 85">
              <a:extLst>
                <a:ext uri="{FF2B5EF4-FFF2-40B4-BE49-F238E27FC236}">
                  <a16:creationId xmlns:a16="http://schemas.microsoft.com/office/drawing/2014/main" id="{46D08D9E-A556-4C4C-A47D-2AB83CE2309D}"/>
                </a:ext>
              </a:extLst>
            </p:cNvPr>
            <p:cNvSpPr/>
            <p:nvPr/>
          </p:nvSpPr>
          <p:spPr>
            <a:xfrm>
              <a:off x="6677642" y="2087844"/>
              <a:ext cx="4615543" cy="123110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2000" dirty="0">
                  <a:solidFill>
                    <a:srgbClr val="FFFF00"/>
                  </a:solidFill>
                </a:rPr>
                <a:t>Monitor Occupancy of each Car Park by </a:t>
              </a:r>
              <a:r>
                <a:rPr lang="en-IN" sz="2000" dirty="0">
                  <a:solidFill>
                    <a:srgbClr val="FFFF00"/>
                  </a:solidFill>
                </a:rPr>
                <a:t>gathering data from the IU based electronic car park system</a:t>
              </a:r>
              <a:endParaRPr lang="en-GB" sz="2000" dirty="0">
                <a:solidFill>
                  <a:srgbClr val="FFFF00"/>
                </a:solidFill>
              </a:endParaRPr>
            </a:p>
            <a:p>
              <a:endParaRPr lang="en-GB" sz="1400" dirty="0">
                <a:solidFill>
                  <a:srgbClr val="FFFF00"/>
                </a:solidFill>
              </a:endParaRPr>
            </a:p>
          </p:txBody>
        </p:sp>
      </p:grpSp>
      <p:grpSp>
        <p:nvGrpSpPr>
          <p:cNvPr id="87" name="Group 86">
            <a:extLst>
              <a:ext uri="{FF2B5EF4-FFF2-40B4-BE49-F238E27FC236}">
                <a16:creationId xmlns:a16="http://schemas.microsoft.com/office/drawing/2014/main" id="{1E10E0E6-A617-E14F-80E0-DC73D283094F}"/>
              </a:ext>
            </a:extLst>
          </p:cNvPr>
          <p:cNvGrpSpPr/>
          <p:nvPr/>
        </p:nvGrpSpPr>
        <p:grpSpPr>
          <a:xfrm>
            <a:off x="7100314" y="2711558"/>
            <a:ext cx="4615543" cy="1067799"/>
            <a:chOff x="6677642" y="1782217"/>
            <a:chExt cx="4615543" cy="906741"/>
          </a:xfrm>
        </p:grpSpPr>
        <p:sp>
          <p:nvSpPr>
            <p:cNvPr id="88" name="TextBox 87">
              <a:extLst>
                <a:ext uri="{FF2B5EF4-FFF2-40B4-BE49-F238E27FC236}">
                  <a16:creationId xmlns:a16="http://schemas.microsoft.com/office/drawing/2014/main" id="{8E1F1445-B187-FF4E-B247-A48EFB357BEE}"/>
                </a:ext>
              </a:extLst>
            </p:cNvPr>
            <p:cNvSpPr txBox="1"/>
            <p:nvPr/>
          </p:nvSpPr>
          <p:spPr>
            <a:xfrm>
              <a:off x="6677642" y="1782217"/>
              <a:ext cx="1847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endParaRPr lang="en-GB" b="1" dirty="0">
                <a:solidFill>
                  <a:schemeClr val="bg2"/>
                </a:solidFill>
              </a:endParaRPr>
            </a:p>
          </p:txBody>
        </p:sp>
        <p:sp>
          <p:nvSpPr>
            <p:cNvPr id="89" name="Rectangle 88">
              <a:extLst>
                <a:ext uri="{FF2B5EF4-FFF2-40B4-BE49-F238E27FC236}">
                  <a16:creationId xmlns:a16="http://schemas.microsoft.com/office/drawing/2014/main" id="{4B2B5322-FD3B-624B-AAA9-BF4D3CB92C28}"/>
                </a:ext>
              </a:extLst>
            </p:cNvPr>
            <p:cNvSpPr/>
            <p:nvPr/>
          </p:nvSpPr>
          <p:spPr>
            <a:xfrm>
              <a:off x="6677642" y="2087844"/>
              <a:ext cx="4615543" cy="60111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IN" sz="2000" dirty="0">
                  <a:solidFill>
                    <a:srgbClr val="FFFF00"/>
                  </a:solidFill>
                </a:rPr>
                <a:t>Inform visitor about nearest and cheapest car parks with respect to his destination</a:t>
              </a:r>
              <a:endParaRPr lang="en-GB" sz="2000" dirty="0">
                <a:solidFill>
                  <a:srgbClr val="FFFF00"/>
                </a:solidFill>
              </a:endParaRPr>
            </a:p>
          </p:txBody>
        </p:sp>
      </p:grpSp>
      <p:grpSp>
        <p:nvGrpSpPr>
          <p:cNvPr id="90" name="Group 89">
            <a:extLst>
              <a:ext uri="{FF2B5EF4-FFF2-40B4-BE49-F238E27FC236}">
                <a16:creationId xmlns:a16="http://schemas.microsoft.com/office/drawing/2014/main" id="{FB73ED7C-5E6D-BC44-B8E3-473E7BD09C92}"/>
              </a:ext>
            </a:extLst>
          </p:cNvPr>
          <p:cNvGrpSpPr/>
          <p:nvPr/>
        </p:nvGrpSpPr>
        <p:grpSpPr>
          <a:xfrm>
            <a:off x="7100315" y="3859219"/>
            <a:ext cx="4615543" cy="1478733"/>
            <a:chOff x="6677642" y="1782217"/>
            <a:chExt cx="4615543" cy="1478733"/>
          </a:xfrm>
        </p:grpSpPr>
        <p:sp>
          <p:nvSpPr>
            <p:cNvPr id="91" name="TextBox 90">
              <a:extLst>
                <a:ext uri="{FF2B5EF4-FFF2-40B4-BE49-F238E27FC236}">
                  <a16:creationId xmlns:a16="http://schemas.microsoft.com/office/drawing/2014/main" id="{C95176D0-1D1F-5A49-B270-69938EEBDEC9}"/>
                </a:ext>
              </a:extLst>
            </p:cNvPr>
            <p:cNvSpPr txBox="1"/>
            <p:nvPr/>
          </p:nvSpPr>
          <p:spPr>
            <a:xfrm>
              <a:off x="6677642" y="1782217"/>
              <a:ext cx="1847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endParaRPr lang="en-GB" b="1" dirty="0">
                <a:solidFill>
                  <a:schemeClr val="bg2"/>
                </a:solidFill>
              </a:endParaRPr>
            </a:p>
          </p:txBody>
        </p:sp>
        <p:sp>
          <p:nvSpPr>
            <p:cNvPr id="92" name="Rectangle 91">
              <a:extLst>
                <a:ext uri="{FF2B5EF4-FFF2-40B4-BE49-F238E27FC236}">
                  <a16:creationId xmlns:a16="http://schemas.microsoft.com/office/drawing/2014/main" id="{C7D48B0B-73D2-2E4F-B17A-2A71BC0F6606}"/>
                </a:ext>
              </a:extLst>
            </p:cNvPr>
            <p:cNvSpPr/>
            <p:nvPr/>
          </p:nvSpPr>
          <p:spPr>
            <a:xfrm>
              <a:off x="6677642" y="2122177"/>
              <a:ext cx="4615543" cy="113877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IN" sz="2000" dirty="0">
                  <a:solidFill>
                    <a:srgbClr val="FFFF00"/>
                  </a:solidFill>
                </a:rPr>
                <a:t>Navigate the visitor after he selects a carpark</a:t>
              </a:r>
            </a:p>
            <a:p>
              <a:br>
                <a:rPr lang="en-IN" sz="1400" dirty="0"/>
              </a:br>
              <a:endParaRPr lang="en-GB" sz="1400" dirty="0">
                <a:solidFill>
                  <a:schemeClr val="bg2"/>
                </a:solidFill>
              </a:endParaRPr>
            </a:p>
          </p:txBody>
        </p:sp>
      </p:grpSp>
      <p:grpSp>
        <p:nvGrpSpPr>
          <p:cNvPr id="93" name="Group 92">
            <a:extLst>
              <a:ext uri="{FF2B5EF4-FFF2-40B4-BE49-F238E27FC236}">
                <a16:creationId xmlns:a16="http://schemas.microsoft.com/office/drawing/2014/main" id="{AF2E4410-53D1-A64E-B146-939A52A9E40B}"/>
              </a:ext>
            </a:extLst>
          </p:cNvPr>
          <p:cNvGrpSpPr/>
          <p:nvPr/>
        </p:nvGrpSpPr>
        <p:grpSpPr>
          <a:xfrm>
            <a:off x="7100315" y="5050384"/>
            <a:ext cx="4615543" cy="1444400"/>
            <a:chOff x="6677642" y="1782217"/>
            <a:chExt cx="4615543" cy="1444400"/>
          </a:xfrm>
        </p:grpSpPr>
        <p:sp>
          <p:nvSpPr>
            <p:cNvPr id="94" name="TextBox 93">
              <a:extLst>
                <a:ext uri="{FF2B5EF4-FFF2-40B4-BE49-F238E27FC236}">
                  <a16:creationId xmlns:a16="http://schemas.microsoft.com/office/drawing/2014/main" id="{818F7ECE-084A-B345-9CD2-4F148E29A0B6}"/>
                </a:ext>
              </a:extLst>
            </p:cNvPr>
            <p:cNvSpPr txBox="1"/>
            <p:nvPr/>
          </p:nvSpPr>
          <p:spPr>
            <a:xfrm>
              <a:off x="6677642" y="1782217"/>
              <a:ext cx="1847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endParaRPr lang="en-GB" b="1" dirty="0">
                <a:solidFill>
                  <a:schemeClr val="bg2"/>
                </a:solidFill>
              </a:endParaRPr>
            </a:p>
          </p:txBody>
        </p:sp>
        <p:sp>
          <p:nvSpPr>
            <p:cNvPr id="95" name="Rectangle 94">
              <a:extLst>
                <a:ext uri="{FF2B5EF4-FFF2-40B4-BE49-F238E27FC236}">
                  <a16:creationId xmlns:a16="http://schemas.microsoft.com/office/drawing/2014/main" id="{FAF3E132-0D77-0E49-A59D-6003386809C5}"/>
                </a:ext>
              </a:extLst>
            </p:cNvPr>
            <p:cNvSpPr/>
            <p:nvPr/>
          </p:nvSpPr>
          <p:spPr>
            <a:xfrm>
              <a:off x="6677642" y="2087844"/>
              <a:ext cx="4615543" cy="113877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IN" sz="2000" dirty="0">
                  <a:solidFill>
                    <a:srgbClr val="FFFF00"/>
                  </a:solidFill>
                </a:rPr>
                <a:t>Real Time Notifications &amp; Re-routing in case car park gets full</a:t>
              </a:r>
            </a:p>
            <a:p>
              <a:br>
                <a:rPr lang="en-IN" sz="1400" dirty="0"/>
              </a:br>
              <a:endParaRPr lang="en-GB" sz="1400" dirty="0">
                <a:solidFill>
                  <a:schemeClr val="bg2"/>
                </a:solidFill>
              </a:endParaRPr>
            </a:p>
          </p:txBody>
        </p:sp>
      </p:grpSp>
      <p:cxnSp>
        <p:nvCxnSpPr>
          <p:cNvPr id="96" name="Straight Connector 95">
            <a:extLst>
              <a:ext uri="{FF2B5EF4-FFF2-40B4-BE49-F238E27FC236}">
                <a16:creationId xmlns:a16="http://schemas.microsoft.com/office/drawing/2014/main" id="{E9B2C643-8340-A146-8992-C69057C80A06}"/>
              </a:ext>
            </a:extLst>
          </p:cNvPr>
          <p:cNvCxnSpPr>
            <a:stCxn id="68" idx="4"/>
            <a:endCxn id="69" idx="0"/>
          </p:cNvCxnSpPr>
          <p:nvPr/>
        </p:nvCxnSpPr>
        <p:spPr>
          <a:xfrm>
            <a:off x="6808961" y="2138773"/>
            <a:ext cx="0" cy="903868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Straight Connector 96">
            <a:extLst>
              <a:ext uri="{FF2B5EF4-FFF2-40B4-BE49-F238E27FC236}">
                <a16:creationId xmlns:a16="http://schemas.microsoft.com/office/drawing/2014/main" id="{A43B3285-D746-0643-9F47-2D6B27EE5242}"/>
              </a:ext>
            </a:extLst>
          </p:cNvPr>
          <p:cNvCxnSpPr>
            <a:stCxn id="69" idx="4"/>
            <a:endCxn id="70" idx="0"/>
          </p:cNvCxnSpPr>
          <p:nvPr/>
        </p:nvCxnSpPr>
        <p:spPr>
          <a:xfrm>
            <a:off x="6808961" y="3333997"/>
            <a:ext cx="0" cy="903868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Straight Connector 97">
            <a:extLst>
              <a:ext uri="{FF2B5EF4-FFF2-40B4-BE49-F238E27FC236}">
                <a16:creationId xmlns:a16="http://schemas.microsoft.com/office/drawing/2014/main" id="{41B88EE1-701D-2B4F-8086-AC6989436618}"/>
              </a:ext>
            </a:extLst>
          </p:cNvPr>
          <p:cNvCxnSpPr>
            <a:stCxn id="70" idx="4"/>
            <a:endCxn id="71" idx="0"/>
          </p:cNvCxnSpPr>
          <p:nvPr/>
        </p:nvCxnSpPr>
        <p:spPr>
          <a:xfrm>
            <a:off x="6808961" y="4529221"/>
            <a:ext cx="0" cy="903868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87884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0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9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SOLUTION: How Good ?</a:t>
            </a:r>
            <a:endParaRPr lang="en-GB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>
                <a:cs typeface="Lato Light"/>
              </a:rPr>
              <a:t>Parking Made Simple</a:t>
            </a:r>
            <a:endParaRPr lang="en-US" dirty="0">
              <a:solidFill>
                <a:schemeClr val="accent2"/>
              </a:solidFill>
              <a:cs typeface="Lato Light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0D1069-7CC0-4EE7-B50D-EED54ADC9FE6}" type="slidenum">
              <a:rPr lang="en-GB" smtClean="0"/>
              <a:pPr/>
              <a:t>4</a:t>
            </a:fld>
            <a:endParaRPr lang="en-GB"/>
          </a:p>
        </p:txBody>
      </p:sp>
      <p:grpSp>
        <p:nvGrpSpPr>
          <p:cNvPr id="5" name="Group 4"/>
          <p:cNvGrpSpPr/>
          <p:nvPr/>
        </p:nvGrpSpPr>
        <p:grpSpPr>
          <a:xfrm>
            <a:off x="967802" y="1902099"/>
            <a:ext cx="10256393" cy="1647031"/>
            <a:chOff x="967802" y="1902099"/>
            <a:chExt cx="10256393" cy="1647031"/>
          </a:xfrm>
        </p:grpSpPr>
        <p:grpSp>
          <p:nvGrpSpPr>
            <p:cNvPr id="6" name="Group 5"/>
            <p:cNvGrpSpPr/>
            <p:nvPr/>
          </p:nvGrpSpPr>
          <p:grpSpPr>
            <a:xfrm>
              <a:off x="967802" y="1902099"/>
              <a:ext cx="10256393" cy="1647031"/>
              <a:chOff x="-1123401" y="2523132"/>
              <a:chExt cx="11282033" cy="1811734"/>
            </a:xfrm>
          </p:grpSpPr>
          <p:sp>
            <p:nvSpPr>
              <p:cNvPr id="25" name="Freeform 24"/>
              <p:cNvSpPr/>
              <p:nvPr/>
            </p:nvSpPr>
            <p:spPr>
              <a:xfrm>
                <a:off x="2033366" y="2523132"/>
                <a:ext cx="1811734" cy="1811734"/>
              </a:xfrm>
              <a:custGeom>
                <a:avLst/>
                <a:gdLst>
                  <a:gd name="connsiteX0" fmla="*/ 0 w 1811734"/>
                  <a:gd name="connsiteY0" fmla="*/ 905867 h 1811734"/>
                  <a:gd name="connsiteX1" fmla="*/ 905867 w 1811734"/>
                  <a:gd name="connsiteY1" fmla="*/ 0 h 1811734"/>
                  <a:gd name="connsiteX2" fmla="*/ 1811734 w 1811734"/>
                  <a:gd name="connsiteY2" fmla="*/ 905867 h 1811734"/>
                  <a:gd name="connsiteX3" fmla="*/ 905867 w 1811734"/>
                  <a:gd name="connsiteY3" fmla="*/ 1811734 h 1811734"/>
                  <a:gd name="connsiteX4" fmla="*/ 0 w 1811734"/>
                  <a:gd name="connsiteY4" fmla="*/ 905867 h 18117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11734" h="1811734">
                    <a:moveTo>
                      <a:pt x="0" y="905867"/>
                    </a:moveTo>
                    <a:cubicBezTo>
                      <a:pt x="0" y="405570"/>
                      <a:pt x="405570" y="0"/>
                      <a:pt x="905867" y="0"/>
                    </a:cubicBezTo>
                    <a:cubicBezTo>
                      <a:pt x="1406164" y="0"/>
                      <a:pt x="1811734" y="405570"/>
                      <a:pt x="1811734" y="905867"/>
                    </a:cubicBezTo>
                    <a:cubicBezTo>
                      <a:pt x="1811734" y="1406164"/>
                      <a:pt x="1406164" y="1811734"/>
                      <a:pt x="905867" y="1811734"/>
                    </a:cubicBezTo>
                    <a:cubicBezTo>
                      <a:pt x="405570" y="1811734"/>
                      <a:pt x="0" y="1406164"/>
                      <a:pt x="0" y="905867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316122" tIns="316122" rIns="316122" bIns="316122" numCol="1" spcCol="1270" anchor="ctr" anchorCtr="0">
                <a:noAutofit/>
              </a:bodyPr>
              <a:lstStyle/>
              <a:p>
                <a:pPr lvl="0" algn="ctr" defTabSz="17780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en-GB" sz="4000" kern="1200" dirty="0"/>
              </a:p>
            </p:txBody>
          </p:sp>
          <p:sp>
            <p:nvSpPr>
              <p:cNvPr id="26" name="Freeform 25"/>
              <p:cNvSpPr/>
              <p:nvPr/>
            </p:nvSpPr>
            <p:spPr>
              <a:xfrm>
                <a:off x="3992214" y="2903596"/>
                <a:ext cx="1050805" cy="1050805"/>
              </a:xfrm>
              <a:custGeom>
                <a:avLst/>
                <a:gdLst>
                  <a:gd name="connsiteX0" fmla="*/ 139284 w 1050805"/>
                  <a:gd name="connsiteY0" fmla="*/ 401828 h 1050805"/>
                  <a:gd name="connsiteX1" fmla="*/ 401828 w 1050805"/>
                  <a:gd name="connsiteY1" fmla="*/ 401828 h 1050805"/>
                  <a:gd name="connsiteX2" fmla="*/ 401828 w 1050805"/>
                  <a:gd name="connsiteY2" fmla="*/ 139284 h 1050805"/>
                  <a:gd name="connsiteX3" fmla="*/ 648977 w 1050805"/>
                  <a:gd name="connsiteY3" fmla="*/ 139284 h 1050805"/>
                  <a:gd name="connsiteX4" fmla="*/ 648977 w 1050805"/>
                  <a:gd name="connsiteY4" fmla="*/ 401828 h 1050805"/>
                  <a:gd name="connsiteX5" fmla="*/ 911521 w 1050805"/>
                  <a:gd name="connsiteY5" fmla="*/ 401828 h 1050805"/>
                  <a:gd name="connsiteX6" fmla="*/ 911521 w 1050805"/>
                  <a:gd name="connsiteY6" fmla="*/ 648977 h 1050805"/>
                  <a:gd name="connsiteX7" fmla="*/ 648977 w 1050805"/>
                  <a:gd name="connsiteY7" fmla="*/ 648977 h 1050805"/>
                  <a:gd name="connsiteX8" fmla="*/ 648977 w 1050805"/>
                  <a:gd name="connsiteY8" fmla="*/ 911521 h 1050805"/>
                  <a:gd name="connsiteX9" fmla="*/ 401828 w 1050805"/>
                  <a:gd name="connsiteY9" fmla="*/ 911521 h 1050805"/>
                  <a:gd name="connsiteX10" fmla="*/ 401828 w 1050805"/>
                  <a:gd name="connsiteY10" fmla="*/ 648977 h 1050805"/>
                  <a:gd name="connsiteX11" fmla="*/ 139284 w 1050805"/>
                  <a:gd name="connsiteY11" fmla="*/ 648977 h 1050805"/>
                  <a:gd name="connsiteX12" fmla="*/ 139284 w 1050805"/>
                  <a:gd name="connsiteY12" fmla="*/ 401828 h 10508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050805" h="1050805">
                    <a:moveTo>
                      <a:pt x="139284" y="401828"/>
                    </a:moveTo>
                    <a:lnTo>
                      <a:pt x="401828" y="401828"/>
                    </a:lnTo>
                    <a:lnTo>
                      <a:pt x="401828" y="139284"/>
                    </a:lnTo>
                    <a:lnTo>
                      <a:pt x="648977" y="139284"/>
                    </a:lnTo>
                    <a:lnTo>
                      <a:pt x="648977" y="401828"/>
                    </a:lnTo>
                    <a:lnTo>
                      <a:pt x="911521" y="401828"/>
                    </a:lnTo>
                    <a:lnTo>
                      <a:pt x="911521" y="648977"/>
                    </a:lnTo>
                    <a:lnTo>
                      <a:pt x="648977" y="648977"/>
                    </a:lnTo>
                    <a:lnTo>
                      <a:pt x="648977" y="911521"/>
                    </a:lnTo>
                    <a:lnTo>
                      <a:pt x="401828" y="911521"/>
                    </a:lnTo>
                    <a:lnTo>
                      <a:pt x="401828" y="648977"/>
                    </a:lnTo>
                    <a:lnTo>
                      <a:pt x="139284" y="648977"/>
                    </a:lnTo>
                    <a:lnTo>
                      <a:pt x="139284" y="401828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</p:spPr>
            <p:style>
              <a:ln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139284" tIns="401828" rIns="139284" bIns="401828" numCol="1" spcCol="1270" anchor="ctr" anchorCtr="0">
                <a:noAutofit/>
              </a:bodyPr>
              <a:lstStyle/>
              <a:p>
                <a:pPr lvl="0" algn="ctr" defTabSz="7556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en-GB" sz="1700" kern="1200"/>
              </a:p>
            </p:txBody>
          </p:sp>
          <p:sp>
            <p:nvSpPr>
              <p:cNvPr id="27" name="Freeform 26"/>
              <p:cNvSpPr/>
              <p:nvPr/>
            </p:nvSpPr>
            <p:spPr>
              <a:xfrm>
                <a:off x="5190132" y="2523132"/>
                <a:ext cx="1811734" cy="1811734"/>
              </a:xfrm>
              <a:custGeom>
                <a:avLst/>
                <a:gdLst>
                  <a:gd name="connsiteX0" fmla="*/ 0 w 1811734"/>
                  <a:gd name="connsiteY0" fmla="*/ 905867 h 1811734"/>
                  <a:gd name="connsiteX1" fmla="*/ 905867 w 1811734"/>
                  <a:gd name="connsiteY1" fmla="*/ 0 h 1811734"/>
                  <a:gd name="connsiteX2" fmla="*/ 1811734 w 1811734"/>
                  <a:gd name="connsiteY2" fmla="*/ 905867 h 1811734"/>
                  <a:gd name="connsiteX3" fmla="*/ 905867 w 1811734"/>
                  <a:gd name="connsiteY3" fmla="*/ 1811734 h 1811734"/>
                  <a:gd name="connsiteX4" fmla="*/ 0 w 1811734"/>
                  <a:gd name="connsiteY4" fmla="*/ 905867 h 18117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11734" h="1811734">
                    <a:moveTo>
                      <a:pt x="0" y="905867"/>
                    </a:moveTo>
                    <a:cubicBezTo>
                      <a:pt x="0" y="405570"/>
                      <a:pt x="405570" y="0"/>
                      <a:pt x="905867" y="0"/>
                    </a:cubicBezTo>
                    <a:cubicBezTo>
                      <a:pt x="1406164" y="0"/>
                      <a:pt x="1811734" y="405570"/>
                      <a:pt x="1811734" y="905867"/>
                    </a:cubicBezTo>
                    <a:cubicBezTo>
                      <a:pt x="1811734" y="1406164"/>
                      <a:pt x="1406164" y="1811734"/>
                      <a:pt x="905867" y="1811734"/>
                    </a:cubicBezTo>
                    <a:cubicBezTo>
                      <a:pt x="405570" y="1811734"/>
                      <a:pt x="0" y="1406164"/>
                      <a:pt x="0" y="905867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316122" tIns="316122" rIns="316122" bIns="316122" numCol="1" spcCol="1270" anchor="ctr" anchorCtr="0">
                <a:noAutofit/>
              </a:bodyPr>
              <a:lstStyle/>
              <a:p>
                <a:pPr lvl="0" algn="ctr" defTabSz="17780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en-GB" sz="4000" kern="1200" dirty="0"/>
              </a:p>
            </p:txBody>
          </p:sp>
          <p:sp>
            <p:nvSpPr>
              <p:cNvPr id="28" name="Freeform 27"/>
              <p:cNvSpPr/>
              <p:nvPr/>
            </p:nvSpPr>
            <p:spPr>
              <a:xfrm>
                <a:off x="7148980" y="2903596"/>
                <a:ext cx="1050805" cy="1050805"/>
              </a:xfrm>
              <a:custGeom>
                <a:avLst/>
                <a:gdLst>
                  <a:gd name="connsiteX0" fmla="*/ 139284 w 1050805"/>
                  <a:gd name="connsiteY0" fmla="*/ 216466 h 1050805"/>
                  <a:gd name="connsiteX1" fmla="*/ 911521 w 1050805"/>
                  <a:gd name="connsiteY1" fmla="*/ 216466 h 1050805"/>
                  <a:gd name="connsiteX2" fmla="*/ 911521 w 1050805"/>
                  <a:gd name="connsiteY2" fmla="*/ 463615 h 1050805"/>
                  <a:gd name="connsiteX3" fmla="*/ 139284 w 1050805"/>
                  <a:gd name="connsiteY3" fmla="*/ 463615 h 1050805"/>
                  <a:gd name="connsiteX4" fmla="*/ 139284 w 1050805"/>
                  <a:gd name="connsiteY4" fmla="*/ 216466 h 1050805"/>
                  <a:gd name="connsiteX5" fmla="*/ 139284 w 1050805"/>
                  <a:gd name="connsiteY5" fmla="*/ 587190 h 1050805"/>
                  <a:gd name="connsiteX6" fmla="*/ 911521 w 1050805"/>
                  <a:gd name="connsiteY6" fmla="*/ 587190 h 1050805"/>
                  <a:gd name="connsiteX7" fmla="*/ 911521 w 1050805"/>
                  <a:gd name="connsiteY7" fmla="*/ 834339 h 1050805"/>
                  <a:gd name="connsiteX8" fmla="*/ 139284 w 1050805"/>
                  <a:gd name="connsiteY8" fmla="*/ 834339 h 1050805"/>
                  <a:gd name="connsiteX9" fmla="*/ 139284 w 1050805"/>
                  <a:gd name="connsiteY9" fmla="*/ 587190 h 10508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050805" h="1050805">
                    <a:moveTo>
                      <a:pt x="139284" y="216466"/>
                    </a:moveTo>
                    <a:lnTo>
                      <a:pt x="911521" y="216466"/>
                    </a:lnTo>
                    <a:lnTo>
                      <a:pt x="911521" y="463615"/>
                    </a:lnTo>
                    <a:lnTo>
                      <a:pt x="139284" y="463615"/>
                    </a:lnTo>
                    <a:lnTo>
                      <a:pt x="139284" y="216466"/>
                    </a:lnTo>
                    <a:close/>
                    <a:moveTo>
                      <a:pt x="139284" y="587190"/>
                    </a:moveTo>
                    <a:lnTo>
                      <a:pt x="911521" y="587190"/>
                    </a:lnTo>
                    <a:lnTo>
                      <a:pt x="911521" y="834339"/>
                    </a:lnTo>
                    <a:lnTo>
                      <a:pt x="139284" y="834339"/>
                    </a:lnTo>
                    <a:lnTo>
                      <a:pt x="139284" y="587190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</p:spPr>
            <p:style>
              <a:ln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139284" tIns="216466" rIns="139284" bIns="216466" numCol="1" spcCol="1270" anchor="ctr" anchorCtr="0">
                <a:noAutofit/>
              </a:bodyPr>
              <a:lstStyle/>
              <a:p>
                <a:pPr lvl="0" algn="ctr" defTabSz="19558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en-GB" sz="4400" kern="1200"/>
              </a:p>
            </p:txBody>
          </p:sp>
          <p:sp>
            <p:nvSpPr>
              <p:cNvPr id="29" name="Freeform 28"/>
              <p:cNvSpPr/>
              <p:nvPr/>
            </p:nvSpPr>
            <p:spPr>
              <a:xfrm>
                <a:off x="8346898" y="2523132"/>
                <a:ext cx="1811734" cy="1811734"/>
              </a:xfrm>
              <a:custGeom>
                <a:avLst/>
                <a:gdLst>
                  <a:gd name="connsiteX0" fmla="*/ 0 w 1811734"/>
                  <a:gd name="connsiteY0" fmla="*/ 905867 h 1811734"/>
                  <a:gd name="connsiteX1" fmla="*/ 905867 w 1811734"/>
                  <a:gd name="connsiteY1" fmla="*/ 0 h 1811734"/>
                  <a:gd name="connsiteX2" fmla="*/ 1811734 w 1811734"/>
                  <a:gd name="connsiteY2" fmla="*/ 905867 h 1811734"/>
                  <a:gd name="connsiteX3" fmla="*/ 905867 w 1811734"/>
                  <a:gd name="connsiteY3" fmla="*/ 1811734 h 1811734"/>
                  <a:gd name="connsiteX4" fmla="*/ 0 w 1811734"/>
                  <a:gd name="connsiteY4" fmla="*/ 905867 h 18117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11734" h="1811734">
                    <a:moveTo>
                      <a:pt x="0" y="905867"/>
                    </a:moveTo>
                    <a:cubicBezTo>
                      <a:pt x="0" y="405570"/>
                      <a:pt x="405570" y="0"/>
                      <a:pt x="905867" y="0"/>
                    </a:cubicBezTo>
                    <a:cubicBezTo>
                      <a:pt x="1406164" y="0"/>
                      <a:pt x="1811734" y="405570"/>
                      <a:pt x="1811734" y="905867"/>
                    </a:cubicBezTo>
                    <a:cubicBezTo>
                      <a:pt x="1811734" y="1406164"/>
                      <a:pt x="1406164" y="1811734"/>
                      <a:pt x="905867" y="1811734"/>
                    </a:cubicBezTo>
                    <a:cubicBezTo>
                      <a:pt x="405570" y="1811734"/>
                      <a:pt x="0" y="1406164"/>
                      <a:pt x="0" y="905867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316122" tIns="316122" rIns="316122" bIns="316122" numCol="1" spcCol="1270" anchor="ctr" anchorCtr="0">
                <a:noAutofit/>
              </a:bodyPr>
              <a:lstStyle/>
              <a:p>
                <a:pPr lvl="0" algn="ctr" defTabSz="17780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en-GB" sz="4000" kern="1200" dirty="0"/>
              </a:p>
            </p:txBody>
          </p:sp>
          <p:sp>
            <p:nvSpPr>
              <p:cNvPr id="30" name="Freeform 29"/>
              <p:cNvSpPr/>
              <p:nvPr/>
            </p:nvSpPr>
            <p:spPr>
              <a:xfrm>
                <a:off x="-1123401" y="2523132"/>
                <a:ext cx="1811734" cy="1811734"/>
              </a:xfrm>
              <a:custGeom>
                <a:avLst/>
                <a:gdLst>
                  <a:gd name="connsiteX0" fmla="*/ 0 w 1811734"/>
                  <a:gd name="connsiteY0" fmla="*/ 905867 h 1811734"/>
                  <a:gd name="connsiteX1" fmla="*/ 905867 w 1811734"/>
                  <a:gd name="connsiteY1" fmla="*/ 0 h 1811734"/>
                  <a:gd name="connsiteX2" fmla="*/ 1811734 w 1811734"/>
                  <a:gd name="connsiteY2" fmla="*/ 905867 h 1811734"/>
                  <a:gd name="connsiteX3" fmla="*/ 905867 w 1811734"/>
                  <a:gd name="connsiteY3" fmla="*/ 1811734 h 1811734"/>
                  <a:gd name="connsiteX4" fmla="*/ 0 w 1811734"/>
                  <a:gd name="connsiteY4" fmla="*/ 905867 h 18117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11734" h="1811734">
                    <a:moveTo>
                      <a:pt x="0" y="905867"/>
                    </a:moveTo>
                    <a:cubicBezTo>
                      <a:pt x="0" y="405570"/>
                      <a:pt x="405570" y="0"/>
                      <a:pt x="905867" y="0"/>
                    </a:cubicBezTo>
                    <a:cubicBezTo>
                      <a:pt x="1406164" y="0"/>
                      <a:pt x="1811734" y="405570"/>
                      <a:pt x="1811734" y="905867"/>
                    </a:cubicBezTo>
                    <a:cubicBezTo>
                      <a:pt x="1811734" y="1406164"/>
                      <a:pt x="1406164" y="1811734"/>
                      <a:pt x="905867" y="1811734"/>
                    </a:cubicBezTo>
                    <a:cubicBezTo>
                      <a:pt x="405570" y="1811734"/>
                      <a:pt x="0" y="1406164"/>
                      <a:pt x="0" y="905867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316122" tIns="316122" rIns="316122" bIns="316122" numCol="1" spcCol="1270" anchor="ctr" anchorCtr="0">
                <a:noAutofit/>
              </a:bodyPr>
              <a:lstStyle/>
              <a:p>
                <a:pPr lvl="0" algn="ctr" defTabSz="17780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en-GB" sz="4000" kern="1200"/>
              </a:p>
            </p:txBody>
          </p:sp>
          <p:sp>
            <p:nvSpPr>
              <p:cNvPr id="31" name="Freeform 30"/>
              <p:cNvSpPr/>
              <p:nvPr/>
            </p:nvSpPr>
            <p:spPr>
              <a:xfrm>
                <a:off x="835447" y="2903596"/>
                <a:ext cx="1050805" cy="1050805"/>
              </a:xfrm>
              <a:custGeom>
                <a:avLst/>
                <a:gdLst>
                  <a:gd name="connsiteX0" fmla="*/ 139284 w 1050805"/>
                  <a:gd name="connsiteY0" fmla="*/ 401828 h 1050805"/>
                  <a:gd name="connsiteX1" fmla="*/ 401828 w 1050805"/>
                  <a:gd name="connsiteY1" fmla="*/ 401828 h 1050805"/>
                  <a:gd name="connsiteX2" fmla="*/ 401828 w 1050805"/>
                  <a:gd name="connsiteY2" fmla="*/ 139284 h 1050805"/>
                  <a:gd name="connsiteX3" fmla="*/ 648977 w 1050805"/>
                  <a:gd name="connsiteY3" fmla="*/ 139284 h 1050805"/>
                  <a:gd name="connsiteX4" fmla="*/ 648977 w 1050805"/>
                  <a:gd name="connsiteY4" fmla="*/ 401828 h 1050805"/>
                  <a:gd name="connsiteX5" fmla="*/ 911521 w 1050805"/>
                  <a:gd name="connsiteY5" fmla="*/ 401828 h 1050805"/>
                  <a:gd name="connsiteX6" fmla="*/ 911521 w 1050805"/>
                  <a:gd name="connsiteY6" fmla="*/ 648977 h 1050805"/>
                  <a:gd name="connsiteX7" fmla="*/ 648977 w 1050805"/>
                  <a:gd name="connsiteY7" fmla="*/ 648977 h 1050805"/>
                  <a:gd name="connsiteX8" fmla="*/ 648977 w 1050805"/>
                  <a:gd name="connsiteY8" fmla="*/ 911521 h 1050805"/>
                  <a:gd name="connsiteX9" fmla="*/ 401828 w 1050805"/>
                  <a:gd name="connsiteY9" fmla="*/ 911521 h 1050805"/>
                  <a:gd name="connsiteX10" fmla="*/ 401828 w 1050805"/>
                  <a:gd name="connsiteY10" fmla="*/ 648977 h 1050805"/>
                  <a:gd name="connsiteX11" fmla="*/ 139284 w 1050805"/>
                  <a:gd name="connsiteY11" fmla="*/ 648977 h 1050805"/>
                  <a:gd name="connsiteX12" fmla="*/ 139284 w 1050805"/>
                  <a:gd name="connsiteY12" fmla="*/ 401828 h 10508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050805" h="1050805">
                    <a:moveTo>
                      <a:pt x="139284" y="401828"/>
                    </a:moveTo>
                    <a:lnTo>
                      <a:pt x="401828" y="401828"/>
                    </a:lnTo>
                    <a:lnTo>
                      <a:pt x="401828" y="139284"/>
                    </a:lnTo>
                    <a:lnTo>
                      <a:pt x="648977" y="139284"/>
                    </a:lnTo>
                    <a:lnTo>
                      <a:pt x="648977" y="401828"/>
                    </a:lnTo>
                    <a:lnTo>
                      <a:pt x="911521" y="401828"/>
                    </a:lnTo>
                    <a:lnTo>
                      <a:pt x="911521" y="648977"/>
                    </a:lnTo>
                    <a:lnTo>
                      <a:pt x="648977" y="648977"/>
                    </a:lnTo>
                    <a:lnTo>
                      <a:pt x="648977" y="911521"/>
                    </a:lnTo>
                    <a:lnTo>
                      <a:pt x="401828" y="911521"/>
                    </a:lnTo>
                    <a:lnTo>
                      <a:pt x="401828" y="648977"/>
                    </a:lnTo>
                    <a:lnTo>
                      <a:pt x="139284" y="648977"/>
                    </a:lnTo>
                    <a:lnTo>
                      <a:pt x="139284" y="401828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</p:spPr>
            <p:style>
              <a:ln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139284" tIns="401828" rIns="139284" bIns="401828" numCol="1" spcCol="1270" anchor="ctr" anchorCtr="0">
                <a:noAutofit/>
              </a:bodyPr>
              <a:lstStyle/>
              <a:p>
                <a:pPr lvl="0" algn="ctr" defTabSz="7556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en-GB" sz="1700" kern="1200"/>
              </a:p>
            </p:txBody>
          </p:sp>
        </p:grpSp>
        <p:grpSp>
          <p:nvGrpSpPr>
            <p:cNvPr id="8" name="Group 7"/>
            <p:cNvGrpSpPr/>
            <p:nvPr/>
          </p:nvGrpSpPr>
          <p:grpSpPr>
            <a:xfrm>
              <a:off x="10091658" y="2416592"/>
              <a:ext cx="618042" cy="618042"/>
              <a:chOff x="8216107" y="1647825"/>
              <a:chExt cx="464344" cy="464344"/>
            </a:xfrm>
            <a:solidFill>
              <a:schemeClr val="bg2"/>
            </a:solidFill>
          </p:grpSpPr>
          <p:sp>
            <p:nvSpPr>
              <p:cNvPr id="20" name="AutoShape 81"/>
              <p:cNvSpPr>
                <a:spLocks/>
              </p:cNvSpPr>
              <p:nvPr/>
            </p:nvSpPr>
            <p:spPr bwMode="auto">
              <a:xfrm>
                <a:off x="8216107" y="1647825"/>
                <a:ext cx="464344" cy="46434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35" y="9811"/>
                    </a:moveTo>
                    <a:cubicBezTo>
                      <a:pt x="20220" y="10144"/>
                      <a:pt x="20081" y="10800"/>
                      <a:pt x="18899" y="10800"/>
                    </a:cubicBezTo>
                    <a:lnTo>
                      <a:pt x="17549" y="10800"/>
                    </a:lnTo>
                    <a:cubicBezTo>
                      <a:pt x="17363" y="10800"/>
                      <a:pt x="17212" y="10950"/>
                      <a:pt x="17212" y="11137"/>
                    </a:cubicBezTo>
                    <a:cubicBezTo>
                      <a:pt x="17212" y="11324"/>
                      <a:pt x="17363" y="11475"/>
                      <a:pt x="17549" y="11475"/>
                    </a:cubicBezTo>
                    <a:lnTo>
                      <a:pt x="18858" y="11475"/>
                    </a:lnTo>
                    <a:cubicBezTo>
                      <a:pt x="19870" y="11475"/>
                      <a:pt x="20003" y="12314"/>
                      <a:pt x="19938" y="12719"/>
                    </a:cubicBezTo>
                    <a:cubicBezTo>
                      <a:pt x="19855" y="13223"/>
                      <a:pt x="19618" y="14175"/>
                      <a:pt x="18478" y="14175"/>
                    </a:cubicBezTo>
                    <a:lnTo>
                      <a:pt x="16874" y="14175"/>
                    </a:lnTo>
                    <a:cubicBezTo>
                      <a:pt x="16688" y="14175"/>
                      <a:pt x="16537" y="14325"/>
                      <a:pt x="16537" y="14512"/>
                    </a:cubicBezTo>
                    <a:cubicBezTo>
                      <a:pt x="16537" y="14699"/>
                      <a:pt x="16688" y="14850"/>
                      <a:pt x="16874" y="14850"/>
                    </a:cubicBezTo>
                    <a:lnTo>
                      <a:pt x="18203" y="14850"/>
                    </a:lnTo>
                    <a:cubicBezTo>
                      <a:pt x="19343" y="14850"/>
                      <a:pt x="19243" y="15718"/>
                      <a:pt x="19079" y="16237"/>
                    </a:cubicBezTo>
                    <a:cubicBezTo>
                      <a:pt x="18864" y="16918"/>
                      <a:pt x="18732" y="17549"/>
                      <a:pt x="17297" y="17549"/>
                    </a:cubicBezTo>
                    <a:lnTo>
                      <a:pt x="16196" y="17549"/>
                    </a:lnTo>
                    <a:cubicBezTo>
                      <a:pt x="16009" y="17549"/>
                      <a:pt x="15859" y="17700"/>
                      <a:pt x="15859" y="17887"/>
                    </a:cubicBezTo>
                    <a:cubicBezTo>
                      <a:pt x="15859" y="18073"/>
                      <a:pt x="16009" y="18225"/>
                      <a:pt x="16196" y="18225"/>
                    </a:cubicBezTo>
                    <a:lnTo>
                      <a:pt x="17255" y="18225"/>
                    </a:lnTo>
                    <a:cubicBezTo>
                      <a:pt x="17993" y="18225"/>
                      <a:pt x="18027" y="18923"/>
                      <a:pt x="17950" y="19174"/>
                    </a:cubicBezTo>
                    <a:cubicBezTo>
                      <a:pt x="17866" y="19448"/>
                      <a:pt x="17767" y="19651"/>
                      <a:pt x="17762" y="19660"/>
                    </a:cubicBezTo>
                    <a:cubicBezTo>
                      <a:pt x="17558" y="20028"/>
                      <a:pt x="17229" y="20249"/>
                      <a:pt x="16534" y="20249"/>
                    </a:cubicBezTo>
                    <a:lnTo>
                      <a:pt x="12844" y="20249"/>
                    </a:lnTo>
                    <a:cubicBezTo>
                      <a:pt x="10990" y="20249"/>
                      <a:pt x="9151" y="19829"/>
                      <a:pt x="9104" y="19818"/>
                    </a:cubicBezTo>
                    <a:cubicBezTo>
                      <a:pt x="6299" y="19172"/>
                      <a:pt x="6152" y="19122"/>
                      <a:pt x="5976" y="19072"/>
                    </a:cubicBezTo>
                    <a:cubicBezTo>
                      <a:pt x="5976" y="19072"/>
                      <a:pt x="5405" y="18976"/>
                      <a:pt x="5405" y="18478"/>
                    </a:cubicBezTo>
                    <a:lnTo>
                      <a:pt x="5399" y="9155"/>
                    </a:lnTo>
                    <a:cubicBezTo>
                      <a:pt x="5399" y="8839"/>
                      <a:pt x="5601" y="8552"/>
                      <a:pt x="5935" y="8452"/>
                    </a:cubicBezTo>
                    <a:cubicBezTo>
                      <a:pt x="5977" y="8435"/>
                      <a:pt x="6034" y="8419"/>
                      <a:pt x="6074" y="8401"/>
                    </a:cubicBezTo>
                    <a:cubicBezTo>
                      <a:pt x="9158" y="7125"/>
                      <a:pt x="10097" y="4324"/>
                      <a:pt x="10124" y="2025"/>
                    </a:cubicBezTo>
                    <a:cubicBezTo>
                      <a:pt x="10128" y="1702"/>
                      <a:pt x="10378" y="1350"/>
                      <a:pt x="10800" y="1350"/>
                    </a:cubicBezTo>
                    <a:cubicBezTo>
                      <a:pt x="11514" y="1350"/>
                      <a:pt x="12774" y="2782"/>
                      <a:pt x="12774" y="4554"/>
                    </a:cubicBezTo>
                    <a:cubicBezTo>
                      <a:pt x="12774" y="6155"/>
                      <a:pt x="12711" y="6432"/>
                      <a:pt x="12149" y="8100"/>
                    </a:cubicBezTo>
                    <a:cubicBezTo>
                      <a:pt x="18899" y="8100"/>
                      <a:pt x="18852" y="8196"/>
                      <a:pt x="19448" y="8353"/>
                    </a:cubicBezTo>
                    <a:cubicBezTo>
                      <a:pt x="20187" y="8564"/>
                      <a:pt x="20249" y="9175"/>
                      <a:pt x="20249" y="9386"/>
                    </a:cubicBezTo>
                    <a:cubicBezTo>
                      <a:pt x="20249" y="9618"/>
                      <a:pt x="20243" y="9584"/>
                      <a:pt x="20235" y="9811"/>
                    </a:cubicBezTo>
                    <a:moveTo>
                      <a:pt x="4724" y="19575"/>
                    </a:moveTo>
                    <a:cubicBezTo>
                      <a:pt x="4724" y="19948"/>
                      <a:pt x="4423" y="20249"/>
                      <a:pt x="4049" y="20249"/>
                    </a:cubicBezTo>
                    <a:lnTo>
                      <a:pt x="2024" y="20249"/>
                    </a:lnTo>
                    <a:cubicBezTo>
                      <a:pt x="1652" y="20249"/>
                      <a:pt x="1349" y="19948"/>
                      <a:pt x="1349" y="19575"/>
                    </a:cubicBezTo>
                    <a:lnTo>
                      <a:pt x="1349" y="8774"/>
                    </a:lnTo>
                    <a:cubicBezTo>
                      <a:pt x="1349" y="8401"/>
                      <a:pt x="1652" y="8100"/>
                      <a:pt x="2024" y="8100"/>
                    </a:cubicBezTo>
                    <a:lnTo>
                      <a:pt x="4049" y="8100"/>
                    </a:lnTo>
                    <a:cubicBezTo>
                      <a:pt x="4423" y="8100"/>
                      <a:pt x="4724" y="8401"/>
                      <a:pt x="4724" y="8774"/>
                    </a:cubicBezTo>
                    <a:cubicBezTo>
                      <a:pt x="4724" y="8774"/>
                      <a:pt x="4724" y="19575"/>
                      <a:pt x="4724" y="19575"/>
                    </a:cubicBezTo>
                    <a:close/>
                    <a:moveTo>
                      <a:pt x="19686" y="7069"/>
                    </a:moveTo>
                    <a:cubicBezTo>
                      <a:pt x="18842" y="6846"/>
                      <a:pt x="16858" y="6849"/>
                      <a:pt x="13956" y="6773"/>
                    </a:cubicBezTo>
                    <a:cubicBezTo>
                      <a:pt x="14093" y="6139"/>
                      <a:pt x="14124" y="5568"/>
                      <a:pt x="14124" y="4554"/>
                    </a:cubicBezTo>
                    <a:cubicBezTo>
                      <a:pt x="14124" y="2133"/>
                      <a:pt x="12361" y="0"/>
                      <a:pt x="10800" y="0"/>
                    </a:cubicBezTo>
                    <a:cubicBezTo>
                      <a:pt x="9698" y="0"/>
                      <a:pt x="8789" y="901"/>
                      <a:pt x="8774" y="2009"/>
                    </a:cubicBezTo>
                    <a:cubicBezTo>
                      <a:pt x="8760" y="3368"/>
                      <a:pt x="8340" y="5716"/>
                      <a:pt x="6074" y="6906"/>
                    </a:cubicBezTo>
                    <a:cubicBezTo>
                      <a:pt x="5908" y="6994"/>
                      <a:pt x="5433" y="7228"/>
                      <a:pt x="5364" y="7259"/>
                    </a:cubicBezTo>
                    <a:lnTo>
                      <a:pt x="5399" y="7289"/>
                    </a:lnTo>
                    <a:cubicBezTo>
                      <a:pt x="5045" y="6984"/>
                      <a:pt x="4554" y="6750"/>
                      <a:pt x="4049" y="6750"/>
                    </a:cubicBezTo>
                    <a:lnTo>
                      <a:pt x="2024" y="6750"/>
                    </a:lnTo>
                    <a:cubicBezTo>
                      <a:pt x="908" y="6750"/>
                      <a:pt x="0" y="7658"/>
                      <a:pt x="0" y="8774"/>
                    </a:cubicBezTo>
                    <a:lnTo>
                      <a:pt x="0" y="19575"/>
                    </a:lnTo>
                    <a:cubicBezTo>
                      <a:pt x="0" y="20691"/>
                      <a:pt x="908" y="21599"/>
                      <a:pt x="2024" y="21599"/>
                    </a:cubicBezTo>
                    <a:lnTo>
                      <a:pt x="4049" y="21599"/>
                    </a:lnTo>
                    <a:cubicBezTo>
                      <a:pt x="4853" y="21599"/>
                      <a:pt x="5525" y="21114"/>
                      <a:pt x="5850" y="20434"/>
                    </a:cubicBezTo>
                    <a:cubicBezTo>
                      <a:pt x="5859" y="20437"/>
                      <a:pt x="5873" y="20441"/>
                      <a:pt x="5882" y="20442"/>
                    </a:cubicBezTo>
                    <a:cubicBezTo>
                      <a:pt x="5927" y="20454"/>
                      <a:pt x="5979" y="20467"/>
                      <a:pt x="6044" y="20485"/>
                    </a:cubicBezTo>
                    <a:cubicBezTo>
                      <a:pt x="6056" y="20487"/>
                      <a:pt x="6062" y="20488"/>
                      <a:pt x="6074" y="20492"/>
                    </a:cubicBezTo>
                    <a:cubicBezTo>
                      <a:pt x="6464" y="20588"/>
                      <a:pt x="7212" y="20768"/>
                      <a:pt x="8812" y="21135"/>
                    </a:cubicBezTo>
                    <a:cubicBezTo>
                      <a:pt x="9155" y="21213"/>
                      <a:pt x="10966" y="21599"/>
                      <a:pt x="12844" y="21599"/>
                    </a:cubicBezTo>
                    <a:lnTo>
                      <a:pt x="16534" y="21599"/>
                    </a:lnTo>
                    <a:cubicBezTo>
                      <a:pt x="17659" y="21599"/>
                      <a:pt x="18469" y="21167"/>
                      <a:pt x="18952" y="20298"/>
                    </a:cubicBezTo>
                    <a:cubicBezTo>
                      <a:pt x="18958" y="20285"/>
                      <a:pt x="19114" y="19982"/>
                      <a:pt x="19240" y="19572"/>
                    </a:cubicBezTo>
                    <a:cubicBezTo>
                      <a:pt x="19336" y="19263"/>
                      <a:pt x="19371" y="18827"/>
                      <a:pt x="19256" y="18384"/>
                    </a:cubicBezTo>
                    <a:cubicBezTo>
                      <a:pt x="19981" y="17886"/>
                      <a:pt x="20214" y="17133"/>
                      <a:pt x="20366" y="16643"/>
                    </a:cubicBezTo>
                    <a:cubicBezTo>
                      <a:pt x="20620" y="15838"/>
                      <a:pt x="20544" y="15235"/>
                      <a:pt x="20367" y="14803"/>
                    </a:cubicBezTo>
                    <a:cubicBezTo>
                      <a:pt x="20775" y="14418"/>
                      <a:pt x="21122" y="13831"/>
                      <a:pt x="21269" y="12935"/>
                    </a:cubicBezTo>
                    <a:cubicBezTo>
                      <a:pt x="21361" y="12380"/>
                      <a:pt x="21263" y="11809"/>
                      <a:pt x="21007" y="11334"/>
                    </a:cubicBezTo>
                    <a:cubicBezTo>
                      <a:pt x="21389" y="10905"/>
                      <a:pt x="21564" y="10365"/>
                      <a:pt x="21583" y="9865"/>
                    </a:cubicBezTo>
                    <a:lnTo>
                      <a:pt x="21591" y="9724"/>
                    </a:lnTo>
                    <a:cubicBezTo>
                      <a:pt x="21596" y="9635"/>
                      <a:pt x="21600" y="9581"/>
                      <a:pt x="21600" y="9386"/>
                    </a:cubicBezTo>
                    <a:cubicBezTo>
                      <a:pt x="21600" y="8533"/>
                      <a:pt x="21010" y="7446"/>
                      <a:pt x="19686" y="7069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21" name="AutoShape 82"/>
              <p:cNvSpPr>
                <a:spLocks/>
              </p:cNvSpPr>
              <p:nvPr/>
            </p:nvSpPr>
            <p:spPr bwMode="auto">
              <a:xfrm>
                <a:off x="8259763" y="2024857"/>
                <a:ext cx="43657" cy="43656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14400"/>
                    </a:moveTo>
                    <a:cubicBezTo>
                      <a:pt x="8820" y="14400"/>
                      <a:pt x="7200" y="12782"/>
                      <a:pt x="7200" y="10800"/>
                    </a:cubicBezTo>
                    <a:cubicBezTo>
                      <a:pt x="7200" y="8817"/>
                      <a:pt x="8820" y="7200"/>
                      <a:pt x="10800" y="7200"/>
                    </a:cubicBezTo>
                    <a:cubicBezTo>
                      <a:pt x="12779" y="7200"/>
                      <a:pt x="14400" y="8817"/>
                      <a:pt x="14400" y="10800"/>
                    </a:cubicBezTo>
                    <a:cubicBezTo>
                      <a:pt x="14400" y="12782"/>
                      <a:pt x="12779" y="14400"/>
                      <a:pt x="10800" y="14400"/>
                    </a:cubicBezTo>
                    <a:moveTo>
                      <a:pt x="10800" y="0"/>
                    </a:moveTo>
                    <a:cubicBezTo>
                      <a:pt x="4837" y="0"/>
                      <a:pt x="0" y="4837"/>
                      <a:pt x="0" y="10800"/>
                    </a:cubicBezTo>
                    <a:cubicBezTo>
                      <a:pt x="0" y="16762"/>
                      <a:pt x="4837" y="21599"/>
                      <a:pt x="10800" y="21599"/>
                    </a:cubicBezTo>
                    <a:cubicBezTo>
                      <a:pt x="16762" y="21599"/>
                      <a:pt x="21600" y="16762"/>
                      <a:pt x="21600" y="10800"/>
                    </a:cubicBezTo>
                    <a:cubicBezTo>
                      <a:pt x="21600" y="4837"/>
                      <a:pt x="16762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</p:grpSp>
      </p:grpSp>
      <p:grpSp>
        <p:nvGrpSpPr>
          <p:cNvPr id="32" name="Group 31"/>
          <p:cNvGrpSpPr/>
          <p:nvPr/>
        </p:nvGrpSpPr>
        <p:grpSpPr>
          <a:xfrm>
            <a:off x="3404391" y="3645268"/>
            <a:ext cx="2513428" cy="1279060"/>
            <a:chOff x="520106" y="2219893"/>
            <a:chExt cx="2513428" cy="1279060"/>
          </a:xfrm>
        </p:grpSpPr>
        <p:sp>
          <p:nvSpPr>
            <p:cNvPr id="33" name="TextBox 32"/>
            <p:cNvSpPr txBox="1"/>
            <p:nvPr/>
          </p:nvSpPr>
          <p:spPr>
            <a:xfrm>
              <a:off x="969742" y="2219893"/>
              <a:ext cx="161416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b="1" dirty="0">
                  <a:solidFill>
                    <a:schemeClr val="bg2"/>
                  </a:solidFill>
                </a:rPr>
                <a:t>USER-FRIENDLY</a:t>
              </a:r>
              <a:endParaRPr lang="en-GB" b="1" dirty="0">
                <a:solidFill>
                  <a:schemeClr val="bg2"/>
                </a:solidFill>
              </a:endParaRPr>
            </a:p>
          </p:txBody>
        </p:sp>
        <p:sp>
          <p:nvSpPr>
            <p:cNvPr id="34" name="Rectangle 33"/>
            <p:cNvSpPr/>
            <p:nvPr/>
          </p:nvSpPr>
          <p:spPr>
            <a:xfrm>
              <a:off x="520106" y="2544846"/>
              <a:ext cx="2513428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GB" sz="1400" dirty="0">
                  <a:solidFill>
                    <a:srgbClr val="FFFF00"/>
                  </a:solidFill>
                </a:rPr>
                <a:t>Simple &amp; Intuitive Interface</a:t>
              </a:r>
            </a:p>
            <a:p>
              <a:pPr algn="ctr"/>
              <a:r>
                <a:rPr lang="en-GB" sz="1400" dirty="0">
                  <a:solidFill>
                    <a:srgbClr val="FFFF00"/>
                  </a:solidFill>
                </a:rPr>
                <a:t>No App Installation Needed</a:t>
              </a:r>
            </a:p>
            <a:p>
              <a:pPr algn="ctr"/>
              <a:r>
                <a:rPr lang="en-GB" sz="1400" dirty="0">
                  <a:solidFill>
                    <a:srgbClr val="FFFF00"/>
                  </a:solidFill>
                </a:rPr>
                <a:t>Basic QR Code Scanning</a:t>
              </a:r>
            </a:p>
            <a:p>
              <a:pPr algn="ctr"/>
              <a:r>
                <a:rPr lang="en-GB" sz="1400" dirty="0">
                  <a:solidFill>
                    <a:srgbClr val="FFFF00"/>
                  </a:solidFill>
                </a:rPr>
                <a:t>Cross Platform</a:t>
              </a:r>
              <a:endParaRPr lang="en-GB" sz="1400" dirty="0">
                <a:solidFill>
                  <a:schemeClr val="bg2"/>
                </a:solidFill>
              </a:endParaRPr>
            </a:p>
          </p:txBody>
        </p:sp>
      </p:grpSp>
      <p:grpSp>
        <p:nvGrpSpPr>
          <p:cNvPr id="35" name="Group 34"/>
          <p:cNvGrpSpPr/>
          <p:nvPr/>
        </p:nvGrpSpPr>
        <p:grpSpPr>
          <a:xfrm>
            <a:off x="6274177" y="3645268"/>
            <a:ext cx="2513428" cy="848173"/>
            <a:chOff x="520106" y="2219893"/>
            <a:chExt cx="2513428" cy="848173"/>
          </a:xfrm>
        </p:grpSpPr>
        <p:sp>
          <p:nvSpPr>
            <p:cNvPr id="36" name="TextBox 35"/>
            <p:cNvSpPr txBox="1"/>
            <p:nvPr/>
          </p:nvSpPr>
          <p:spPr>
            <a:xfrm>
              <a:off x="1156942" y="2219893"/>
              <a:ext cx="123976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b="1" dirty="0">
                  <a:solidFill>
                    <a:schemeClr val="bg2"/>
                  </a:solidFill>
                </a:rPr>
                <a:t>ECONOMIC</a:t>
              </a:r>
              <a:endParaRPr lang="en-GB" b="1" dirty="0">
                <a:solidFill>
                  <a:schemeClr val="bg2"/>
                </a:solidFill>
              </a:endParaRPr>
            </a:p>
          </p:txBody>
        </p:sp>
        <p:sp>
          <p:nvSpPr>
            <p:cNvPr id="37" name="Rectangle 36"/>
            <p:cNvSpPr/>
            <p:nvPr/>
          </p:nvSpPr>
          <p:spPr>
            <a:xfrm>
              <a:off x="520106" y="2544846"/>
              <a:ext cx="2513428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GB" sz="1400" dirty="0">
                  <a:solidFill>
                    <a:srgbClr val="FFFF00"/>
                  </a:solidFill>
                </a:rPr>
                <a:t>No Hardware Overhead</a:t>
              </a:r>
            </a:p>
            <a:p>
              <a:pPr algn="ctr"/>
              <a:r>
                <a:rPr lang="en-GB" sz="1400" dirty="0">
                  <a:solidFill>
                    <a:srgbClr val="FFFF00"/>
                  </a:solidFill>
                </a:rPr>
                <a:t>Minimal Server Costs</a:t>
              </a:r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534605" y="3645268"/>
            <a:ext cx="2513428" cy="971284"/>
            <a:chOff x="520106" y="2219893"/>
            <a:chExt cx="2513428" cy="971284"/>
          </a:xfrm>
        </p:grpSpPr>
        <p:sp>
          <p:nvSpPr>
            <p:cNvPr id="39" name="TextBox 38"/>
            <p:cNvSpPr txBox="1"/>
            <p:nvPr/>
          </p:nvSpPr>
          <p:spPr>
            <a:xfrm>
              <a:off x="1200933" y="2219893"/>
              <a:ext cx="115179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b="1" dirty="0">
                  <a:solidFill>
                    <a:schemeClr val="bg2"/>
                  </a:solidFill>
                </a:rPr>
                <a:t>EFFECTIVE</a:t>
              </a:r>
              <a:endParaRPr lang="en-GB" b="1" dirty="0">
                <a:solidFill>
                  <a:schemeClr val="bg2"/>
                </a:solidFill>
              </a:endParaRPr>
            </a:p>
          </p:txBody>
        </p:sp>
        <p:sp>
          <p:nvSpPr>
            <p:cNvPr id="40" name="Rectangle 39"/>
            <p:cNvSpPr/>
            <p:nvPr/>
          </p:nvSpPr>
          <p:spPr>
            <a:xfrm>
              <a:off x="520106" y="2544846"/>
              <a:ext cx="2513428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IN" dirty="0">
                  <a:solidFill>
                    <a:srgbClr val="FFFF00"/>
                  </a:solidFill>
                </a:rPr>
                <a:t>Tackles the problem completely</a:t>
              </a:r>
              <a:endParaRPr lang="en-GB" sz="1400" dirty="0">
                <a:solidFill>
                  <a:srgbClr val="FFFF00"/>
                </a:solidFill>
              </a:endParaRPr>
            </a:p>
          </p:txBody>
        </p:sp>
      </p:grpSp>
      <p:grpSp>
        <p:nvGrpSpPr>
          <p:cNvPr id="41" name="Group 40"/>
          <p:cNvGrpSpPr/>
          <p:nvPr/>
        </p:nvGrpSpPr>
        <p:grpSpPr>
          <a:xfrm>
            <a:off x="9143965" y="3645268"/>
            <a:ext cx="2513428" cy="1063617"/>
            <a:chOff x="520106" y="2219893"/>
            <a:chExt cx="2513428" cy="1063617"/>
          </a:xfrm>
        </p:grpSpPr>
        <p:sp>
          <p:nvSpPr>
            <p:cNvPr id="42" name="TextBox 41"/>
            <p:cNvSpPr txBox="1"/>
            <p:nvPr/>
          </p:nvSpPr>
          <p:spPr>
            <a:xfrm>
              <a:off x="1327820" y="2219893"/>
              <a:ext cx="89800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b="1">
                  <a:solidFill>
                    <a:schemeClr val="bg2"/>
                  </a:solidFill>
                </a:rPr>
                <a:t>Success</a:t>
              </a:r>
              <a:endParaRPr lang="en-GB" b="1">
                <a:solidFill>
                  <a:schemeClr val="bg2"/>
                </a:solidFill>
              </a:endParaRPr>
            </a:p>
          </p:txBody>
        </p:sp>
        <p:sp>
          <p:nvSpPr>
            <p:cNvPr id="43" name="Rectangle 42"/>
            <p:cNvSpPr/>
            <p:nvPr/>
          </p:nvSpPr>
          <p:spPr>
            <a:xfrm>
              <a:off x="520106" y="2544846"/>
              <a:ext cx="2513428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GB" sz="1400" dirty="0">
                  <a:solidFill>
                    <a:srgbClr val="FFFF00"/>
                  </a:solidFill>
                </a:rPr>
                <a:t>Innovative </a:t>
              </a:r>
            </a:p>
            <a:p>
              <a:pPr algn="ctr"/>
              <a:r>
                <a:rPr lang="en-GB" sz="1400" dirty="0">
                  <a:solidFill>
                    <a:srgbClr val="FFFF00"/>
                  </a:solidFill>
                </a:rPr>
                <a:t>Creative  </a:t>
              </a:r>
            </a:p>
            <a:p>
              <a:pPr algn="ctr"/>
              <a:r>
                <a:rPr lang="en-GB" sz="1400" dirty="0">
                  <a:solidFill>
                    <a:srgbClr val="FFFF00"/>
                  </a:solidFill>
                </a:rPr>
                <a:t>Comprehensive </a:t>
              </a:r>
            </a:p>
          </p:txBody>
        </p:sp>
      </p:grpSp>
      <p:sp>
        <p:nvSpPr>
          <p:cNvPr id="44" name="Rectangle 43"/>
          <p:cNvSpPr/>
          <p:nvPr/>
        </p:nvSpPr>
        <p:spPr>
          <a:xfrm>
            <a:off x="880506" y="5560467"/>
            <a:ext cx="1034368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GB" u="sng" dirty="0">
                <a:solidFill>
                  <a:schemeClr val="bg2"/>
                </a:solidFill>
              </a:rPr>
              <a:t>VEHICLE TYPES</a:t>
            </a:r>
            <a:r>
              <a:rPr lang="en-GB" dirty="0">
                <a:solidFill>
                  <a:schemeClr val="bg2"/>
                </a:solidFill>
              </a:rPr>
              <a:t> : </a:t>
            </a:r>
            <a:r>
              <a:rPr lang="en-GB" dirty="0">
                <a:solidFill>
                  <a:srgbClr val="FFFF00"/>
                </a:solidFill>
              </a:rPr>
              <a:t>Heavy Vehicles, Cars, Motorbikes, Bicycles</a:t>
            </a:r>
          </a:p>
          <a:p>
            <a:pPr algn="ctr">
              <a:defRPr/>
            </a:pPr>
            <a:r>
              <a:rPr lang="en-GB" u="sng" dirty="0">
                <a:solidFill>
                  <a:schemeClr val="bg2"/>
                </a:solidFill>
              </a:rPr>
              <a:t>USER TYPES</a:t>
            </a:r>
            <a:r>
              <a:rPr lang="en-GB" dirty="0">
                <a:solidFill>
                  <a:schemeClr val="bg2"/>
                </a:solidFill>
              </a:rPr>
              <a:t>: </a:t>
            </a:r>
            <a:r>
              <a:rPr lang="en-GB" dirty="0">
                <a:solidFill>
                  <a:srgbClr val="FFFF00"/>
                </a:solidFill>
              </a:rPr>
              <a:t>VIP, Professor, Student, Staff, Visitor, Admin</a:t>
            </a:r>
          </a:p>
        </p:txBody>
      </p:sp>
      <p:cxnSp>
        <p:nvCxnSpPr>
          <p:cNvPr id="45" name="Straight Connector 44"/>
          <p:cNvCxnSpPr/>
          <p:nvPr/>
        </p:nvCxnSpPr>
        <p:spPr>
          <a:xfrm>
            <a:off x="3444983" y="5233444"/>
            <a:ext cx="5083757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TextBox 45">
            <a:extLst>
              <a:ext uri="{FF2B5EF4-FFF2-40B4-BE49-F238E27FC236}">
                <a16:creationId xmlns:a16="http://schemas.microsoft.com/office/drawing/2014/main" id="{8B9BB25B-1CBB-9847-9C37-504182F39F40}"/>
              </a:ext>
            </a:extLst>
          </p:cNvPr>
          <p:cNvSpPr txBox="1"/>
          <p:nvPr/>
        </p:nvSpPr>
        <p:spPr>
          <a:xfrm>
            <a:off x="10972800" y="480617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/>
          </a:p>
        </p:txBody>
      </p:sp>
      <p:grpSp>
        <p:nvGrpSpPr>
          <p:cNvPr id="48" name="Group 47">
            <a:extLst>
              <a:ext uri="{FF2B5EF4-FFF2-40B4-BE49-F238E27FC236}">
                <a16:creationId xmlns:a16="http://schemas.microsoft.com/office/drawing/2014/main" id="{BA7138A2-1A8D-A142-A829-A6B4C7F61486}"/>
              </a:ext>
            </a:extLst>
          </p:cNvPr>
          <p:cNvGrpSpPr/>
          <p:nvPr/>
        </p:nvGrpSpPr>
        <p:grpSpPr>
          <a:xfrm>
            <a:off x="7088143" y="2247976"/>
            <a:ext cx="898186" cy="977331"/>
            <a:chOff x="8244605" y="2566587"/>
            <a:chExt cx="392482" cy="475064"/>
          </a:xfrm>
          <a:solidFill>
            <a:schemeClr val="bg2"/>
          </a:solidFill>
        </p:grpSpPr>
        <p:sp>
          <p:nvSpPr>
            <p:cNvPr id="49" name="AutoShape 52">
              <a:extLst>
                <a:ext uri="{FF2B5EF4-FFF2-40B4-BE49-F238E27FC236}">
                  <a16:creationId xmlns:a16="http://schemas.microsoft.com/office/drawing/2014/main" id="{6D86DC40-2332-E94B-9241-90D4FF5F52BF}"/>
                </a:ext>
              </a:extLst>
            </p:cNvPr>
            <p:cNvSpPr>
              <a:spLocks/>
            </p:cNvSpPr>
            <p:nvPr/>
          </p:nvSpPr>
          <p:spPr bwMode="auto">
            <a:xfrm>
              <a:off x="8244605" y="2566587"/>
              <a:ext cx="392482" cy="475064"/>
            </a:xfrm>
            <a:custGeom>
              <a:avLst/>
              <a:gdLst>
                <a:gd name="T0" fmla="+- 0 10800 87"/>
                <a:gd name="T1" fmla="*/ T0 w 21426"/>
                <a:gd name="T2" fmla="+- 0 10799 73"/>
                <a:gd name="T3" fmla="*/ 10799 h 21453"/>
                <a:gd name="T4" fmla="+- 0 10800 87"/>
                <a:gd name="T5" fmla="*/ T4 w 21426"/>
                <a:gd name="T6" fmla="+- 0 10799 73"/>
                <a:gd name="T7" fmla="*/ 10799 h 21453"/>
                <a:gd name="T8" fmla="+- 0 10800 87"/>
                <a:gd name="T9" fmla="*/ T8 w 21426"/>
                <a:gd name="T10" fmla="+- 0 10799 73"/>
                <a:gd name="T11" fmla="*/ 10799 h 21453"/>
                <a:gd name="T12" fmla="+- 0 10800 87"/>
                <a:gd name="T13" fmla="*/ T12 w 21426"/>
                <a:gd name="T14" fmla="+- 0 10799 73"/>
                <a:gd name="T15" fmla="*/ 10799 h 21453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426" h="21453">
                  <a:moveTo>
                    <a:pt x="8034" y="20112"/>
                  </a:moveTo>
                  <a:cubicBezTo>
                    <a:pt x="5816" y="17892"/>
                    <a:pt x="3556" y="15628"/>
                    <a:pt x="1338" y="13408"/>
                  </a:cubicBezTo>
                  <a:cubicBezTo>
                    <a:pt x="3241" y="7240"/>
                    <a:pt x="11488" y="7509"/>
                    <a:pt x="13391" y="1341"/>
                  </a:cubicBezTo>
                  <a:cubicBezTo>
                    <a:pt x="15609" y="3560"/>
                    <a:pt x="17869" y="5825"/>
                    <a:pt x="20087" y="8045"/>
                  </a:cubicBezTo>
                  <a:cubicBezTo>
                    <a:pt x="18184" y="14212"/>
                    <a:pt x="9937" y="13944"/>
                    <a:pt x="8034" y="20112"/>
                  </a:cubicBezTo>
                  <a:moveTo>
                    <a:pt x="21034" y="7097"/>
                  </a:moveTo>
                  <a:lnTo>
                    <a:pt x="14338" y="393"/>
                  </a:lnTo>
                  <a:cubicBezTo>
                    <a:pt x="14006" y="60"/>
                    <a:pt x="13525" y="-73"/>
                    <a:pt x="13069" y="39"/>
                  </a:cubicBezTo>
                  <a:cubicBezTo>
                    <a:pt x="12828" y="98"/>
                    <a:pt x="12614" y="222"/>
                    <a:pt x="12444" y="393"/>
                  </a:cubicBezTo>
                  <a:cubicBezTo>
                    <a:pt x="12292" y="545"/>
                    <a:pt x="12177" y="733"/>
                    <a:pt x="12112" y="944"/>
                  </a:cubicBezTo>
                  <a:cubicBezTo>
                    <a:pt x="11808" y="1929"/>
                    <a:pt x="11283" y="2785"/>
                    <a:pt x="10507" y="3562"/>
                  </a:cubicBezTo>
                  <a:cubicBezTo>
                    <a:pt x="9471" y="4598"/>
                    <a:pt x="8121" y="5384"/>
                    <a:pt x="6693" y="6214"/>
                  </a:cubicBezTo>
                  <a:cubicBezTo>
                    <a:pt x="5177" y="7094"/>
                    <a:pt x="3611" y="8006"/>
                    <a:pt x="2328" y="9290"/>
                  </a:cubicBezTo>
                  <a:cubicBezTo>
                    <a:pt x="1237" y="10383"/>
                    <a:pt x="493" y="11600"/>
                    <a:pt x="59" y="13011"/>
                  </a:cubicBezTo>
                  <a:cubicBezTo>
                    <a:pt x="-87" y="13488"/>
                    <a:pt x="40" y="14004"/>
                    <a:pt x="391" y="14356"/>
                  </a:cubicBezTo>
                  <a:lnTo>
                    <a:pt x="7087" y="21060"/>
                  </a:lnTo>
                  <a:cubicBezTo>
                    <a:pt x="7419" y="21393"/>
                    <a:pt x="7900" y="21526"/>
                    <a:pt x="8356" y="21414"/>
                  </a:cubicBezTo>
                  <a:cubicBezTo>
                    <a:pt x="8597" y="21354"/>
                    <a:pt x="8811" y="21231"/>
                    <a:pt x="8981" y="21060"/>
                  </a:cubicBezTo>
                  <a:cubicBezTo>
                    <a:pt x="9133" y="20908"/>
                    <a:pt x="9248" y="20720"/>
                    <a:pt x="9314" y="20508"/>
                  </a:cubicBezTo>
                  <a:cubicBezTo>
                    <a:pt x="9617" y="19523"/>
                    <a:pt x="10142" y="18667"/>
                    <a:pt x="10918" y="17890"/>
                  </a:cubicBezTo>
                  <a:cubicBezTo>
                    <a:pt x="11954" y="16853"/>
                    <a:pt x="13304" y="16069"/>
                    <a:pt x="14733" y="15239"/>
                  </a:cubicBezTo>
                  <a:cubicBezTo>
                    <a:pt x="16248" y="14357"/>
                    <a:pt x="17814" y="13446"/>
                    <a:pt x="19097" y="12162"/>
                  </a:cubicBezTo>
                  <a:cubicBezTo>
                    <a:pt x="20188" y="11070"/>
                    <a:pt x="20932" y="9852"/>
                    <a:pt x="21366" y="8440"/>
                  </a:cubicBezTo>
                  <a:cubicBezTo>
                    <a:pt x="21512" y="7965"/>
                    <a:pt x="21385" y="7448"/>
                    <a:pt x="21034" y="7097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  <p:sp>
          <p:nvSpPr>
            <p:cNvPr id="50" name="AutoShape 53">
              <a:extLst>
                <a:ext uri="{FF2B5EF4-FFF2-40B4-BE49-F238E27FC236}">
                  <a16:creationId xmlns:a16="http://schemas.microsoft.com/office/drawing/2014/main" id="{684B35F2-4A42-B44C-B799-B5B58FC4058E}"/>
                </a:ext>
              </a:extLst>
            </p:cNvPr>
            <p:cNvSpPr>
              <a:spLocks/>
            </p:cNvSpPr>
            <p:nvPr/>
          </p:nvSpPr>
          <p:spPr bwMode="auto">
            <a:xfrm>
              <a:off x="8390732" y="2736850"/>
              <a:ext cx="125413" cy="130175"/>
            </a:xfrm>
            <a:custGeom>
              <a:avLst/>
              <a:gdLst>
                <a:gd name="T0" fmla="+- 0 10801 59"/>
                <a:gd name="T1" fmla="*/ T0 w 21484"/>
                <a:gd name="T2" fmla="+- 0 10799 41"/>
                <a:gd name="T3" fmla="*/ 10799 h 21516"/>
                <a:gd name="T4" fmla="+- 0 10801 59"/>
                <a:gd name="T5" fmla="*/ T4 w 21484"/>
                <a:gd name="T6" fmla="+- 0 10799 41"/>
                <a:gd name="T7" fmla="*/ 10799 h 21516"/>
                <a:gd name="T8" fmla="+- 0 10801 59"/>
                <a:gd name="T9" fmla="*/ T8 w 21484"/>
                <a:gd name="T10" fmla="+- 0 10799 41"/>
                <a:gd name="T11" fmla="*/ 10799 h 21516"/>
                <a:gd name="T12" fmla="+- 0 10801 59"/>
                <a:gd name="T13" fmla="*/ T12 w 21484"/>
                <a:gd name="T14" fmla="+- 0 10799 41"/>
                <a:gd name="T15" fmla="*/ 10799 h 21516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484" h="21516">
                  <a:moveTo>
                    <a:pt x="17511" y="14987"/>
                  </a:moveTo>
                  <a:cubicBezTo>
                    <a:pt x="17287" y="15384"/>
                    <a:pt x="17032" y="15740"/>
                    <a:pt x="16731" y="16049"/>
                  </a:cubicBezTo>
                  <a:cubicBezTo>
                    <a:pt x="15340" y="14692"/>
                    <a:pt x="13947" y="13205"/>
                    <a:pt x="12559" y="11675"/>
                  </a:cubicBezTo>
                  <a:cubicBezTo>
                    <a:pt x="12912" y="11521"/>
                    <a:pt x="13287" y="11362"/>
                    <a:pt x="13689" y="11198"/>
                  </a:cubicBezTo>
                  <a:cubicBezTo>
                    <a:pt x="14092" y="11034"/>
                    <a:pt x="14494" y="10927"/>
                    <a:pt x="14895" y="10861"/>
                  </a:cubicBezTo>
                  <a:cubicBezTo>
                    <a:pt x="15308" y="10801"/>
                    <a:pt x="15715" y="10819"/>
                    <a:pt x="16122" y="10913"/>
                  </a:cubicBezTo>
                  <a:cubicBezTo>
                    <a:pt x="16527" y="11011"/>
                    <a:pt x="16909" y="11222"/>
                    <a:pt x="17262" y="11554"/>
                  </a:cubicBezTo>
                  <a:cubicBezTo>
                    <a:pt x="17612" y="11890"/>
                    <a:pt x="17835" y="12244"/>
                    <a:pt x="17923" y="12620"/>
                  </a:cubicBezTo>
                  <a:cubicBezTo>
                    <a:pt x="18020" y="13004"/>
                    <a:pt x="18025" y="13392"/>
                    <a:pt x="17958" y="13789"/>
                  </a:cubicBezTo>
                  <a:cubicBezTo>
                    <a:pt x="17883" y="14187"/>
                    <a:pt x="17738" y="14585"/>
                    <a:pt x="17511" y="14987"/>
                  </a:cubicBezTo>
                  <a:moveTo>
                    <a:pt x="5799" y="10193"/>
                  </a:moveTo>
                  <a:cubicBezTo>
                    <a:pt x="5096" y="10221"/>
                    <a:pt x="4482" y="9996"/>
                    <a:pt x="3946" y="9496"/>
                  </a:cubicBezTo>
                  <a:cubicBezTo>
                    <a:pt x="3717" y="9285"/>
                    <a:pt x="3558" y="9028"/>
                    <a:pt x="3461" y="8724"/>
                  </a:cubicBezTo>
                  <a:cubicBezTo>
                    <a:pt x="3359" y="8420"/>
                    <a:pt x="3326" y="8088"/>
                    <a:pt x="3366" y="7723"/>
                  </a:cubicBezTo>
                  <a:cubicBezTo>
                    <a:pt x="3397" y="7363"/>
                    <a:pt x="3509" y="6989"/>
                    <a:pt x="3703" y="6610"/>
                  </a:cubicBezTo>
                  <a:cubicBezTo>
                    <a:pt x="3889" y="6231"/>
                    <a:pt x="4160" y="5852"/>
                    <a:pt x="4510" y="5487"/>
                  </a:cubicBezTo>
                  <a:cubicBezTo>
                    <a:pt x="5768" y="6694"/>
                    <a:pt x="7022" y="8018"/>
                    <a:pt x="8282" y="9388"/>
                  </a:cubicBezTo>
                  <a:cubicBezTo>
                    <a:pt x="7330" y="9893"/>
                    <a:pt x="6501" y="10164"/>
                    <a:pt x="5799" y="10193"/>
                  </a:cubicBezTo>
                  <a:moveTo>
                    <a:pt x="19678" y="8570"/>
                  </a:moveTo>
                  <a:cubicBezTo>
                    <a:pt x="18868" y="7915"/>
                    <a:pt x="18055" y="7470"/>
                    <a:pt x="17235" y="7250"/>
                  </a:cubicBezTo>
                  <a:cubicBezTo>
                    <a:pt x="16421" y="7031"/>
                    <a:pt x="15603" y="6942"/>
                    <a:pt x="14779" y="6998"/>
                  </a:cubicBezTo>
                  <a:cubicBezTo>
                    <a:pt x="13964" y="7059"/>
                    <a:pt x="13130" y="7236"/>
                    <a:pt x="12296" y="7545"/>
                  </a:cubicBezTo>
                  <a:cubicBezTo>
                    <a:pt x="11462" y="7859"/>
                    <a:pt x="10625" y="8200"/>
                    <a:pt x="9782" y="8593"/>
                  </a:cubicBezTo>
                  <a:cubicBezTo>
                    <a:pt x="8448" y="7115"/>
                    <a:pt x="7114" y="5658"/>
                    <a:pt x="5778" y="4299"/>
                  </a:cubicBezTo>
                  <a:cubicBezTo>
                    <a:pt x="6382" y="3775"/>
                    <a:pt x="6963" y="3509"/>
                    <a:pt x="7526" y="3490"/>
                  </a:cubicBezTo>
                  <a:cubicBezTo>
                    <a:pt x="8088" y="3467"/>
                    <a:pt x="8631" y="3523"/>
                    <a:pt x="9145" y="3649"/>
                  </a:cubicBezTo>
                  <a:cubicBezTo>
                    <a:pt x="9669" y="3775"/>
                    <a:pt x="10149" y="3883"/>
                    <a:pt x="10590" y="3967"/>
                  </a:cubicBezTo>
                  <a:cubicBezTo>
                    <a:pt x="11038" y="4051"/>
                    <a:pt x="11424" y="3958"/>
                    <a:pt x="11765" y="3682"/>
                  </a:cubicBezTo>
                  <a:cubicBezTo>
                    <a:pt x="12123" y="3382"/>
                    <a:pt x="12321" y="2994"/>
                    <a:pt x="12351" y="2526"/>
                  </a:cubicBezTo>
                  <a:cubicBezTo>
                    <a:pt x="12376" y="2054"/>
                    <a:pt x="12189" y="1596"/>
                    <a:pt x="11782" y="1147"/>
                  </a:cubicBezTo>
                  <a:cubicBezTo>
                    <a:pt x="11258" y="569"/>
                    <a:pt x="10630" y="216"/>
                    <a:pt x="9872" y="85"/>
                  </a:cubicBezTo>
                  <a:cubicBezTo>
                    <a:pt x="9126" y="-41"/>
                    <a:pt x="8358" y="-30"/>
                    <a:pt x="7564" y="136"/>
                  </a:cubicBezTo>
                  <a:cubicBezTo>
                    <a:pt x="6780" y="309"/>
                    <a:pt x="6032" y="595"/>
                    <a:pt x="5324" y="997"/>
                  </a:cubicBezTo>
                  <a:cubicBezTo>
                    <a:pt x="4617" y="1399"/>
                    <a:pt x="4048" y="1811"/>
                    <a:pt x="3626" y="2213"/>
                  </a:cubicBezTo>
                  <a:cubicBezTo>
                    <a:pt x="3464" y="2066"/>
                    <a:pt x="3302" y="1918"/>
                    <a:pt x="3141" y="1773"/>
                  </a:cubicBezTo>
                  <a:cubicBezTo>
                    <a:pt x="2963" y="1614"/>
                    <a:pt x="2739" y="1530"/>
                    <a:pt x="2471" y="1535"/>
                  </a:cubicBezTo>
                  <a:cubicBezTo>
                    <a:pt x="2200" y="1535"/>
                    <a:pt x="1977" y="1647"/>
                    <a:pt x="1793" y="1853"/>
                  </a:cubicBezTo>
                  <a:cubicBezTo>
                    <a:pt x="1615" y="2054"/>
                    <a:pt x="1530" y="2288"/>
                    <a:pt x="1565" y="2536"/>
                  </a:cubicBezTo>
                  <a:cubicBezTo>
                    <a:pt x="1589" y="2793"/>
                    <a:pt x="1696" y="2989"/>
                    <a:pt x="1880" y="3139"/>
                  </a:cubicBezTo>
                  <a:cubicBezTo>
                    <a:pt x="2044" y="3270"/>
                    <a:pt x="2203" y="3401"/>
                    <a:pt x="2364" y="3537"/>
                  </a:cubicBezTo>
                  <a:cubicBezTo>
                    <a:pt x="1731" y="4276"/>
                    <a:pt x="1207" y="5094"/>
                    <a:pt x="795" y="5957"/>
                  </a:cubicBezTo>
                  <a:cubicBezTo>
                    <a:pt x="378" y="6820"/>
                    <a:pt x="130" y="7676"/>
                    <a:pt x="37" y="8509"/>
                  </a:cubicBezTo>
                  <a:cubicBezTo>
                    <a:pt x="-59" y="9346"/>
                    <a:pt x="33" y="10113"/>
                    <a:pt x="298" y="10824"/>
                  </a:cubicBezTo>
                  <a:cubicBezTo>
                    <a:pt x="566" y="11540"/>
                    <a:pt x="1056" y="12148"/>
                    <a:pt x="1774" y="12723"/>
                  </a:cubicBezTo>
                  <a:cubicBezTo>
                    <a:pt x="2942" y="13658"/>
                    <a:pt x="4321" y="14056"/>
                    <a:pt x="5915" y="13967"/>
                  </a:cubicBezTo>
                  <a:cubicBezTo>
                    <a:pt x="7507" y="13874"/>
                    <a:pt x="9223" y="13415"/>
                    <a:pt x="11064" y="12461"/>
                  </a:cubicBezTo>
                  <a:cubicBezTo>
                    <a:pt x="12532" y="14093"/>
                    <a:pt x="14002" y="15716"/>
                    <a:pt x="15470" y="17223"/>
                  </a:cubicBezTo>
                  <a:cubicBezTo>
                    <a:pt x="14849" y="17728"/>
                    <a:pt x="14305" y="18018"/>
                    <a:pt x="13826" y="18111"/>
                  </a:cubicBezTo>
                  <a:cubicBezTo>
                    <a:pt x="13344" y="18210"/>
                    <a:pt x="12917" y="18200"/>
                    <a:pt x="12530" y="18088"/>
                  </a:cubicBezTo>
                  <a:cubicBezTo>
                    <a:pt x="12142" y="17971"/>
                    <a:pt x="11782" y="17803"/>
                    <a:pt x="11455" y="17587"/>
                  </a:cubicBezTo>
                  <a:cubicBezTo>
                    <a:pt x="11125" y="17368"/>
                    <a:pt x="10799" y="17181"/>
                    <a:pt x="10474" y="17026"/>
                  </a:cubicBezTo>
                  <a:cubicBezTo>
                    <a:pt x="10154" y="16872"/>
                    <a:pt x="9823" y="16788"/>
                    <a:pt x="9486" y="16783"/>
                  </a:cubicBezTo>
                  <a:cubicBezTo>
                    <a:pt x="9145" y="16778"/>
                    <a:pt x="8785" y="16937"/>
                    <a:pt x="8388" y="17265"/>
                  </a:cubicBezTo>
                  <a:cubicBezTo>
                    <a:pt x="7981" y="17606"/>
                    <a:pt x="7777" y="18004"/>
                    <a:pt x="7777" y="18453"/>
                  </a:cubicBezTo>
                  <a:cubicBezTo>
                    <a:pt x="7777" y="18897"/>
                    <a:pt x="7991" y="19351"/>
                    <a:pt x="8408" y="19809"/>
                  </a:cubicBezTo>
                  <a:cubicBezTo>
                    <a:pt x="8830" y="20268"/>
                    <a:pt x="9379" y="20651"/>
                    <a:pt x="10042" y="20955"/>
                  </a:cubicBezTo>
                  <a:cubicBezTo>
                    <a:pt x="10708" y="21259"/>
                    <a:pt x="11455" y="21451"/>
                    <a:pt x="12279" y="21502"/>
                  </a:cubicBezTo>
                  <a:cubicBezTo>
                    <a:pt x="13103" y="21559"/>
                    <a:pt x="13970" y="21437"/>
                    <a:pt x="14886" y="21109"/>
                  </a:cubicBezTo>
                  <a:cubicBezTo>
                    <a:pt x="15807" y="20787"/>
                    <a:pt x="16721" y="20202"/>
                    <a:pt x="17617" y="19332"/>
                  </a:cubicBezTo>
                  <a:cubicBezTo>
                    <a:pt x="18051" y="19739"/>
                    <a:pt x="18489" y="20127"/>
                    <a:pt x="18921" y="20501"/>
                  </a:cubicBezTo>
                  <a:cubicBezTo>
                    <a:pt x="19107" y="20656"/>
                    <a:pt x="19328" y="20731"/>
                    <a:pt x="19601" y="20712"/>
                  </a:cubicBezTo>
                  <a:cubicBezTo>
                    <a:pt x="19861" y="20703"/>
                    <a:pt x="20090" y="20586"/>
                    <a:pt x="20269" y="20375"/>
                  </a:cubicBezTo>
                  <a:cubicBezTo>
                    <a:pt x="20455" y="20160"/>
                    <a:pt x="20532" y="19921"/>
                    <a:pt x="20503" y="19674"/>
                  </a:cubicBezTo>
                  <a:cubicBezTo>
                    <a:pt x="20477" y="19421"/>
                    <a:pt x="20371" y="19229"/>
                    <a:pt x="20192" y="19089"/>
                  </a:cubicBezTo>
                  <a:cubicBezTo>
                    <a:pt x="19755" y="18752"/>
                    <a:pt x="19321" y="18397"/>
                    <a:pt x="18884" y="18022"/>
                  </a:cubicBezTo>
                  <a:cubicBezTo>
                    <a:pt x="19626" y="17143"/>
                    <a:pt x="20221" y="16217"/>
                    <a:pt x="20664" y="15300"/>
                  </a:cubicBezTo>
                  <a:cubicBezTo>
                    <a:pt x="21103" y="14379"/>
                    <a:pt x="21367" y="13490"/>
                    <a:pt x="21453" y="12667"/>
                  </a:cubicBezTo>
                  <a:cubicBezTo>
                    <a:pt x="21540" y="11839"/>
                    <a:pt x="21439" y="11091"/>
                    <a:pt x="21159" y="10412"/>
                  </a:cubicBezTo>
                  <a:cubicBezTo>
                    <a:pt x="20880" y="9725"/>
                    <a:pt x="20386" y="9135"/>
                    <a:pt x="19678" y="857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  <p:sp>
          <p:nvSpPr>
            <p:cNvPr id="51" name="AutoShape 54">
              <a:extLst>
                <a:ext uri="{FF2B5EF4-FFF2-40B4-BE49-F238E27FC236}">
                  <a16:creationId xmlns:a16="http://schemas.microsoft.com/office/drawing/2014/main" id="{36533419-BEFE-4846-9DB2-98659C2459E2}"/>
                </a:ext>
              </a:extLst>
            </p:cNvPr>
            <p:cNvSpPr>
              <a:spLocks/>
            </p:cNvSpPr>
            <p:nvPr/>
          </p:nvSpPr>
          <p:spPr bwMode="auto">
            <a:xfrm>
              <a:off x="8375650" y="2896394"/>
              <a:ext cx="70644" cy="73819"/>
            </a:xfrm>
            <a:custGeom>
              <a:avLst/>
              <a:gdLst>
                <a:gd name="T0" fmla="+- 0 10791 197"/>
                <a:gd name="T1" fmla="*/ T0 w 21188"/>
                <a:gd name="T2" fmla="+- 0 10794 193"/>
                <a:gd name="T3" fmla="*/ 10794 h 21203"/>
                <a:gd name="T4" fmla="+- 0 10791 197"/>
                <a:gd name="T5" fmla="*/ T4 w 21188"/>
                <a:gd name="T6" fmla="+- 0 10794 193"/>
                <a:gd name="T7" fmla="*/ 10794 h 21203"/>
                <a:gd name="T8" fmla="+- 0 10791 197"/>
                <a:gd name="T9" fmla="*/ T8 w 21188"/>
                <a:gd name="T10" fmla="+- 0 10794 193"/>
                <a:gd name="T11" fmla="*/ 10794 h 21203"/>
                <a:gd name="T12" fmla="+- 0 10791 197"/>
                <a:gd name="T13" fmla="*/ T12 w 21188"/>
                <a:gd name="T14" fmla="+- 0 10794 193"/>
                <a:gd name="T15" fmla="*/ 10794 h 21203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88" h="21203">
                  <a:moveTo>
                    <a:pt x="17615" y="468"/>
                  </a:moveTo>
                  <a:lnTo>
                    <a:pt x="17606" y="468"/>
                  </a:lnTo>
                  <a:cubicBezTo>
                    <a:pt x="14870" y="2476"/>
                    <a:pt x="12200" y="4590"/>
                    <a:pt x="9727" y="6958"/>
                  </a:cubicBezTo>
                  <a:cubicBezTo>
                    <a:pt x="7348" y="9227"/>
                    <a:pt x="5200" y="11619"/>
                    <a:pt x="3329" y="14060"/>
                  </a:cubicBezTo>
                  <a:lnTo>
                    <a:pt x="341" y="17962"/>
                  </a:lnTo>
                  <a:lnTo>
                    <a:pt x="350" y="17970"/>
                  </a:lnTo>
                  <a:cubicBezTo>
                    <a:pt x="-197" y="18786"/>
                    <a:pt x="-106" y="19880"/>
                    <a:pt x="638" y="20590"/>
                  </a:cubicBezTo>
                  <a:cubicBezTo>
                    <a:pt x="1491" y="21407"/>
                    <a:pt x="2889" y="21407"/>
                    <a:pt x="3746" y="20590"/>
                  </a:cubicBezTo>
                  <a:cubicBezTo>
                    <a:pt x="3877" y="20460"/>
                    <a:pt x="3984" y="20321"/>
                    <a:pt x="4069" y="20174"/>
                  </a:cubicBezTo>
                  <a:lnTo>
                    <a:pt x="6867" y="16517"/>
                  </a:lnTo>
                  <a:cubicBezTo>
                    <a:pt x="8601" y="14255"/>
                    <a:pt x="10606" y="12027"/>
                    <a:pt x="12824" y="9913"/>
                  </a:cubicBezTo>
                  <a:cubicBezTo>
                    <a:pt x="15281" y="7570"/>
                    <a:pt x="17557" y="5758"/>
                    <a:pt x="20329" y="3749"/>
                  </a:cubicBezTo>
                  <a:lnTo>
                    <a:pt x="20321" y="3741"/>
                  </a:lnTo>
                  <a:cubicBezTo>
                    <a:pt x="20400" y="3684"/>
                    <a:pt x="20473" y="3635"/>
                    <a:pt x="20543" y="3570"/>
                  </a:cubicBezTo>
                  <a:cubicBezTo>
                    <a:pt x="21402" y="2753"/>
                    <a:pt x="21402" y="1427"/>
                    <a:pt x="20543" y="606"/>
                  </a:cubicBezTo>
                  <a:cubicBezTo>
                    <a:pt x="19742" y="-161"/>
                    <a:pt x="18472" y="-193"/>
                    <a:pt x="17615" y="468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  <p:sp>
          <p:nvSpPr>
            <p:cNvPr id="52" name="AutoShape 55">
              <a:extLst>
                <a:ext uri="{FF2B5EF4-FFF2-40B4-BE49-F238E27FC236}">
                  <a16:creationId xmlns:a16="http://schemas.microsoft.com/office/drawing/2014/main" id="{2FAE22A8-BBBA-294C-95CE-1552071D41A4}"/>
                </a:ext>
              </a:extLst>
            </p:cNvPr>
            <p:cNvSpPr>
              <a:spLocks/>
            </p:cNvSpPr>
            <p:nvPr/>
          </p:nvSpPr>
          <p:spPr bwMode="auto">
            <a:xfrm>
              <a:off x="8448675" y="2649538"/>
              <a:ext cx="71438" cy="74613"/>
            </a:xfrm>
            <a:custGeom>
              <a:avLst/>
              <a:gdLst>
                <a:gd name="T0" fmla="+- 0 10803 213"/>
                <a:gd name="T1" fmla="*/ T0 w 21180"/>
                <a:gd name="T2" fmla="+- 0 10801 203"/>
                <a:gd name="T3" fmla="*/ 10801 h 21196"/>
                <a:gd name="T4" fmla="+- 0 10803 213"/>
                <a:gd name="T5" fmla="*/ T4 w 21180"/>
                <a:gd name="T6" fmla="+- 0 10801 203"/>
                <a:gd name="T7" fmla="*/ 10801 h 21196"/>
                <a:gd name="T8" fmla="+- 0 10803 213"/>
                <a:gd name="T9" fmla="*/ T8 w 21180"/>
                <a:gd name="T10" fmla="+- 0 10801 203"/>
                <a:gd name="T11" fmla="*/ 10801 h 21196"/>
                <a:gd name="T12" fmla="+- 0 10803 213"/>
                <a:gd name="T13" fmla="*/ T12 w 21180"/>
                <a:gd name="T14" fmla="+- 0 10801 203"/>
                <a:gd name="T15" fmla="*/ 10801 h 21196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80" h="21196">
                  <a:moveTo>
                    <a:pt x="8372" y="11356"/>
                  </a:moveTo>
                  <a:cubicBezTo>
                    <a:pt x="6122" y="13508"/>
                    <a:pt x="3675" y="15444"/>
                    <a:pt x="1144" y="17292"/>
                  </a:cubicBezTo>
                  <a:cubicBezTo>
                    <a:pt x="963" y="17388"/>
                    <a:pt x="786" y="17493"/>
                    <a:pt x="637" y="17645"/>
                  </a:cubicBezTo>
                  <a:cubicBezTo>
                    <a:pt x="-213" y="18457"/>
                    <a:pt x="-213" y="19774"/>
                    <a:pt x="637" y="20585"/>
                  </a:cubicBezTo>
                  <a:cubicBezTo>
                    <a:pt x="1464" y="21380"/>
                    <a:pt x="2796" y="21397"/>
                    <a:pt x="3652" y="20641"/>
                  </a:cubicBezTo>
                  <a:lnTo>
                    <a:pt x="3665" y="20649"/>
                  </a:lnTo>
                  <a:cubicBezTo>
                    <a:pt x="6364" y="18673"/>
                    <a:pt x="8988" y="16581"/>
                    <a:pt x="11419" y="14263"/>
                  </a:cubicBezTo>
                  <a:cubicBezTo>
                    <a:pt x="13759" y="12030"/>
                    <a:pt x="15873" y="9685"/>
                    <a:pt x="17715" y="7283"/>
                  </a:cubicBezTo>
                  <a:lnTo>
                    <a:pt x="20663" y="3427"/>
                  </a:lnTo>
                  <a:lnTo>
                    <a:pt x="20654" y="3419"/>
                  </a:lnTo>
                  <a:cubicBezTo>
                    <a:pt x="21386" y="2600"/>
                    <a:pt x="21357" y="1379"/>
                    <a:pt x="20541" y="608"/>
                  </a:cubicBezTo>
                  <a:cubicBezTo>
                    <a:pt x="19697" y="-203"/>
                    <a:pt x="18323" y="-203"/>
                    <a:pt x="17468" y="608"/>
                  </a:cubicBezTo>
                  <a:cubicBezTo>
                    <a:pt x="17313" y="760"/>
                    <a:pt x="17197" y="937"/>
                    <a:pt x="17094" y="1114"/>
                  </a:cubicBezTo>
                  <a:lnTo>
                    <a:pt x="14228" y="4857"/>
                  </a:lnTo>
                  <a:cubicBezTo>
                    <a:pt x="12526" y="7090"/>
                    <a:pt x="10552" y="9275"/>
                    <a:pt x="8372" y="11356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</p:grpSp>
      <p:sp>
        <p:nvSpPr>
          <p:cNvPr id="53" name="Freeform 52">
            <a:extLst>
              <a:ext uri="{FF2B5EF4-FFF2-40B4-BE49-F238E27FC236}">
                <a16:creationId xmlns:a16="http://schemas.microsoft.com/office/drawing/2014/main" id="{05069610-5FB0-224D-A418-E715AD923D92}"/>
              </a:ext>
            </a:extLst>
          </p:cNvPr>
          <p:cNvSpPr>
            <a:spLocks noEditPoints="1"/>
          </p:cNvSpPr>
          <p:nvPr/>
        </p:nvSpPr>
        <p:spPr bwMode="auto">
          <a:xfrm>
            <a:off x="4319979" y="2505787"/>
            <a:ext cx="682252" cy="452733"/>
          </a:xfrm>
          <a:custGeom>
            <a:avLst/>
            <a:gdLst>
              <a:gd name="T0" fmla="*/ 72 w 116"/>
              <a:gd name="T1" fmla="*/ 27 h 75"/>
              <a:gd name="T2" fmla="*/ 69 w 116"/>
              <a:gd name="T3" fmla="*/ 19 h 75"/>
              <a:gd name="T4" fmla="*/ 65 w 116"/>
              <a:gd name="T5" fmla="*/ 19 h 75"/>
              <a:gd name="T6" fmla="*/ 46 w 116"/>
              <a:gd name="T7" fmla="*/ 18 h 75"/>
              <a:gd name="T8" fmla="*/ 46 w 116"/>
              <a:gd name="T9" fmla="*/ 29 h 75"/>
              <a:gd name="T10" fmla="*/ 79 w 116"/>
              <a:gd name="T11" fmla="*/ 9 h 75"/>
              <a:gd name="T12" fmla="*/ 72 w 116"/>
              <a:gd name="T13" fmla="*/ 29 h 75"/>
              <a:gd name="T14" fmla="*/ 8 w 116"/>
              <a:gd name="T15" fmla="*/ 23 h 75"/>
              <a:gd name="T16" fmla="*/ 29 w 116"/>
              <a:gd name="T17" fmla="*/ 35 h 75"/>
              <a:gd name="T18" fmla="*/ 18 w 116"/>
              <a:gd name="T19" fmla="*/ 46 h 75"/>
              <a:gd name="T20" fmla="*/ 11 w 116"/>
              <a:gd name="T21" fmla="*/ 42 h 75"/>
              <a:gd name="T22" fmla="*/ 25 w 116"/>
              <a:gd name="T23" fmla="*/ 46 h 75"/>
              <a:gd name="T24" fmla="*/ 4 w 116"/>
              <a:gd name="T25" fmla="*/ 48 h 75"/>
              <a:gd name="T26" fmla="*/ 3 w 116"/>
              <a:gd name="T27" fmla="*/ 48 h 75"/>
              <a:gd name="T28" fmla="*/ 0 w 116"/>
              <a:gd name="T29" fmla="*/ 61 h 75"/>
              <a:gd name="T30" fmla="*/ 2 w 116"/>
              <a:gd name="T31" fmla="*/ 62 h 75"/>
              <a:gd name="T32" fmla="*/ 26 w 116"/>
              <a:gd name="T33" fmla="*/ 73 h 75"/>
              <a:gd name="T34" fmla="*/ 28 w 116"/>
              <a:gd name="T35" fmla="*/ 75 h 75"/>
              <a:gd name="T36" fmla="*/ 92 w 116"/>
              <a:gd name="T37" fmla="*/ 75 h 75"/>
              <a:gd name="T38" fmla="*/ 93 w 116"/>
              <a:gd name="T39" fmla="*/ 62 h 75"/>
              <a:gd name="T40" fmla="*/ 116 w 116"/>
              <a:gd name="T41" fmla="*/ 62 h 75"/>
              <a:gd name="T42" fmla="*/ 116 w 116"/>
              <a:gd name="T43" fmla="*/ 55 h 75"/>
              <a:gd name="T44" fmla="*/ 113 w 116"/>
              <a:gd name="T45" fmla="*/ 48 h 75"/>
              <a:gd name="T46" fmla="*/ 105 w 116"/>
              <a:gd name="T47" fmla="*/ 46 h 75"/>
              <a:gd name="T48" fmla="*/ 98 w 116"/>
              <a:gd name="T49" fmla="*/ 59 h 75"/>
              <a:gd name="T50" fmla="*/ 91 w 116"/>
              <a:gd name="T51" fmla="*/ 46 h 75"/>
              <a:gd name="T52" fmla="*/ 72 w 116"/>
              <a:gd name="T53" fmla="*/ 45 h 75"/>
              <a:gd name="T54" fmla="*/ 69 w 116"/>
              <a:gd name="T55" fmla="*/ 50 h 75"/>
              <a:gd name="T56" fmla="*/ 64 w 116"/>
              <a:gd name="T57" fmla="*/ 67 h 75"/>
              <a:gd name="T58" fmla="*/ 64 w 116"/>
              <a:gd name="T59" fmla="*/ 52 h 75"/>
              <a:gd name="T60" fmla="*/ 60 w 116"/>
              <a:gd name="T61" fmla="*/ 47 h 75"/>
              <a:gd name="T62" fmla="*/ 56 w 116"/>
              <a:gd name="T63" fmla="*/ 47 h 75"/>
              <a:gd name="T64" fmla="*/ 57 w 116"/>
              <a:gd name="T65" fmla="*/ 54 h 75"/>
              <a:gd name="T66" fmla="*/ 49 w 116"/>
              <a:gd name="T67" fmla="*/ 50 h 75"/>
              <a:gd name="T68" fmla="*/ 47 w 116"/>
              <a:gd name="T69" fmla="*/ 45 h 75"/>
              <a:gd name="T70" fmla="*/ 33 w 116"/>
              <a:gd name="T71" fmla="*/ 48 h 75"/>
              <a:gd name="T72" fmla="*/ 87 w 116"/>
              <a:gd name="T73" fmla="*/ 36 h 75"/>
              <a:gd name="T74" fmla="*/ 109 w 116"/>
              <a:gd name="T75" fmla="*/ 21 h 75"/>
              <a:gd name="T76" fmla="*/ 106 w 116"/>
              <a:gd name="T77" fmla="*/ 42 h 75"/>
              <a:gd name="T78" fmla="*/ 98 w 116"/>
              <a:gd name="T79" fmla="*/ 46 h 75"/>
              <a:gd name="T80" fmla="*/ 87 w 116"/>
              <a:gd name="T81" fmla="*/ 36 h 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16" h="75">
                <a:moveTo>
                  <a:pt x="72" y="29"/>
                </a:moveTo>
                <a:cubicBezTo>
                  <a:pt x="72" y="28"/>
                  <a:pt x="72" y="27"/>
                  <a:pt x="72" y="27"/>
                </a:cubicBezTo>
                <a:cubicBezTo>
                  <a:pt x="72" y="19"/>
                  <a:pt x="72" y="19"/>
                  <a:pt x="72" y="19"/>
                </a:cubicBezTo>
                <a:cubicBezTo>
                  <a:pt x="71" y="19"/>
                  <a:pt x="70" y="19"/>
                  <a:pt x="69" y="19"/>
                </a:cubicBezTo>
                <a:cubicBezTo>
                  <a:pt x="68" y="14"/>
                  <a:pt x="68" y="14"/>
                  <a:pt x="68" y="14"/>
                </a:cubicBezTo>
                <a:cubicBezTo>
                  <a:pt x="65" y="19"/>
                  <a:pt x="65" y="19"/>
                  <a:pt x="65" y="19"/>
                </a:cubicBezTo>
                <a:cubicBezTo>
                  <a:pt x="60" y="21"/>
                  <a:pt x="56" y="22"/>
                  <a:pt x="47" y="18"/>
                </a:cubicBezTo>
                <a:cubicBezTo>
                  <a:pt x="46" y="18"/>
                  <a:pt x="46" y="18"/>
                  <a:pt x="46" y="18"/>
                </a:cubicBezTo>
                <a:cubicBezTo>
                  <a:pt x="46" y="27"/>
                  <a:pt x="46" y="27"/>
                  <a:pt x="46" y="27"/>
                </a:cubicBezTo>
                <a:cubicBezTo>
                  <a:pt x="46" y="27"/>
                  <a:pt x="46" y="28"/>
                  <a:pt x="46" y="29"/>
                </a:cubicBezTo>
                <a:cubicBezTo>
                  <a:pt x="38" y="23"/>
                  <a:pt x="41" y="20"/>
                  <a:pt x="39" y="9"/>
                </a:cubicBezTo>
                <a:cubicBezTo>
                  <a:pt x="45" y="0"/>
                  <a:pt x="75" y="0"/>
                  <a:pt x="79" y="9"/>
                </a:cubicBezTo>
                <a:cubicBezTo>
                  <a:pt x="78" y="17"/>
                  <a:pt x="79" y="24"/>
                  <a:pt x="73" y="29"/>
                </a:cubicBezTo>
                <a:cubicBezTo>
                  <a:pt x="72" y="29"/>
                  <a:pt x="72" y="29"/>
                  <a:pt x="72" y="29"/>
                </a:cubicBezTo>
                <a:close/>
                <a:moveTo>
                  <a:pt x="8" y="36"/>
                </a:moveTo>
                <a:cubicBezTo>
                  <a:pt x="7" y="30"/>
                  <a:pt x="7" y="27"/>
                  <a:pt x="8" y="23"/>
                </a:cubicBezTo>
                <a:cubicBezTo>
                  <a:pt x="18" y="25"/>
                  <a:pt x="20" y="16"/>
                  <a:pt x="29" y="23"/>
                </a:cubicBezTo>
                <a:cubicBezTo>
                  <a:pt x="30" y="27"/>
                  <a:pt x="30" y="32"/>
                  <a:pt x="29" y="35"/>
                </a:cubicBezTo>
                <a:cubicBezTo>
                  <a:pt x="29" y="38"/>
                  <a:pt x="28" y="40"/>
                  <a:pt x="26" y="42"/>
                </a:cubicBezTo>
                <a:cubicBezTo>
                  <a:pt x="24" y="44"/>
                  <a:pt x="21" y="46"/>
                  <a:pt x="18" y="46"/>
                </a:cubicBezTo>
                <a:cubicBezTo>
                  <a:pt x="18" y="46"/>
                  <a:pt x="18" y="46"/>
                  <a:pt x="18" y="46"/>
                </a:cubicBezTo>
                <a:cubicBezTo>
                  <a:pt x="15" y="46"/>
                  <a:pt x="13" y="44"/>
                  <a:pt x="11" y="42"/>
                </a:cubicBezTo>
                <a:cubicBezTo>
                  <a:pt x="9" y="40"/>
                  <a:pt x="8" y="38"/>
                  <a:pt x="8" y="36"/>
                </a:cubicBezTo>
                <a:close/>
                <a:moveTo>
                  <a:pt x="25" y="46"/>
                </a:moveTo>
                <a:cubicBezTo>
                  <a:pt x="22" y="52"/>
                  <a:pt x="14" y="52"/>
                  <a:pt x="12" y="46"/>
                </a:cubicBezTo>
                <a:cubicBezTo>
                  <a:pt x="4" y="48"/>
                  <a:pt x="4" y="48"/>
                  <a:pt x="4" y="48"/>
                </a:cubicBezTo>
                <a:cubicBezTo>
                  <a:pt x="4" y="48"/>
                  <a:pt x="4" y="48"/>
                  <a:pt x="4" y="48"/>
                </a:cubicBezTo>
                <a:cubicBezTo>
                  <a:pt x="3" y="48"/>
                  <a:pt x="3" y="48"/>
                  <a:pt x="3" y="48"/>
                </a:cubicBezTo>
                <a:cubicBezTo>
                  <a:pt x="2" y="50"/>
                  <a:pt x="1" y="51"/>
                  <a:pt x="0" y="54"/>
                </a:cubicBezTo>
                <a:cubicBezTo>
                  <a:pt x="0" y="56"/>
                  <a:pt x="0" y="58"/>
                  <a:pt x="0" y="61"/>
                </a:cubicBezTo>
                <a:cubicBezTo>
                  <a:pt x="1" y="62"/>
                  <a:pt x="1" y="62"/>
                  <a:pt x="1" y="62"/>
                </a:cubicBezTo>
                <a:cubicBezTo>
                  <a:pt x="2" y="62"/>
                  <a:pt x="2" y="62"/>
                  <a:pt x="2" y="62"/>
                </a:cubicBezTo>
                <a:cubicBezTo>
                  <a:pt x="26" y="62"/>
                  <a:pt x="26" y="62"/>
                  <a:pt x="26" y="62"/>
                </a:cubicBezTo>
                <a:cubicBezTo>
                  <a:pt x="25" y="65"/>
                  <a:pt x="26" y="69"/>
                  <a:pt x="26" y="73"/>
                </a:cubicBezTo>
                <a:cubicBezTo>
                  <a:pt x="27" y="75"/>
                  <a:pt x="27" y="75"/>
                  <a:pt x="27" y="75"/>
                </a:cubicBezTo>
                <a:cubicBezTo>
                  <a:pt x="28" y="75"/>
                  <a:pt x="28" y="75"/>
                  <a:pt x="28" y="75"/>
                </a:cubicBezTo>
                <a:cubicBezTo>
                  <a:pt x="90" y="75"/>
                  <a:pt x="90" y="75"/>
                  <a:pt x="90" y="75"/>
                </a:cubicBezTo>
                <a:cubicBezTo>
                  <a:pt x="92" y="75"/>
                  <a:pt x="92" y="75"/>
                  <a:pt x="92" y="75"/>
                </a:cubicBezTo>
                <a:cubicBezTo>
                  <a:pt x="92" y="73"/>
                  <a:pt x="92" y="73"/>
                  <a:pt x="92" y="73"/>
                </a:cubicBezTo>
                <a:cubicBezTo>
                  <a:pt x="93" y="69"/>
                  <a:pt x="93" y="66"/>
                  <a:pt x="93" y="62"/>
                </a:cubicBezTo>
                <a:cubicBezTo>
                  <a:pt x="115" y="62"/>
                  <a:pt x="115" y="62"/>
                  <a:pt x="115" y="62"/>
                </a:cubicBezTo>
                <a:cubicBezTo>
                  <a:pt x="116" y="62"/>
                  <a:pt x="116" y="62"/>
                  <a:pt x="116" y="62"/>
                </a:cubicBezTo>
                <a:cubicBezTo>
                  <a:pt x="116" y="61"/>
                  <a:pt x="116" y="61"/>
                  <a:pt x="116" y="61"/>
                </a:cubicBezTo>
                <a:cubicBezTo>
                  <a:pt x="116" y="59"/>
                  <a:pt x="116" y="57"/>
                  <a:pt x="116" y="55"/>
                </a:cubicBezTo>
                <a:cubicBezTo>
                  <a:pt x="116" y="52"/>
                  <a:pt x="115" y="50"/>
                  <a:pt x="114" y="49"/>
                </a:cubicBezTo>
                <a:cubicBezTo>
                  <a:pt x="113" y="48"/>
                  <a:pt x="113" y="48"/>
                  <a:pt x="113" y="48"/>
                </a:cubicBezTo>
                <a:cubicBezTo>
                  <a:pt x="113" y="48"/>
                  <a:pt x="113" y="48"/>
                  <a:pt x="113" y="48"/>
                </a:cubicBezTo>
                <a:cubicBezTo>
                  <a:pt x="105" y="46"/>
                  <a:pt x="105" y="46"/>
                  <a:pt x="105" y="46"/>
                </a:cubicBezTo>
                <a:cubicBezTo>
                  <a:pt x="103" y="47"/>
                  <a:pt x="103" y="47"/>
                  <a:pt x="103" y="47"/>
                </a:cubicBezTo>
                <a:cubicBezTo>
                  <a:pt x="98" y="59"/>
                  <a:pt x="98" y="59"/>
                  <a:pt x="98" y="59"/>
                </a:cubicBezTo>
                <a:cubicBezTo>
                  <a:pt x="93" y="47"/>
                  <a:pt x="93" y="47"/>
                  <a:pt x="93" y="47"/>
                </a:cubicBezTo>
                <a:cubicBezTo>
                  <a:pt x="91" y="46"/>
                  <a:pt x="91" y="46"/>
                  <a:pt x="91" y="46"/>
                </a:cubicBezTo>
                <a:cubicBezTo>
                  <a:pt x="84" y="48"/>
                  <a:pt x="84" y="48"/>
                  <a:pt x="84" y="48"/>
                </a:cubicBezTo>
                <a:cubicBezTo>
                  <a:pt x="72" y="45"/>
                  <a:pt x="72" y="45"/>
                  <a:pt x="72" y="45"/>
                </a:cubicBezTo>
                <a:cubicBezTo>
                  <a:pt x="69" y="47"/>
                  <a:pt x="69" y="47"/>
                  <a:pt x="69" y="47"/>
                </a:cubicBezTo>
                <a:cubicBezTo>
                  <a:pt x="69" y="50"/>
                  <a:pt x="69" y="50"/>
                  <a:pt x="69" y="50"/>
                </a:cubicBezTo>
                <a:cubicBezTo>
                  <a:pt x="64" y="67"/>
                  <a:pt x="64" y="67"/>
                  <a:pt x="64" y="67"/>
                </a:cubicBezTo>
                <a:cubicBezTo>
                  <a:pt x="64" y="67"/>
                  <a:pt x="64" y="67"/>
                  <a:pt x="64" y="67"/>
                </a:cubicBezTo>
                <a:cubicBezTo>
                  <a:pt x="62" y="54"/>
                  <a:pt x="62" y="54"/>
                  <a:pt x="62" y="54"/>
                </a:cubicBezTo>
                <a:cubicBezTo>
                  <a:pt x="64" y="52"/>
                  <a:pt x="64" y="52"/>
                  <a:pt x="64" y="52"/>
                </a:cubicBezTo>
                <a:cubicBezTo>
                  <a:pt x="63" y="47"/>
                  <a:pt x="63" y="47"/>
                  <a:pt x="63" y="47"/>
                </a:cubicBezTo>
                <a:cubicBezTo>
                  <a:pt x="60" y="47"/>
                  <a:pt x="60" y="47"/>
                  <a:pt x="60" y="47"/>
                </a:cubicBezTo>
                <a:cubicBezTo>
                  <a:pt x="59" y="47"/>
                  <a:pt x="59" y="47"/>
                  <a:pt x="59" y="47"/>
                </a:cubicBezTo>
                <a:cubicBezTo>
                  <a:pt x="56" y="47"/>
                  <a:pt x="56" y="47"/>
                  <a:pt x="56" y="47"/>
                </a:cubicBezTo>
                <a:cubicBezTo>
                  <a:pt x="55" y="52"/>
                  <a:pt x="55" y="52"/>
                  <a:pt x="55" y="52"/>
                </a:cubicBezTo>
                <a:cubicBezTo>
                  <a:pt x="57" y="54"/>
                  <a:pt x="57" y="54"/>
                  <a:pt x="57" y="54"/>
                </a:cubicBezTo>
                <a:cubicBezTo>
                  <a:pt x="54" y="67"/>
                  <a:pt x="54" y="67"/>
                  <a:pt x="54" y="67"/>
                </a:cubicBezTo>
                <a:cubicBezTo>
                  <a:pt x="49" y="50"/>
                  <a:pt x="49" y="50"/>
                  <a:pt x="49" y="50"/>
                </a:cubicBezTo>
                <a:cubicBezTo>
                  <a:pt x="49" y="47"/>
                  <a:pt x="49" y="47"/>
                  <a:pt x="49" y="47"/>
                </a:cubicBezTo>
                <a:cubicBezTo>
                  <a:pt x="47" y="45"/>
                  <a:pt x="47" y="45"/>
                  <a:pt x="47" y="45"/>
                </a:cubicBezTo>
                <a:cubicBezTo>
                  <a:pt x="33" y="48"/>
                  <a:pt x="33" y="48"/>
                  <a:pt x="33" y="48"/>
                </a:cubicBezTo>
                <a:cubicBezTo>
                  <a:pt x="33" y="48"/>
                  <a:pt x="33" y="48"/>
                  <a:pt x="33" y="48"/>
                </a:cubicBezTo>
                <a:cubicBezTo>
                  <a:pt x="25" y="46"/>
                  <a:pt x="25" y="46"/>
                  <a:pt x="25" y="46"/>
                </a:cubicBezTo>
                <a:close/>
                <a:moveTo>
                  <a:pt x="87" y="36"/>
                </a:moveTo>
                <a:cubicBezTo>
                  <a:pt x="87" y="30"/>
                  <a:pt x="86" y="25"/>
                  <a:pt x="87" y="21"/>
                </a:cubicBezTo>
                <a:cubicBezTo>
                  <a:pt x="91" y="18"/>
                  <a:pt x="106" y="18"/>
                  <a:pt x="109" y="21"/>
                </a:cubicBezTo>
                <a:cubicBezTo>
                  <a:pt x="109" y="26"/>
                  <a:pt x="109" y="32"/>
                  <a:pt x="109" y="35"/>
                </a:cubicBezTo>
                <a:cubicBezTo>
                  <a:pt x="108" y="38"/>
                  <a:pt x="107" y="40"/>
                  <a:pt x="106" y="42"/>
                </a:cubicBezTo>
                <a:cubicBezTo>
                  <a:pt x="104" y="44"/>
                  <a:pt x="101" y="46"/>
                  <a:pt x="98" y="46"/>
                </a:cubicBezTo>
                <a:cubicBezTo>
                  <a:pt x="98" y="46"/>
                  <a:pt x="98" y="46"/>
                  <a:pt x="98" y="46"/>
                </a:cubicBezTo>
                <a:cubicBezTo>
                  <a:pt x="95" y="46"/>
                  <a:pt x="92" y="44"/>
                  <a:pt x="90" y="42"/>
                </a:cubicBezTo>
                <a:cubicBezTo>
                  <a:pt x="89" y="40"/>
                  <a:pt x="88" y="38"/>
                  <a:pt x="87" y="36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4" name="Freeform 53">
            <a:extLst>
              <a:ext uri="{FF2B5EF4-FFF2-40B4-BE49-F238E27FC236}">
                <a16:creationId xmlns:a16="http://schemas.microsoft.com/office/drawing/2014/main" id="{01D66A3E-BD24-AE4F-822E-CB6A73228796}"/>
              </a:ext>
            </a:extLst>
          </p:cNvPr>
          <p:cNvSpPr>
            <a:spLocks noEditPoints="1"/>
          </p:cNvSpPr>
          <p:nvPr/>
        </p:nvSpPr>
        <p:spPr bwMode="auto">
          <a:xfrm>
            <a:off x="1438507" y="2505787"/>
            <a:ext cx="680225" cy="470741"/>
          </a:xfrm>
          <a:custGeom>
            <a:avLst/>
            <a:gdLst>
              <a:gd name="T0" fmla="*/ 86 w 109"/>
              <a:gd name="T1" fmla="*/ 88 h 88"/>
              <a:gd name="T2" fmla="*/ 84 w 109"/>
              <a:gd name="T3" fmla="*/ 44 h 88"/>
              <a:gd name="T4" fmla="*/ 80 w 109"/>
              <a:gd name="T5" fmla="*/ 71 h 88"/>
              <a:gd name="T6" fmla="*/ 109 w 109"/>
              <a:gd name="T7" fmla="*/ 0 h 88"/>
              <a:gd name="T8" fmla="*/ 92 w 109"/>
              <a:gd name="T9" fmla="*/ 33 h 88"/>
              <a:gd name="T10" fmla="*/ 80 w 109"/>
              <a:gd name="T11" fmla="*/ 25 h 88"/>
              <a:gd name="T12" fmla="*/ 67 w 109"/>
              <a:gd name="T13" fmla="*/ 68 h 88"/>
              <a:gd name="T14" fmla="*/ 37 w 109"/>
              <a:gd name="T15" fmla="*/ 73 h 88"/>
              <a:gd name="T16" fmla="*/ 19 w 109"/>
              <a:gd name="T17" fmla="*/ 63 h 88"/>
              <a:gd name="T18" fmla="*/ 0 w 109"/>
              <a:gd name="T19" fmla="*/ 56 h 88"/>
              <a:gd name="T20" fmla="*/ 25 w 109"/>
              <a:gd name="T21" fmla="*/ 48 h 88"/>
              <a:gd name="T22" fmla="*/ 30 w 109"/>
              <a:gd name="T23" fmla="*/ 57 h 88"/>
              <a:gd name="T24" fmla="*/ 44 w 109"/>
              <a:gd name="T25" fmla="*/ 29 h 88"/>
              <a:gd name="T26" fmla="*/ 66 w 109"/>
              <a:gd name="T27" fmla="*/ 50 h 88"/>
              <a:gd name="T28" fmla="*/ 68 w 109"/>
              <a:gd name="T29" fmla="*/ 18 h 88"/>
              <a:gd name="T30" fmla="*/ 78 w 109"/>
              <a:gd name="T31" fmla="*/ 12 h 88"/>
              <a:gd name="T32" fmla="*/ 90 w 109"/>
              <a:gd name="T33" fmla="*/ 1 h 88"/>
              <a:gd name="T34" fmla="*/ 22 w 109"/>
              <a:gd name="T35" fmla="*/ 88 h 88"/>
              <a:gd name="T36" fmla="*/ 29 w 109"/>
              <a:gd name="T37" fmla="*/ 80 h 88"/>
              <a:gd name="T38" fmla="*/ 22 w 109"/>
              <a:gd name="T39" fmla="*/ 79 h 88"/>
              <a:gd name="T40" fmla="*/ 11 w 109"/>
              <a:gd name="T41" fmla="*/ 88 h 88"/>
              <a:gd name="T42" fmla="*/ 17 w 109"/>
              <a:gd name="T43" fmla="*/ 71 h 88"/>
              <a:gd name="T44" fmla="*/ 11 w 109"/>
              <a:gd name="T45" fmla="*/ 73 h 88"/>
              <a:gd name="T46" fmla="*/ 34 w 109"/>
              <a:gd name="T47" fmla="*/ 88 h 88"/>
              <a:gd name="T48" fmla="*/ 40 w 109"/>
              <a:gd name="T49" fmla="*/ 79 h 88"/>
              <a:gd name="T50" fmla="*/ 34 w 109"/>
              <a:gd name="T51" fmla="*/ 80 h 88"/>
              <a:gd name="T52" fmla="*/ 45 w 109"/>
              <a:gd name="T53" fmla="*/ 88 h 88"/>
              <a:gd name="T54" fmla="*/ 52 w 109"/>
              <a:gd name="T55" fmla="*/ 63 h 88"/>
              <a:gd name="T56" fmla="*/ 45 w 109"/>
              <a:gd name="T57" fmla="*/ 69 h 88"/>
              <a:gd name="T58" fmla="*/ 57 w 109"/>
              <a:gd name="T59" fmla="*/ 88 h 88"/>
              <a:gd name="T60" fmla="*/ 63 w 109"/>
              <a:gd name="T61" fmla="*/ 73 h 88"/>
              <a:gd name="T62" fmla="*/ 57 w 109"/>
              <a:gd name="T63" fmla="*/ 88 h 88"/>
              <a:gd name="T64" fmla="*/ 75 w 109"/>
              <a:gd name="T65" fmla="*/ 88 h 88"/>
              <a:gd name="T66" fmla="*/ 68 w 109"/>
              <a:gd name="T67" fmla="*/ 75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09" h="88">
                <a:moveTo>
                  <a:pt x="80" y="88"/>
                </a:moveTo>
                <a:cubicBezTo>
                  <a:pt x="86" y="88"/>
                  <a:pt x="86" y="88"/>
                  <a:pt x="86" y="88"/>
                </a:cubicBezTo>
                <a:cubicBezTo>
                  <a:pt x="86" y="44"/>
                  <a:pt x="86" y="44"/>
                  <a:pt x="86" y="44"/>
                </a:cubicBezTo>
                <a:cubicBezTo>
                  <a:pt x="84" y="44"/>
                  <a:pt x="84" y="44"/>
                  <a:pt x="84" y="44"/>
                </a:cubicBezTo>
                <a:cubicBezTo>
                  <a:pt x="82" y="70"/>
                  <a:pt x="82" y="70"/>
                  <a:pt x="82" y="70"/>
                </a:cubicBezTo>
                <a:cubicBezTo>
                  <a:pt x="80" y="71"/>
                  <a:pt x="80" y="71"/>
                  <a:pt x="80" y="71"/>
                </a:cubicBezTo>
                <a:cubicBezTo>
                  <a:pt x="80" y="88"/>
                  <a:pt x="80" y="88"/>
                  <a:pt x="80" y="88"/>
                </a:cubicBezTo>
                <a:close/>
                <a:moveTo>
                  <a:pt x="109" y="0"/>
                </a:moveTo>
                <a:cubicBezTo>
                  <a:pt x="100" y="17"/>
                  <a:pt x="100" y="17"/>
                  <a:pt x="100" y="17"/>
                </a:cubicBezTo>
                <a:cubicBezTo>
                  <a:pt x="92" y="33"/>
                  <a:pt x="92" y="33"/>
                  <a:pt x="92" y="33"/>
                </a:cubicBezTo>
                <a:cubicBezTo>
                  <a:pt x="84" y="22"/>
                  <a:pt x="84" y="22"/>
                  <a:pt x="84" y="22"/>
                </a:cubicBezTo>
                <a:cubicBezTo>
                  <a:pt x="80" y="25"/>
                  <a:pt x="80" y="25"/>
                  <a:pt x="80" y="25"/>
                </a:cubicBezTo>
                <a:cubicBezTo>
                  <a:pt x="77" y="64"/>
                  <a:pt x="77" y="64"/>
                  <a:pt x="77" y="64"/>
                </a:cubicBezTo>
                <a:cubicBezTo>
                  <a:pt x="67" y="68"/>
                  <a:pt x="67" y="68"/>
                  <a:pt x="67" y="68"/>
                </a:cubicBezTo>
                <a:cubicBezTo>
                  <a:pt x="48" y="50"/>
                  <a:pt x="48" y="50"/>
                  <a:pt x="48" y="50"/>
                </a:cubicBezTo>
                <a:cubicBezTo>
                  <a:pt x="37" y="73"/>
                  <a:pt x="37" y="73"/>
                  <a:pt x="37" y="73"/>
                </a:cubicBezTo>
                <a:cubicBezTo>
                  <a:pt x="26" y="73"/>
                  <a:pt x="26" y="73"/>
                  <a:pt x="26" y="73"/>
                </a:cubicBezTo>
                <a:cubicBezTo>
                  <a:pt x="19" y="63"/>
                  <a:pt x="19" y="63"/>
                  <a:pt x="19" y="63"/>
                </a:cubicBezTo>
                <a:cubicBezTo>
                  <a:pt x="4" y="67"/>
                  <a:pt x="4" y="67"/>
                  <a:pt x="4" y="67"/>
                </a:cubicBezTo>
                <a:cubicBezTo>
                  <a:pt x="0" y="56"/>
                  <a:pt x="0" y="56"/>
                  <a:pt x="0" y="56"/>
                </a:cubicBezTo>
                <a:cubicBezTo>
                  <a:pt x="20" y="50"/>
                  <a:pt x="20" y="50"/>
                  <a:pt x="20" y="50"/>
                </a:cubicBezTo>
                <a:cubicBezTo>
                  <a:pt x="25" y="48"/>
                  <a:pt x="25" y="48"/>
                  <a:pt x="25" y="48"/>
                </a:cubicBezTo>
                <a:cubicBezTo>
                  <a:pt x="27" y="52"/>
                  <a:pt x="27" y="52"/>
                  <a:pt x="27" y="52"/>
                </a:cubicBezTo>
                <a:cubicBezTo>
                  <a:pt x="30" y="57"/>
                  <a:pt x="30" y="57"/>
                  <a:pt x="30" y="57"/>
                </a:cubicBezTo>
                <a:cubicBezTo>
                  <a:pt x="40" y="37"/>
                  <a:pt x="40" y="37"/>
                  <a:pt x="40" y="37"/>
                </a:cubicBezTo>
                <a:cubicBezTo>
                  <a:pt x="44" y="29"/>
                  <a:pt x="44" y="29"/>
                  <a:pt x="44" y="29"/>
                </a:cubicBezTo>
                <a:cubicBezTo>
                  <a:pt x="50" y="35"/>
                  <a:pt x="50" y="35"/>
                  <a:pt x="50" y="35"/>
                </a:cubicBezTo>
                <a:cubicBezTo>
                  <a:pt x="66" y="50"/>
                  <a:pt x="66" y="50"/>
                  <a:pt x="66" y="50"/>
                </a:cubicBezTo>
                <a:cubicBezTo>
                  <a:pt x="68" y="21"/>
                  <a:pt x="68" y="21"/>
                  <a:pt x="68" y="21"/>
                </a:cubicBezTo>
                <a:cubicBezTo>
                  <a:pt x="68" y="18"/>
                  <a:pt x="68" y="18"/>
                  <a:pt x="68" y="18"/>
                </a:cubicBezTo>
                <a:cubicBezTo>
                  <a:pt x="71" y="16"/>
                  <a:pt x="71" y="16"/>
                  <a:pt x="71" y="16"/>
                </a:cubicBezTo>
                <a:cubicBezTo>
                  <a:pt x="78" y="12"/>
                  <a:pt x="78" y="12"/>
                  <a:pt x="78" y="12"/>
                </a:cubicBezTo>
                <a:cubicBezTo>
                  <a:pt x="72" y="2"/>
                  <a:pt x="72" y="2"/>
                  <a:pt x="72" y="2"/>
                </a:cubicBezTo>
                <a:cubicBezTo>
                  <a:pt x="90" y="1"/>
                  <a:pt x="90" y="1"/>
                  <a:pt x="90" y="1"/>
                </a:cubicBezTo>
                <a:cubicBezTo>
                  <a:pt x="109" y="0"/>
                  <a:pt x="109" y="0"/>
                  <a:pt x="109" y="0"/>
                </a:cubicBezTo>
                <a:close/>
                <a:moveTo>
                  <a:pt x="22" y="88"/>
                </a:moveTo>
                <a:cubicBezTo>
                  <a:pt x="24" y="88"/>
                  <a:pt x="27" y="88"/>
                  <a:pt x="29" y="88"/>
                </a:cubicBezTo>
                <a:cubicBezTo>
                  <a:pt x="29" y="80"/>
                  <a:pt x="29" y="80"/>
                  <a:pt x="29" y="80"/>
                </a:cubicBezTo>
                <a:cubicBezTo>
                  <a:pt x="23" y="81"/>
                  <a:pt x="23" y="81"/>
                  <a:pt x="23" y="81"/>
                </a:cubicBezTo>
                <a:cubicBezTo>
                  <a:pt x="22" y="79"/>
                  <a:pt x="22" y="79"/>
                  <a:pt x="22" y="79"/>
                </a:cubicBezTo>
                <a:cubicBezTo>
                  <a:pt x="22" y="88"/>
                  <a:pt x="22" y="88"/>
                  <a:pt x="22" y="88"/>
                </a:cubicBezTo>
                <a:close/>
                <a:moveTo>
                  <a:pt x="11" y="88"/>
                </a:moveTo>
                <a:cubicBezTo>
                  <a:pt x="17" y="88"/>
                  <a:pt x="17" y="88"/>
                  <a:pt x="17" y="88"/>
                </a:cubicBezTo>
                <a:cubicBezTo>
                  <a:pt x="17" y="71"/>
                  <a:pt x="17" y="71"/>
                  <a:pt x="17" y="71"/>
                </a:cubicBezTo>
                <a:cubicBezTo>
                  <a:pt x="17" y="71"/>
                  <a:pt x="17" y="71"/>
                  <a:pt x="17" y="71"/>
                </a:cubicBezTo>
                <a:cubicBezTo>
                  <a:pt x="11" y="73"/>
                  <a:pt x="11" y="73"/>
                  <a:pt x="11" y="73"/>
                </a:cubicBezTo>
                <a:cubicBezTo>
                  <a:pt x="11" y="88"/>
                  <a:pt x="11" y="88"/>
                  <a:pt x="11" y="88"/>
                </a:cubicBezTo>
                <a:close/>
                <a:moveTo>
                  <a:pt x="34" y="88"/>
                </a:moveTo>
                <a:cubicBezTo>
                  <a:pt x="36" y="88"/>
                  <a:pt x="38" y="88"/>
                  <a:pt x="40" y="88"/>
                </a:cubicBezTo>
                <a:cubicBezTo>
                  <a:pt x="40" y="79"/>
                  <a:pt x="40" y="79"/>
                  <a:pt x="40" y="79"/>
                </a:cubicBezTo>
                <a:cubicBezTo>
                  <a:pt x="40" y="80"/>
                  <a:pt x="40" y="80"/>
                  <a:pt x="40" y="80"/>
                </a:cubicBezTo>
                <a:cubicBezTo>
                  <a:pt x="34" y="80"/>
                  <a:pt x="34" y="80"/>
                  <a:pt x="34" y="80"/>
                </a:cubicBezTo>
                <a:cubicBezTo>
                  <a:pt x="34" y="88"/>
                  <a:pt x="34" y="88"/>
                  <a:pt x="34" y="88"/>
                </a:cubicBezTo>
                <a:close/>
                <a:moveTo>
                  <a:pt x="45" y="88"/>
                </a:moveTo>
                <a:cubicBezTo>
                  <a:pt x="47" y="88"/>
                  <a:pt x="50" y="88"/>
                  <a:pt x="52" y="88"/>
                </a:cubicBezTo>
                <a:cubicBezTo>
                  <a:pt x="52" y="63"/>
                  <a:pt x="52" y="63"/>
                  <a:pt x="52" y="63"/>
                </a:cubicBezTo>
                <a:cubicBezTo>
                  <a:pt x="49" y="60"/>
                  <a:pt x="49" y="60"/>
                  <a:pt x="49" y="60"/>
                </a:cubicBezTo>
                <a:cubicBezTo>
                  <a:pt x="45" y="69"/>
                  <a:pt x="45" y="69"/>
                  <a:pt x="45" y="69"/>
                </a:cubicBezTo>
                <a:cubicBezTo>
                  <a:pt x="45" y="88"/>
                  <a:pt x="45" y="88"/>
                  <a:pt x="45" y="88"/>
                </a:cubicBezTo>
                <a:close/>
                <a:moveTo>
                  <a:pt x="57" y="88"/>
                </a:moveTo>
                <a:cubicBezTo>
                  <a:pt x="59" y="88"/>
                  <a:pt x="61" y="88"/>
                  <a:pt x="63" y="88"/>
                </a:cubicBezTo>
                <a:cubicBezTo>
                  <a:pt x="63" y="73"/>
                  <a:pt x="63" y="73"/>
                  <a:pt x="63" y="73"/>
                </a:cubicBezTo>
                <a:cubicBezTo>
                  <a:pt x="57" y="67"/>
                  <a:pt x="57" y="67"/>
                  <a:pt x="57" y="67"/>
                </a:cubicBezTo>
                <a:cubicBezTo>
                  <a:pt x="57" y="88"/>
                  <a:pt x="57" y="88"/>
                  <a:pt x="57" y="88"/>
                </a:cubicBezTo>
                <a:close/>
                <a:moveTo>
                  <a:pt x="68" y="88"/>
                </a:moveTo>
                <a:cubicBezTo>
                  <a:pt x="70" y="88"/>
                  <a:pt x="73" y="88"/>
                  <a:pt x="75" y="88"/>
                </a:cubicBezTo>
                <a:cubicBezTo>
                  <a:pt x="75" y="72"/>
                  <a:pt x="75" y="72"/>
                  <a:pt x="75" y="72"/>
                </a:cubicBezTo>
                <a:cubicBezTo>
                  <a:pt x="68" y="75"/>
                  <a:pt x="68" y="75"/>
                  <a:pt x="68" y="75"/>
                </a:cubicBezTo>
                <a:lnTo>
                  <a:pt x="68" y="88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13027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TECHNOLOGY</a:t>
            </a:r>
            <a:endParaRPr lang="en-GB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>
                <a:cs typeface="Lato Light"/>
              </a:rPr>
              <a:t>Parking Made Simple</a:t>
            </a:r>
            <a:endParaRPr lang="en-US" dirty="0">
              <a:solidFill>
                <a:schemeClr val="accent2"/>
              </a:solidFill>
              <a:cs typeface="Lato Light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0D1069-7CC0-4EE7-B50D-EED54ADC9FE6}" type="slidenum">
              <a:rPr lang="en-GB" smtClean="0"/>
              <a:pPr/>
              <a:t>5</a:t>
            </a:fld>
            <a:endParaRPr lang="en-GB"/>
          </a:p>
        </p:txBody>
      </p:sp>
      <p:cxnSp>
        <p:nvCxnSpPr>
          <p:cNvPr id="5" name="Straight Connector 4"/>
          <p:cNvCxnSpPr/>
          <p:nvPr/>
        </p:nvCxnSpPr>
        <p:spPr>
          <a:xfrm rot="16200000">
            <a:off x="6096001" y="1095902"/>
            <a:ext cx="0" cy="8431596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" name="Group 6"/>
          <p:cNvGrpSpPr/>
          <p:nvPr/>
        </p:nvGrpSpPr>
        <p:grpSpPr>
          <a:xfrm>
            <a:off x="1221460" y="1874311"/>
            <a:ext cx="516155" cy="516155"/>
            <a:chOff x="1123642" y="1900296"/>
            <a:chExt cx="687003" cy="687003"/>
          </a:xfrm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grpSpPr>
        <p:sp>
          <p:nvSpPr>
            <p:cNvPr id="8" name="Oval 7"/>
            <p:cNvSpPr/>
            <p:nvPr/>
          </p:nvSpPr>
          <p:spPr>
            <a:xfrm>
              <a:off x="1123642" y="1900296"/>
              <a:ext cx="687003" cy="687003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9" name="Freeform 8"/>
            <p:cNvSpPr>
              <a:spLocks/>
            </p:cNvSpPr>
            <p:nvPr/>
          </p:nvSpPr>
          <p:spPr bwMode="auto">
            <a:xfrm>
              <a:off x="1328245" y="2099747"/>
              <a:ext cx="277795" cy="288100"/>
            </a:xfrm>
            <a:custGeom>
              <a:avLst/>
              <a:gdLst>
                <a:gd name="T0" fmla="*/ 103 w 274"/>
                <a:gd name="T1" fmla="*/ 284 h 284"/>
                <a:gd name="T2" fmla="*/ 80 w 274"/>
                <a:gd name="T3" fmla="*/ 273 h 284"/>
                <a:gd name="T4" fmla="*/ 9 w 274"/>
                <a:gd name="T5" fmla="*/ 178 h 284"/>
                <a:gd name="T6" fmla="*/ 14 w 274"/>
                <a:gd name="T7" fmla="*/ 139 h 284"/>
                <a:gd name="T8" fmla="*/ 53 w 274"/>
                <a:gd name="T9" fmla="*/ 145 h 284"/>
                <a:gd name="T10" fmla="*/ 100 w 274"/>
                <a:gd name="T11" fmla="*/ 207 h 284"/>
                <a:gd name="T12" fmla="*/ 219 w 274"/>
                <a:gd name="T13" fmla="*/ 17 h 284"/>
                <a:gd name="T14" fmla="*/ 257 w 274"/>
                <a:gd name="T15" fmla="*/ 8 h 284"/>
                <a:gd name="T16" fmla="*/ 266 w 274"/>
                <a:gd name="T17" fmla="*/ 47 h 284"/>
                <a:gd name="T18" fmla="*/ 126 w 274"/>
                <a:gd name="T19" fmla="*/ 271 h 284"/>
                <a:gd name="T20" fmla="*/ 104 w 274"/>
                <a:gd name="T21" fmla="*/ 284 h 284"/>
                <a:gd name="T22" fmla="*/ 103 w 274"/>
                <a:gd name="T23" fmla="*/ 284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74" h="284">
                  <a:moveTo>
                    <a:pt x="103" y="284"/>
                  </a:moveTo>
                  <a:cubicBezTo>
                    <a:pt x="94" y="284"/>
                    <a:pt x="86" y="280"/>
                    <a:pt x="80" y="273"/>
                  </a:cubicBezTo>
                  <a:cubicBezTo>
                    <a:pt x="9" y="178"/>
                    <a:pt x="9" y="178"/>
                    <a:pt x="9" y="178"/>
                  </a:cubicBezTo>
                  <a:cubicBezTo>
                    <a:pt x="0" y="166"/>
                    <a:pt x="2" y="149"/>
                    <a:pt x="14" y="139"/>
                  </a:cubicBezTo>
                  <a:cubicBezTo>
                    <a:pt x="27" y="130"/>
                    <a:pt x="44" y="133"/>
                    <a:pt x="53" y="145"/>
                  </a:cubicBezTo>
                  <a:cubicBezTo>
                    <a:pt x="100" y="207"/>
                    <a:pt x="100" y="207"/>
                    <a:pt x="100" y="207"/>
                  </a:cubicBezTo>
                  <a:cubicBezTo>
                    <a:pt x="219" y="17"/>
                    <a:pt x="219" y="17"/>
                    <a:pt x="219" y="17"/>
                  </a:cubicBezTo>
                  <a:cubicBezTo>
                    <a:pt x="227" y="4"/>
                    <a:pt x="244" y="0"/>
                    <a:pt x="257" y="8"/>
                  </a:cubicBezTo>
                  <a:cubicBezTo>
                    <a:pt x="270" y="16"/>
                    <a:pt x="274" y="33"/>
                    <a:pt x="266" y="47"/>
                  </a:cubicBezTo>
                  <a:cubicBezTo>
                    <a:pt x="126" y="271"/>
                    <a:pt x="126" y="271"/>
                    <a:pt x="126" y="271"/>
                  </a:cubicBezTo>
                  <a:cubicBezTo>
                    <a:pt x="121" y="279"/>
                    <a:pt x="113" y="283"/>
                    <a:pt x="104" y="284"/>
                  </a:cubicBezTo>
                  <a:cubicBezTo>
                    <a:pt x="104" y="284"/>
                    <a:pt x="103" y="284"/>
                    <a:pt x="103" y="28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grpSp>
        <p:nvGrpSpPr>
          <p:cNvPr id="10" name="Group 9"/>
          <p:cNvGrpSpPr/>
          <p:nvPr/>
        </p:nvGrpSpPr>
        <p:grpSpPr>
          <a:xfrm>
            <a:off x="1880202" y="1730765"/>
            <a:ext cx="3746568" cy="926356"/>
            <a:chOff x="2096990" y="1630316"/>
            <a:chExt cx="3746568" cy="926356"/>
          </a:xfrm>
        </p:grpSpPr>
        <p:sp>
          <p:nvSpPr>
            <p:cNvPr id="11" name="TextBox 10"/>
            <p:cNvSpPr txBox="1"/>
            <p:nvPr/>
          </p:nvSpPr>
          <p:spPr>
            <a:xfrm>
              <a:off x="2096990" y="1630316"/>
              <a:ext cx="141256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b="1">
                  <a:solidFill>
                    <a:schemeClr val="accent1"/>
                  </a:solidFill>
                </a:rPr>
                <a:t>Number One</a:t>
              </a: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2096990" y="1694898"/>
              <a:ext cx="3746568" cy="8617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ctr"/>
              <a:endParaRPr lang="en-GB" sz="1400" dirty="0">
                <a:solidFill>
                  <a:schemeClr val="bg2"/>
                </a:solidFill>
              </a:endParaRPr>
            </a:p>
            <a:p>
              <a:pPr fontAlgn="ctr"/>
              <a:r>
                <a:rPr lang="en-IN" dirty="0">
                  <a:solidFill>
                    <a:srgbClr val="FFFF00"/>
                  </a:solidFill>
                </a:rPr>
                <a:t>Postgres SQL based Robust Database System</a:t>
              </a:r>
              <a:endParaRPr lang="en-GB" sz="1400" dirty="0">
                <a:solidFill>
                  <a:srgbClr val="FFFF00"/>
                </a:solidFill>
              </a:endParaRPr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1221460" y="2982737"/>
            <a:ext cx="516155" cy="516155"/>
            <a:chOff x="1123642" y="1900296"/>
            <a:chExt cx="687003" cy="687003"/>
          </a:xfrm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grpSpPr>
        <p:sp>
          <p:nvSpPr>
            <p:cNvPr id="14" name="Oval 13"/>
            <p:cNvSpPr/>
            <p:nvPr/>
          </p:nvSpPr>
          <p:spPr>
            <a:xfrm>
              <a:off x="1123642" y="1900296"/>
              <a:ext cx="687003" cy="68700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5" name="Freeform 14"/>
            <p:cNvSpPr>
              <a:spLocks/>
            </p:cNvSpPr>
            <p:nvPr/>
          </p:nvSpPr>
          <p:spPr bwMode="auto">
            <a:xfrm>
              <a:off x="1328245" y="2099747"/>
              <a:ext cx="277795" cy="288100"/>
            </a:xfrm>
            <a:custGeom>
              <a:avLst/>
              <a:gdLst>
                <a:gd name="T0" fmla="*/ 103 w 274"/>
                <a:gd name="T1" fmla="*/ 284 h 284"/>
                <a:gd name="T2" fmla="*/ 80 w 274"/>
                <a:gd name="T3" fmla="*/ 273 h 284"/>
                <a:gd name="T4" fmla="*/ 9 w 274"/>
                <a:gd name="T5" fmla="*/ 178 h 284"/>
                <a:gd name="T6" fmla="*/ 14 w 274"/>
                <a:gd name="T7" fmla="*/ 139 h 284"/>
                <a:gd name="T8" fmla="*/ 53 w 274"/>
                <a:gd name="T9" fmla="*/ 145 h 284"/>
                <a:gd name="T10" fmla="*/ 100 w 274"/>
                <a:gd name="T11" fmla="*/ 207 h 284"/>
                <a:gd name="T12" fmla="*/ 219 w 274"/>
                <a:gd name="T13" fmla="*/ 17 h 284"/>
                <a:gd name="T14" fmla="*/ 257 w 274"/>
                <a:gd name="T15" fmla="*/ 8 h 284"/>
                <a:gd name="T16" fmla="*/ 266 w 274"/>
                <a:gd name="T17" fmla="*/ 47 h 284"/>
                <a:gd name="T18" fmla="*/ 126 w 274"/>
                <a:gd name="T19" fmla="*/ 271 h 284"/>
                <a:gd name="T20" fmla="*/ 104 w 274"/>
                <a:gd name="T21" fmla="*/ 284 h 284"/>
                <a:gd name="T22" fmla="*/ 103 w 274"/>
                <a:gd name="T23" fmla="*/ 284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74" h="284">
                  <a:moveTo>
                    <a:pt x="103" y="284"/>
                  </a:moveTo>
                  <a:cubicBezTo>
                    <a:pt x="94" y="284"/>
                    <a:pt x="86" y="280"/>
                    <a:pt x="80" y="273"/>
                  </a:cubicBezTo>
                  <a:cubicBezTo>
                    <a:pt x="9" y="178"/>
                    <a:pt x="9" y="178"/>
                    <a:pt x="9" y="178"/>
                  </a:cubicBezTo>
                  <a:cubicBezTo>
                    <a:pt x="0" y="166"/>
                    <a:pt x="2" y="149"/>
                    <a:pt x="14" y="139"/>
                  </a:cubicBezTo>
                  <a:cubicBezTo>
                    <a:pt x="27" y="130"/>
                    <a:pt x="44" y="133"/>
                    <a:pt x="53" y="145"/>
                  </a:cubicBezTo>
                  <a:cubicBezTo>
                    <a:pt x="100" y="207"/>
                    <a:pt x="100" y="207"/>
                    <a:pt x="100" y="207"/>
                  </a:cubicBezTo>
                  <a:cubicBezTo>
                    <a:pt x="219" y="17"/>
                    <a:pt x="219" y="17"/>
                    <a:pt x="219" y="17"/>
                  </a:cubicBezTo>
                  <a:cubicBezTo>
                    <a:pt x="227" y="4"/>
                    <a:pt x="244" y="0"/>
                    <a:pt x="257" y="8"/>
                  </a:cubicBezTo>
                  <a:cubicBezTo>
                    <a:pt x="270" y="16"/>
                    <a:pt x="274" y="33"/>
                    <a:pt x="266" y="47"/>
                  </a:cubicBezTo>
                  <a:cubicBezTo>
                    <a:pt x="126" y="271"/>
                    <a:pt x="126" y="271"/>
                    <a:pt x="126" y="271"/>
                  </a:cubicBezTo>
                  <a:cubicBezTo>
                    <a:pt x="121" y="279"/>
                    <a:pt x="113" y="283"/>
                    <a:pt x="104" y="284"/>
                  </a:cubicBezTo>
                  <a:cubicBezTo>
                    <a:pt x="104" y="284"/>
                    <a:pt x="103" y="284"/>
                    <a:pt x="103" y="28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1221460" y="4096507"/>
            <a:ext cx="516155" cy="516155"/>
            <a:chOff x="1123642" y="1900296"/>
            <a:chExt cx="687003" cy="687003"/>
          </a:xfrm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grpSpPr>
        <p:sp>
          <p:nvSpPr>
            <p:cNvPr id="20" name="Oval 19"/>
            <p:cNvSpPr/>
            <p:nvPr/>
          </p:nvSpPr>
          <p:spPr>
            <a:xfrm>
              <a:off x="1123642" y="1900296"/>
              <a:ext cx="687003" cy="687003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1" name="Freeform 20"/>
            <p:cNvSpPr>
              <a:spLocks/>
            </p:cNvSpPr>
            <p:nvPr/>
          </p:nvSpPr>
          <p:spPr bwMode="auto">
            <a:xfrm>
              <a:off x="1328245" y="2099747"/>
              <a:ext cx="277795" cy="288100"/>
            </a:xfrm>
            <a:custGeom>
              <a:avLst/>
              <a:gdLst>
                <a:gd name="T0" fmla="*/ 103 w 274"/>
                <a:gd name="T1" fmla="*/ 284 h 284"/>
                <a:gd name="T2" fmla="*/ 80 w 274"/>
                <a:gd name="T3" fmla="*/ 273 h 284"/>
                <a:gd name="T4" fmla="*/ 9 w 274"/>
                <a:gd name="T5" fmla="*/ 178 h 284"/>
                <a:gd name="T6" fmla="*/ 14 w 274"/>
                <a:gd name="T7" fmla="*/ 139 h 284"/>
                <a:gd name="T8" fmla="*/ 53 w 274"/>
                <a:gd name="T9" fmla="*/ 145 h 284"/>
                <a:gd name="T10" fmla="*/ 100 w 274"/>
                <a:gd name="T11" fmla="*/ 207 h 284"/>
                <a:gd name="T12" fmla="*/ 219 w 274"/>
                <a:gd name="T13" fmla="*/ 17 h 284"/>
                <a:gd name="T14" fmla="*/ 257 w 274"/>
                <a:gd name="T15" fmla="*/ 8 h 284"/>
                <a:gd name="T16" fmla="*/ 266 w 274"/>
                <a:gd name="T17" fmla="*/ 47 h 284"/>
                <a:gd name="T18" fmla="*/ 126 w 274"/>
                <a:gd name="T19" fmla="*/ 271 h 284"/>
                <a:gd name="T20" fmla="*/ 104 w 274"/>
                <a:gd name="T21" fmla="*/ 284 h 284"/>
                <a:gd name="T22" fmla="*/ 103 w 274"/>
                <a:gd name="T23" fmla="*/ 284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74" h="284">
                  <a:moveTo>
                    <a:pt x="103" y="284"/>
                  </a:moveTo>
                  <a:cubicBezTo>
                    <a:pt x="94" y="284"/>
                    <a:pt x="86" y="280"/>
                    <a:pt x="80" y="273"/>
                  </a:cubicBezTo>
                  <a:cubicBezTo>
                    <a:pt x="9" y="178"/>
                    <a:pt x="9" y="178"/>
                    <a:pt x="9" y="178"/>
                  </a:cubicBezTo>
                  <a:cubicBezTo>
                    <a:pt x="0" y="166"/>
                    <a:pt x="2" y="149"/>
                    <a:pt x="14" y="139"/>
                  </a:cubicBezTo>
                  <a:cubicBezTo>
                    <a:pt x="27" y="130"/>
                    <a:pt x="44" y="133"/>
                    <a:pt x="53" y="145"/>
                  </a:cubicBezTo>
                  <a:cubicBezTo>
                    <a:pt x="100" y="207"/>
                    <a:pt x="100" y="207"/>
                    <a:pt x="100" y="207"/>
                  </a:cubicBezTo>
                  <a:cubicBezTo>
                    <a:pt x="219" y="17"/>
                    <a:pt x="219" y="17"/>
                    <a:pt x="219" y="17"/>
                  </a:cubicBezTo>
                  <a:cubicBezTo>
                    <a:pt x="227" y="4"/>
                    <a:pt x="244" y="0"/>
                    <a:pt x="257" y="8"/>
                  </a:cubicBezTo>
                  <a:cubicBezTo>
                    <a:pt x="270" y="16"/>
                    <a:pt x="274" y="33"/>
                    <a:pt x="266" y="47"/>
                  </a:cubicBezTo>
                  <a:cubicBezTo>
                    <a:pt x="126" y="271"/>
                    <a:pt x="126" y="271"/>
                    <a:pt x="126" y="271"/>
                  </a:cubicBezTo>
                  <a:cubicBezTo>
                    <a:pt x="121" y="279"/>
                    <a:pt x="113" y="283"/>
                    <a:pt x="104" y="284"/>
                  </a:cubicBezTo>
                  <a:cubicBezTo>
                    <a:pt x="104" y="284"/>
                    <a:pt x="103" y="284"/>
                    <a:pt x="103" y="28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grpSp>
        <p:nvGrpSpPr>
          <p:cNvPr id="25" name="Group 24"/>
          <p:cNvGrpSpPr/>
          <p:nvPr/>
        </p:nvGrpSpPr>
        <p:grpSpPr>
          <a:xfrm>
            <a:off x="6627279" y="1874311"/>
            <a:ext cx="516155" cy="516155"/>
            <a:chOff x="1123642" y="1900296"/>
            <a:chExt cx="687003" cy="687003"/>
          </a:xfrm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grpSpPr>
        <p:sp>
          <p:nvSpPr>
            <p:cNvPr id="26" name="Oval 25"/>
            <p:cNvSpPr/>
            <p:nvPr/>
          </p:nvSpPr>
          <p:spPr>
            <a:xfrm>
              <a:off x="1123642" y="1900296"/>
              <a:ext cx="687003" cy="68700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7" name="Freeform 26"/>
            <p:cNvSpPr>
              <a:spLocks/>
            </p:cNvSpPr>
            <p:nvPr/>
          </p:nvSpPr>
          <p:spPr bwMode="auto">
            <a:xfrm>
              <a:off x="1328245" y="2099747"/>
              <a:ext cx="277795" cy="288100"/>
            </a:xfrm>
            <a:custGeom>
              <a:avLst/>
              <a:gdLst>
                <a:gd name="T0" fmla="*/ 103 w 274"/>
                <a:gd name="T1" fmla="*/ 284 h 284"/>
                <a:gd name="T2" fmla="*/ 80 w 274"/>
                <a:gd name="T3" fmla="*/ 273 h 284"/>
                <a:gd name="T4" fmla="*/ 9 w 274"/>
                <a:gd name="T5" fmla="*/ 178 h 284"/>
                <a:gd name="T6" fmla="*/ 14 w 274"/>
                <a:gd name="T7" fmla="*/ 139 h 284"/>
                <a:gd name="T8" fmla="*/ 53 w 274"/>
                <a:gd name="T9" fmla="*/ 145 h 284"/>
                <a:gd name="T10" fmla="*/ 100 w 274"/>
                <a:gd name="T11" fmla="*/ 207 h 284"/>
                <a:gd name="T12" fmla="*/ 219 w 274"/>
                <a:gd name="T13" fmla="*/ 17 h 284"/>
                <a:gd name="T14" fmla="*/ 257 w 274"/>
                <a:gd name="T15" fmla="*/ 8 h 284"/>
                <a:gd name="T16" fmla="*/ 266 w 274"/>
                <a:gd name="T17" fmla="*/ 47 h 284"/>
                <a:gd name="T18" fmla="*/ 126 w 274"/>
                <a:gd name="T19" fmla="*/ 271 h 284"/>
                <a:gd name="T20" fmla="*/ 104 w 274"/>
                <a:gd name="T21" fmla="*/ 284 h 284"/>
                <a:gd name="T22" fmla="*/ 103 w 274"/>
                <a:gd name="T23" fmla="*/ 284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74" h="284">
                  <a:moveTo>
                    <a:pt x="103" y="284"/>
                  </a:moveTo>
                  <a:cubicBezTo>
                    <a:pt x="94" y="284"/>
                    <a:pt x="86" y="280"/>
                    <a:pt x="80" y="273"/>
                  </a:cubicBezTo>
                  <a:cubicBezTo>
                    <a:pt x="9" y="178"/>
                    <a:pt x="9" y="178"/>
                    <a:pt x="9" y="178"/>
                  </a:cubicBezTo>
                  <a:cubicBezTo>
                    <a:pt x="0" y="166"/>
                    <a:pt x="2" y="149"/>
                    <a:pt x="14" y="139"/>
                  </a:cubicBezTo>
                  <a:cubicBezTo>
                    <a:pt x="27" y="130"/>
                    <a:pt x="44" y="133"/>
                    <a:pt x="53" y="145"/>
                  </a:cubicBezTo>
                  <a:cubicBezTo>
                    <a:pt x="100" y="207"/>
                    <a:pt x="100" y="207"/>
                    <a:pt x="100" y="207"/>
                  </a:cubicBezTo>
                  <a:cubicBezTo>
                    <a:pt x="219" y="17"/>
                    <a:pt x="219" y="17"/>
                    <a:pt x="219" y="17"/>
                  </a:cubicBezTo>
                  <a:cubicBezTo>
                    <a:pt x="227" y="4"/>
                    <a:pt x="244" y="0"/>
                    <a:pt x="257" y="8"/>
                  </a:cubicBezTo>
                  <a:cubicBezTo>
                    <a:pt x="270" y="16"/>
                    <a:pt x="274" y="33"/>
                    <a:pt x="266" y="47"/>
                  </a:cubicBezTo>
                  <a:cubicBezTo>
                    <a:pt x="126" y="271"/>
                    <a:pt x="126" y="271"/>
                    <a:pt x="126" y="271"/>
                  </a:cubicBezTo>
                  <a:cubicBezTo>
                    <a:pt x="121" y="279"/>
                    <a:pt x="113" y="283"/>
                    <a:pt x="104" y="284"/>
                  </a:cubicBezTo>
                  <a:cubicBezTo>
                    <a:pt x="104" y="284"/>
                    <a:pt x="103" y="284"/>
                    <a:pt x="103" y="28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grpSp>
        <p:nvGrpSpPr>
          <p:cNvPr id="31" name="Group 30"/>
          <p:cNvGrpSpPr/>
          <p:nvPr/>
        </p:nvGrpSpPr>
        <p:grpSpPr>
          <a:xfrm>
            <a:off x="6627279" y="2982737"/>
            <a:ext cx="516155" cy="516155"/>
            <a:chOff x="1123642" y="1900296"/>
            <a:chExt cx="687003" cy="687003"/>
          </a:xfrm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grpSpPr>
        <p:sp>
          <p:nvSpPr>
            <p:cNvPr id="32" name="Oval 31"/>
            <p:cNvSpPr/>
            <p:nvPr/>
          </p:nvSpPr>
          <p:spPr>
            <a:xfrm>
              <a:off x="1123642" y="1900296"/>
              <a:ext cx="687003" cy="68700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3" name="Freeform 32"/>
            <p:cNvSpPr>
              <a:spLocks/>
            </p:cNvSpPr>
            <p:nvPr/>
          </p:nvSpPr>
          <p:spPr bwMode="auto">
            <a:xfrm>
              <a:off x="1328245" y="2099747"/>
              <a:ext cx="277795" cy="288100"/>
            </a:xfrm>
            <a:custGeom>
              <a:avLst/>
              <a:gdLst>
                <a:gd name="T0" fmla="*/ 103 w 274"/>
                <a:gd name="T1" fmla="*/ 284 h 284"/>
                <a:gd name="T2" fmla="*/ 80 w 274"/>
                <a:gd name="T3" fmla="*/ 273 h 284"/>
                <a:gd name="T4" fmla="*/ 9 w 274"/>
                <a:gd name="T5" fmla="*/ 178 h 284"/>
                <a:gd name="T6" fmla="*/ 14 w 274"/>
                <a:gd name="T7" fmla="*/ 139 h 284"/>
                <a:gd name="T8" fmla="*/ 53 w 274"/>
                <a:gd name="T9" fmla="*/ 145 h 284"/>
                <a:gd name="T10" fmla="*/ 100 w 274"/>
                <a:gd name="T11" fmla="*/ 207 h 284"/>
                <a:gd name="T12" fmla="*/ 219 w 274"/>
                <a:gd name="T13" fmla="*/ 17 h 284"/>
                <a:gd name="T14" fmla="*/ 257 w 274"/>
                <a:gd name="T15" fmla="*/ 8 h 284"/>
                <a:gd name="T16" fmla="*/ 266 w 274"/>
                <a:gd name="T17" fmla="*/ 47 h 284"/>
                <a:gd name="T18" fmla="*/ 126 w 274"/>
                <a:gd name="T19" fmla="*/ 271 h 284"/>
                <a:gd name="T20" fmla="*/ 104 w 274"/>
                <a:gd name="T21" fmla="*/ 284 h 284"/>
                <a:gd name="T22" fmla="*/ 103 w 274"/>
                <a:gd name="T23" fmla="*/ 284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74" h="284">
                  <a:moveTo>
                    <a:pt x="103" y="284"/>
                  </a:moveTo>
                  <a:cubicBezTo>
                    <a:pt x="94" y="284"/>
                    <a:pt x="86" y="280"/>
                    <a:pt x="80" y="273"/>
                  </a:cubicBezTo>
                  <a:cubicBezTo>
                    <a:pt x="9" y="178"/>
                    <a:pt x="9" y="178"/>
                    <a:pt x="9" y="178"/>
                  </a:cubicBezTo>
                  <a:cubicBezTo>
                    <a:pt x="0" y="166"/>
                    <a:pt x="2" y="149"/>
                    <a:pt x="14" y="139"/>
                  </a:cubicBezTo>
                  <a:cubicBezTo>
                    <a:pt x="27" y="130"/>
                    <a:pt x="44" y="133"/>
                    <a:pt x="53" y="145"/>
                  </a:cubicBezTo>
                  <a:cubicBezTo>
                    <a:pt x="100" y="207"/>
                    <a:pt x="100" y="207"/>
                    <a:pt x="100" y="207"/>
                  </a:cubicBezTo>
                  <a:cubicBezTo>
                    <a:pt x="219" y="17"/>
                    <a:pt x="219" y="17"/>
                    <a:pt x="219" y="17"/>
                  </a:cubicBezTo>
                  <a:cubicBezTo>
                    <a:pt x="227" y="4"/>
                    <a:pt x="244" y="0"/>
                    <a:pt x="257" y="8"/>
                  </a:cubicBezTo>
                  <a:cubicBezTo>
                    <a:pt x="270" y="16"/>
                    <a:pt x="274" y="33"/>
                    <a:pt x="266" y="47"/>
                  </a:cubicBezTo>
                  <a:cubicBezTo>
                    <a:pt x="126" y="271"/>
                    <a:pt x="126" y="271"/>
                    <a:pt x="126" y="271"/>
                  </a:cubicBezTo>
                  <a:cubicBezTo>
                    <a:pt x="121" y="279"/>
                    <a:pt x="113" y="283"/>
                    <a:pt x="104" y="284"/>
                  </a:cubicBezTo>
                  <a:cubicBezTo>
                    <a:pt x="104" y="284"/>
                    <a:pt x="103" y="284"/>
                    <a:pt x="103" y="28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grpSp>
        <p:nvGrpSpPr>
          <p:cNvPr id="37" name="Group 36"/>
          <p:cNvGrpSpPr/>
          <p:nvPr/>
        </p:nvGrpSpPr>
        <p:grpSpPr>
          <a:xfrm>
            <a:off x="6627279" y="4096507"/>
            <a:ext cx="516155" cy="516155"/>
            <a:chOff x="1123642" y="1900296"/>
            <a:chExt cx="687003" cy="687003"/>
          </a:xfrm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grpSpPr>
        <p:sp>
          <p:nvSpPr>
            <p:cNvPr id="38" name="Oval 37"/>
            <p:cNvSpPr/>
            <p:nvPr/>
          </p:nvSpPr>
          <p:spPr>
            <a:xfrm>
              <a:off x="1123642" y="1900296"/>
              <a:ext cx="687003" cy="687003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9" name="Freeform 38"/>
            <p:cNvSpPr>
              <a:spLocks/>
            </p:cNvSpPr>
            <p:nvPr/>
          </p:nvSpPr>
          <p:spPr bwMode="auto">
            <a:xfrm>
              <a:off x="1328245" y="2099747"/>
              <a:ext cx="277795" cy="288100"/>
            </a:xfrm>
            <a:custGeom>
              <a:avLst/>
              <a:gdLst>
                <a:gd name="T0" fmla="*/ 103 w 274"/>
                <a:gd name="T1" fmla="*/ 284 h 284"/>
                <a:gd name="T2" fmla="*/ 80 w 274"/>
                <a:gd name="T3" fmla="*/ 273 h 284"/>
                <a:gd name="T4" fmla="*/ 9 w 274"/>
                <a:gd name="T5" fmla="*/ 178 h 284"/>
                <a:gd name="T6" fmla="*/ 14 w 274"/>
                <a:gd name="T7" fmla="*/ 139 h 284"/>
                <a:gd name="T8" fmla="*/ 53 w 274"/>
                <a:gd name="T9" fmla="*/ 145 h 284"/>
                <a:gd name="T10" fmla="*/ 100 w 274"/>
                <a:gd name="T11" fmla="*/ 207 h 284"/>
                <a:gd name="T12" fmla="*/ 219 w 274"/>
                <a:gd name="T13" fmla="*/ 17 h 284"/>
                <a:gd name="T14" fmla="*/ 257 w 274"/>
                <a:gd name="T15" fmla="*/ 8 h 284"/>
                <a:gd name="T16" fmla="*/ 266 w 274"/>
                <a:gd name="T17" fmla="*/ 47 h 284"/>
                <a:gd name="T18" fmla="*/ 126 w 274"/>
                <a:gd name="T19" fmla="*/ 271 h 284"/>
                <a:gd name="T20" fmla="*/ 104 w 274"/>
                <a:gd name="T21" fmla="*/ 284 h 284"/>
                <a:gd name="T22" fmla="*/ 103 w 274"/>
                <a:gd name="T23" fmla="*/ 284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74" h="284">
                  <a:moveTo>
                    <a:pt x="103" y="284"/>
                  </a:moveTo>
                  <a:cubicBezTo>
                    <a:pt x="94" y="284"/>
                    <a:pt x="86" y="280"/>
                    <a:pt x="80" y="273"/>
                  </a:cubicBezTo>
                  <a:cubicBezTo>
                    <a:pt x="9" y="178"/>
                    <a:pt x="9" y="178"/>
                    <a:pt x="9" y="178"/>
                  </a:cubicBezTo>
                  <a:cubicBezTo>
                    <a:pt x="0" y="166"/>
                    <a:pt x="2" y="149"/>
                    <a:pt x="14" y="139"/>
                  </a:cubicBezTo>
                  <a:cubicBezTo>
                    <a:pt x="27" y="130"/>
                    <a:pt x="44" y="133"/>
                    <a:pt x="53" y="145"/>
                  </a:cubicBezTo>
                  <a:cubicBezTo>
                    <a:pt x="100" y="207"/>
                    <a:pt x="100" y="207"/>
                    <a:pt x="100" y="207"/>
                  </a:cubicBezTo>
                  <a:cubicBezTo>
                    <a:pt x="219" y="17"/>
                    <a:pt x="219" y="17"/>
                    <a:pt x="219" y="17"/>
                  </a:cubicBezTo>
                  <a:cubicBezTo>
                    <a:pt x="227" y="4"/>
                    <a:pt x="244" y="0"/>
                    <a:pt x="257" y="8"/>
                  </a:cubicBezTo>
                  <a:cubicBezTo>
                    <a:pt x="270" y="16"/>
                    <a:pt x="274" y="33"/>
                    <a:pt x="266" y="47"/>
                  </a:cubicBezTo>
                  <a:cubicBezTo>
                    <a:pt x="126" y="271"/>
                    <a:pt x="126" y="271"/>
                    <a:pt x="126" y="271"/>
                  </a:cubicBezTo>
                  <a:cubicBezTo>
                    <a:pt x="121" y="279"/>
                    <a:pt x="113" y="283"/>
                    <a:pt x="104" y="284"/>
                  </a:cubicBezTo>
                  <a:cubicBezTo>
                    <a:pt x="104" y="284"/>
                    <a:pt x="103" y="284"/>
                    <a:pt x="103" y="28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grpSp>
        <p:nvGrpSpPr>
          <p:cNvPr id="43" name="Group 42"/>
          <p:cNvGrpSpPr/>
          <p:nvPr/>
        </p:nvGrpSpPr>
        <p:grpSpPr>
          <a:xfrm>
            <a:off x="1880202" y="2839191"/>
            <a:ext cx="3756728" cy="926356"/>
            <a:chOff x="2096990" y="1630316"/>
            <a:chExt cx="3756728" cy="926356"/>
          </a:xfrm>
        </p:grpSpPr>
        <p:sp>
          <p:nvSpPr>
            <p:cNvPr id="44" name="TextBox 43"/>
            <p:cNvSpPr txBox="1"/>
            <p:nvPr/>
          </p:nvSpPr>
          <p:spPr>
            <a:xfrm>
              <a:off x="2096990" y="1630316"/>
              <a:ext cx="151015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b="1">
                  <a:solidFill>
                    <a:schemeClr val="accent3"/>
                  </a:solidFill>
                </a:rPr>
                <a:t>Number Three</a:t>
              </a:r>
            </a:p>
          </p:txBody>
        </p:sp>
        <p:sp>
          <p:nvSpPr>
            <p:cNvPr id="45" name="TextBox 44"/>
            <p:cNvSpPr txBox="1"/>
            <p:nvPr/>
          </p:nvSpPr>
          <p:spPr>
            <a:xfrm>
              <a:off x="2107150" y="1694898"/>
              <a:ext cx="3746568" cy="8617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ctr"/>
              <a:endParaRPr lang="en-GB" sz="1400" dirty="0">
                <a:solidFill>
                  <a:schemeClr val="bg2"/>
                </a:solidFill>
              </a:endParaRPr>
            </a:p>
            <a:p>
              <a:pPr fontAlgn="ctr"/>
              <a:r>
                <a:rPr lang="en-IN" dirty="0">
                  <a:solidFill>
                    <a:srgbClr val="FFFF00"/>
                  </a:solidFill>
                </a:rPr>
                <a:t>API Based Modular Code [Google Map APIs &amp; self-made APIs]</a:t>
              </a:r>
              <a:endParaRPr lang="en-GB" sz="1400" dirty="0">
                <a:solidFill>
                  <a:srgbClr val="FFFF00"/>
                </a:solidFill>
              </a:endParaRPr>
            </a:p>
          </p:txBody>
        </p:sp>
      </p:grpSp>
      <p:grpSp>
        <p:nvGrpSpPr>
          <p:cNvPr id="46" name="Group 45"/>
          <p:cNvGrpSpPr/>
          <p:nvPr/>
        </p:nvGrpSpPr>
        <p:grpSpPr>
          <a:xfrm>
            <a:off x="1880202" y="3952961"/>
            <a:ext cx="3746568" cy="1080245"/>
            <a:chOff x="2096990" y="1630316"/>
            <a:chExt cx="3746568" cy="1080245"/>
          </a:xfrm>
        </p:grpSpPr>
        <p:sp>
          <p:nvSpPr>
            <p:cNvPr id="47" name="TextBox 46"/>
            <p:cNvSpPr txBox="1"/>
            <p:nvPr/>
          </p:nvSpPr>
          <p:spPr>
            <a:xfrm>
              <a:off x="2096990" y="1630316"/>
              <a:ext cx="134780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b="1">
                  <a:solidFill>
                    <a:schemeClr val="accent5"/>
                  </a:solidFill>
                </a:rPr>
                <a:t>Number Five</a:t>
              </a:r>
            </a:p>
          </p:txBody>
        </p:sp>
        <p:sp>
          <p:nvSpPr>
            <p:cNvPr id="48" name="TextBox 47"/>
            <p:cNvSpPr txBox="1"/>
            <p:nvPr/>
          </p:nvSpPr>
          <p:spPr>
            <a:xfrm>
              <a:off x="2096990" y="1694898"/>
              <a:ext cx="3746568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ctr"/>
              <a:endParaRPr lang="en-GB" sz="1400" dirty="0">
                <a:solidFill>
                  <a:schemeClr val="bg2"/>
                </a:solidFill>
              </a:endParaRPr>
            </a:p>
            <a:p>
              <a:r>
                <a:rPr lang="en-IN" dirty="0">
                  <a:solidFill>
                    <a:srgbClr val="FFFF00"/>
                  </a:solidFill>
                </a:rPr>
                <a:t>Bootstrap, Python, PHP, JS, HTML, CSS</a:t>
              </a:r>
              <a:endParaRPr lang="en-IN" sz="1400" dirty="0">
                <a:solidFill>
                  <a:srgbClr val="FFFF00"/>
                </a:solidFill>
              </a:endParaRPr>
            </a:p>
            <a:p>
              <a:br>
                <a:rPr lang="en-IN" sz="1400" dirty="0"/>
              </a:br>
              <a:endParaRPr lang="en-GB" sz="1400" dirty="0">
                <a:solidFill>
                  <a:schemeClr val="bg2"/>
                </a:solidFill>
              </a:endParaRPr>
            </a:p>
          </p:txBody>
        </p:sp>
      </p:grpSp>
      <p:grpSp>
        <p:nvGrpSpPr>
          <p:cNvPr id="49" name="Group 48"/>
          <p:cNvGrpSpPr/>
          <p:nvPr/>
        </p:nvGrpSpPr>
        <p:grpSpPr>
          <a:xfrm>
            <a:off x="7216081" y="1730765"/>
            <a:ext cx="3746568" cy="649357"/>
            <a:chOff x="2096990" y="1630316"/>
            <a:chExt cx="3746568" cy="649357"/>
          </a:xfrm>
        </p:grpSpPr>
        <p:sp>
          <p:nvSpPr>
            <p:cNvPr id="50" name="TextBox 49"/>
            <p:cNvSpPr txBox="1"/>
            <p:nvPr/>
          </p:nvSpPr>
          <p:spPr>
            <a:xfrm>
              <a:off x="2096990" y="1630316"/>
              <a:ext cx="135735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b="1">
                  <a:solidFill>
                    <a:schemeClr val="accent2"/>
                  </a:solidFill>
                </a:rPr>
                <a:t>Number Two</a:t>
              </a:r>
            </a:p>
          </p:txBody>
        </p:sp>
        <p:sp>
          <p:nvSpPr>
            <p:cNvPr id="51" name="TextBox 50"/>
            <p:cNvSpPr txBox="1"/>
            <p:nvPr/>
          </p:nvSpPr>
          <p:spPr>
            <a:xfrm>
              <a:off x="2096990" y="1694898"/>
              <a:ext cx="374656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ctr"/>
              <a:endParaRPr lang="en-GB" sz="1400" dirty="0">
                <a:solidFill>
                  <a:schemeClr val="bg2"/>
                </a:solidFill>
              </a:endParaRPr>
            </a:p>
            <a:p>
              <a:pPr fontAlgn="ctr"/>
              <a:r>
                <a:rPr lang="en-IN" dirty="0">
                  <a:solidFill>
                    <a:srgbClr val="FFFF00"/>
                  </a:solidFill>
                </a:rPr>
                <a:t>Hosted on cloud-based Azure Platform</a:t>
              </a:r>
              <a:endParaRPr lang="en-GB" sz="1400" dirty="0">
                <a:solidFill>
                  <a:srgbClr val="FFFF00"/>
                </a:solidFill>
              </a:endParaRPr>
            </a:p>
          </p:txBody>
        </p:sp>
      </p:grpSp>
      <p:grpSp>
        <p:nvGrpSpPr>
          <p:cNvPr id="52" name="Group 51"/>
          <p:cNvGrpSpPr/>
          <p:nvPr/>
        </p:nvGrpSpPr>
        <p:grpSpPr>
          <a:xfrm>
            <a:off x="7216081" y="2839191"/>
            <a:ext cx="3746568" cy="649357"/>
            <a:chOff x="2096990" y="1630316"/>
            <a:chExt cx="3746568" cy="649357"/>
          </a:xfrm>
        </p:grpSpPr>
        <p:sp>
          <p:nvSpPr>
            <p:cNvPr id="53" name="TextBox 52"/>
            <p:cNvSpPr txBox="1"/>
            <p:nvPr/>
          </p:nvSpPr>
          <p:spPr>
            <a:xfrm>
              <a:off x="2096990" y="1630316"/>
              <a:ext cx="139955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b="1">
                  <a:solidFill>
                    <a:schemeClr val="accent4"/>
                  </a:solidFill>
                </a:rPr>
                <a:t>Number Four</a:t>
              </a:r>
            </a:p>
          </p:txBody>
        </p:sp>
        <p:sp>
          <p:nvSpPr>
            <p:cNvPr id="54" name="TextBox 53"/>
            <p:cNvSpPr txBox="1"/>
            <p:nvPr/>
          </p:nvSpPr>
          <p:spPr>
            <a:xfrm>
              <a:off x="2096990" y="1694898"/>
              <a:ext cx="374656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ctr"/>
              <a:endParaRPr lang="en-GB" sz="1400" dirty="0">
                <a:solidFill>
                  <a:schemeClr val="bg2"/>
                </a:solidFill>
              </a:endParaRPr>
            </a:p>
            <a:p>
              <a:pPr fontAlgn="ctr"/>
              <a:r>
                <a:rPr lang="en-IN" dirty="0">
                  <a:solidFill>
                    <a:srgbClr val="FFFF00"/>
                  </a:solidFill>
                </a:rPr>
                <a:t>Push Notifications via Service Workers</a:t>
              </a:r>
              <a:endParaRPr lang="en-GB" sz="1400" dirty="0">
                <a:solidFill>
                  <a:srgbClr val="FFFF00"/>
                </a:solidFill>
              </a:endParaRPr>
            </a:p>
          </p:txBody>
        </p:sp>
      </p:grpSp>
      <p:grpSp>
        <p:nvGrpSpPr>
          <p:cNvPr id="55" name="Group 54"/>
          <p:cNvGrpSpPr/>
          <p:nvPr/>
        </p:nvGrpSpPr>
        <p:grpSpPr>
          <a:xfrm>
            <a:off x="7216081" y="3952961"/>
            <a:ext cx="3746568" cy="987912"/>
            <a:chOff x="2096990" y="1630316"/>
            <a:chExt cx="3746568" cy="987912"/>
          </a:xfrm>
        </p:grpSpPr>
        <p:sp>
          <p:nvSpPr>
            <p:cNvPr id="56" name="TextBox 55"/>
            <p:cNvSpPr txBox="1"/>
            <p:nvPr/>
          </p:nvSpPr>
          <p:spPr>
            <a:xfrm>
              <a:off x="2096990" y="1630316"/>
              <a:ext cx="123142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b="1">
                  <a:solidFill>
                    <a:schemeClr val="accent6"/>
                  </a:solidFill>
                </a:rPr>
                <a:t>Number Six</a:t>
              </a:r>
            </a:p>
          </p:txBody>
        </p:sp>
        <p:sp>
          <p:nvSpPr>
            <p:cNvPr id="57" name="TextBox 56"/>
            <p:cNvSpPr txBox="1"/>
            <p:nvPr/>
          </p:nvSpPr>
          <p:spPr>
            <a:xfrm>
              <a:off x="2096990" y="1694898"/>
              <a:ext cx="3746568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br>
                <a:rPr lang="en-IN" dirty="0">
                  <a:solidFill>
                    <a:srgbClr val="FFFF00"/>
                  </a:solidFill>
                </a:rPr>
              </a:br>
              <a:r>
                <a:rPr lang="en-IN" dirty="0">
                  <a:solidFill>
                    <a:srgbClr val="FFFF00"/>
                  </a:solidFill>
                </a:rPr>
                <a:t>Tested &amp; Trusted by Realistic Simulations on Real World Data </a:t>
              </a:r>
              <a:endParaRPr lang="en-GB" dirty="0">
                <a:solidFill>
                  <a:srgbClr val="FFFF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4872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50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500"/>
                            </p:stCondLst>
                            <p:childTnLst>
                              <p:par>
                                <p:cTn id="5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0"/>
                            </p:stCondLst>
                            <p:childTnLst>
                              <p:par>
                                <p:cTn id="60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500"/>
                            </p:stCondLst>
                            <p:childTnLst>
                              <p:par>
                                <p:cTn id="6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6000"/>
                            </p:stCondLst>
                            <p:childTnLst>
                              <p:par>
                                <p:cTn id="7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Business Model</a:t>
            </a:r>
            <a:endParaRPr lang="en-GB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>
                <a:cs typeface="Lato Light"/>
              </a:rPr>
              <a:t>Parking Made Simple</a:t>
            </a:r>
            <a:endParaRPr lang="en-US" dirty="0">
              <a:solidFill>
                <a:schemeClr val="accent2"/>
              </a:solidFill>
              <a:cs typeface="Lato Light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0D1069-7CC0-4EE7-B50D-EED54ADC9FE6}" type="slidenum">
              <a:rPr lang="en-GB" smtClean="0"/>
              <a:pPr/>
              <a:t>6</a:t>
            </a:fld>
            <a:endParaRPr lang="en-GB"/>
          </a:p>
        </p:txBody>
      </p:sp>
      <p:grpSp>
        <p:nvGrpSpPr>
          <p:cNvPr id="10" name="Group 9"/>
          <p:cNvGrpSpPr/>
          <p:nvPr/>
        </p:nvGrpSpPr>
        <p:grpSpPr>
          <a:xfrm>
            <a:off x="622690" y="2320129"/>
            <a:ext cx="2036962" cy="3400283"/>
            <a:chOff x="599672" y="1733771"/>
            <a:chExt cx="2036962" cy="3400283"/>
          </a:xfrm>
        </p:grpSpPr>
        <p:sp>
          <p:nvSpPr>
            <p:cNvPr id="5" name="Trapezoid 4"/>
            <p:cNvSpPr/>
            <p:nvPr/>
          </p:nvSpPr>
          <p:spPr>
            <a:xfrm rot="5400000">
              <a:off x="-81989" y="2415432"/>
              <a:ext cx="3400283" cy="2036962"/>
            </a:xfrm>
            <a:prstGeom prst="trapezoid">
              <a:avLst>
                <a:gd name="adj" fmla="val 16179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grpSp>
          <p:nvGrpSpPr>
            <p:cNvPr id="11" name="Group 10"/>
            <p:cNvGrpSpPr/>
            <p:nvPr/>
          </p:nvGrpSpPr>
          <p:grpSpPr>
            <a:xfrm>
              <a:off x="1385981" y="2317283"/>
              <a:ext cx="464344" cy="465138"/>
              <a:chOff x="9145588" y="4435475"/>
              <a:chExt cx="464344" cy="465138"/>
            </a:xfrm>
            <a:solidFill>
              <a:schemeClr val="bg2"/>
            </a:solidFill>
          </p:grpSpPr>
          <p:sp>
            <p:nvSpPr>
              <p:cNvPr id="12" name="AutoShape 7"/>
              <p:cNvSpPr>
                <a:spLocks/>
              </p:cNvSpPr>
              <p:nvPr/>
            </p:nvSpPr>
            <p:spPr bwMode="auto">
              <a:xfrm>
                <a:off x="9145588" y="4435475"/>
                <a:ext cx="464344" cy="465138"/>
              </a:xfrm>
              <a:custGeom>
                <a:avLst/>
                <a:gdLst>
                  <a:gd name="T0" fmla="+- 0 10800 1271"/>
                  <a:gd name="T1" fmla="*/ T0 w 19058"/>
                  <a:gd name="T2" fmla="+- 0 10799 1270"/>
                  <a:gd name="T3" fmla="*/ 10799 h 19059"/>
                  <a:gd name="T4" fmla="+- 0 10800 1271"/>
                  <a:gd name="T5" fmla="*/ T4 w 19058"/>
                  <a:gd name="T6" fmla="+- 0 10799 1270"/>
                  <a:gd name="T7" fmla="*/ 10799 h 19059"/>
                  <a:gd name="T8" fmla="+- 0 10800 1271"/>
                  <a:gd name="T9" fmla="*/ T8 w 19058"/>
                  <a:gd name="T10" fmla="+- 0 10799 1270"/>
                  <a:gd name="T11" fmla="*/ 10799 h 19059"/>
                  <a:gd name="T12" fmla="+- 0 10800 1271"/>
                  <a:gd name="T13" fmla="*/ T12 w 19058"/>
                  <a:gd name="T14" fmla="+- 0 10799 1270"/>
                  <a:gd name="T15" fmla="*/ 10799 h 1905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8" h="19059">
                    <a:moveTo>
                      <a:pt x="6430" y="17268"/>
                    </a:moveTo>
                    <a:cubicBezTo>
                      <a:pt x="2162" y="15559"/>
                      <a:pt x="82" y="10698"/>
                      <a:pt x="1790" y="6431"/>
                    </a:cubicBezTo>
                    <a:cubicBezTo>
                      <a:pt x="3499" y="2164"/>
                      <a:pt x="8360" y="81"/>
                      <a:pt x="12627" y="1791"/>
                    </a:cubicBezTo>
                    <a:cubicBezTo>
                      <a:pt x="16894" y="3499"/>
                      <a:pt x="18975" y="8361"/>
                      <a:pt x="17267" y="12628"/>
                    </a:cubicBezTo>
                    <a:cubicBezTo>
                      <a:pt x="15558" y="16895"/>
                      <a:pt x="10696" y="18976"/>
                      <a:pt x="6430" y="17268"/>
                    </a:cubicBezTo>
                    <a:moveTo>
                      <a:pt x="13070" y="685"/>
                    </a:moveTo>
                    <a:cubicBezTo>
                      <a:pt x="8186" y="-1270"/>
                      <a:pt x="2641" y="1103"/>
                      <a:pt x="685" y="5987"/>
                    </a:cubicBezTo>
                    <a:cubicBezTo>
                      <a:pt x="-1271" y="10872"/>
                      <a:pt x="1103" y="16418"/>
                      <a:pt x="5987" y="18373"/>
                    </a:cubicBezTo>
                    <a:cubicBezTo>
                      <a:pt x="10871" y="20330"/>
                      <a:pt x="16416" y="17955"/>
                      <a:pt x="18373" y="13071"/>
                    </a:cubicBezTo>
                    <a:cubicBezTo>
                      <a:pt x="20329" y="8186"/>
                      <a:pt x="17954" y="2641"/>
                      <a:pt x="13070" y="685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>
                  <a:sym typeface="Gill Sans" charset="0"/>
                </a:endParaRPr>
              </a:p>
            </p:txBody>
          </p:sp>
          <p:sp>
            <p:nvSpPr>
              <p:cNvPr id="13" name="AutoShape 8"/>
              <p:cNvSpPr>
                <a:spLocks/>
              </p:cNvSpPr>
              <p:nvPr/>
            </p:nvSpPr>
            <p:spPr bwMode="auto">
              <a:xfrm>
                <a:off x="9348788" y="4638675"/>
                <a:ext cx="57944" cy="57944"/>
              </a:xfrm>
              <a:custGeom>
                <a:avLst/>
                <a:gdLst>
                  <a:gd name="T0" fmla="+- 0 10801 1272"/>
                  <a:gd name="T1" fmla="*/ T0 w 19059"/>
                  <a:gd name="T2" fmla="+- 0 10800 1272"/>
                  <a:gd name="T3" fmla="*/ 10800 h 19056"/>
                  <a:gd name="T4" fmla="+- 0 10801 1272"/>
                  <a:gd name="T5" fmla="*/ T4 w 19059"/>
                  <a:gd name="T6" fmla="+- 0 10800 1272"/>
                  <a:gd name="T7" fmla="*/ 10800 h 19056"/>
                  <a:gd name="T8" fmla="+- 0 10801 1272"/>
                  <a:gd name="T9" fmla="*/ T8 w 19059"/>
                  <a:gd name="T10" fmla="+- 0 10800 1272"/>
                  <a:gd name="T11" fmla="*/ 10800 h 19056"/>
                  <a:gd name="T12" fmla="+- 0 10801 1272"/>
                  <a:gd name="T13" fmla="*/ T12 w 19059"/>
                  <a:gd name="T14" fmla="+- 0 10800 1272"/>
                  <a:gd name="T15" fmla="*/ 10800 h 19056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9" h="19056">
                    <a:moveTo>
                      <a:pt x="7753" y="13951"/>
                    </a:moveTo>
                    <a:cubicBezTo>
                      <a:pt x="5315" y="12969"/>
                      <a:pt x="4129" y="10197"/>
                      <a:pt x="5101" y="7755"/>
                    </a:cubicBezTo>
                    <a:cubicBezTo>
                      <a:pt x="6083" y="5323"/>
                      <a:pt x="8860" y="4132"/>
                      <a:pt x="11298" y="5104"/>
                    </a:cubicBezTo>
                    <a:cubicBezTo>
                      <a:pt x="13735" y="6081"/>
                      <a:pt x="14926" y="8858"/>
                      <a:pt x="13949" y="11300"/>
                    </a:cubicBezTo>
                    <a:cubicBezTo>
                      <a:pt x="12972" y="13737"/>
                      <a:pt x="10195" y="14923"/>
                      <a:pt x="7753" y="13951"/>
                    </a:cubicBezTo>
                    <a:moveTo>
                      <a:pt x="13070" y="686"/>
                    </a:moveTo>
                    <a:cubicBezTo>
                      <a:pt x="8190" y="-1272"/>
                      <a:pt x="2640" y="1104"/>
                      <a:pt x="686" y="5988"/>
                    </a:cubicBezTo>
                    <a:cubicBezTo>
                      <a:pt x="-1272" y="10872"/>
                      <a:pt x="1105" y="16416"/>
                      <a:pt x="5985" y="18369"/>
                    </a:cubicBezTo>
                    <a:cubicBezTo>
                      <a:pt x="10870" y="20328"/>
                      <a:pt x="16415" y="17951"/>
                      <a:pt x="18374" y="13072"/>
                    </a:cubicBezTo>
                    <a:cubicBezTo>
                      <a:pt x="20328" y="8188"/>
                      <a:pt x="17960" y="2644"/>
                      <a:pt x="13070" y="686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>
                  <a:sym typeface="Gill Sans" charset="0"/>
                </a:endParaRPr>
              </a:p>
            </p:txBody>
          </p:sp>
          <p:sp>
            <p:nvSpPr>
              <p:cNvPr id="14" name="AutoShape 9"/>
              <p:cNvSpPr>
                <a:spLocks/>
              </p:cNvSpPr>
              <p:nvPr/>
            </p:nvSpPr>
            <p:spPr bwMode="auto">
              <a:xfrm>
                <a:off x="9290050" y="4580732"/>
                <a:ext cx="174625" cy="174625"/>
              </a:xfrm>
              <a:custGeom>
                <a:avLst/>
                <a:gdLst>
                  <a:gd name="T0" fmla="+- 0 10800 1271"/>
                  <a:gd name="T1" fmla="*/ T0 w 19059"/>
                  <a:gd name="T2" fmla="+- 0 10800 1271"/>
                  <a:gd name="T3" fmla="*/ 10800 h 19058"/>
                  <a:gd name="T4" fmla="+- 0 10800 1271"/>
                  <a:gd name="T5" fmla="*/ T4 w 19059"/>
                  <a:gd name="T6" fmla="+- 0 10800 1271"/>
                  <a:gd name="T7" fmla="*/ 10800 h 19058"/>
                  <a:gd name="T8" fmla="+- 0 10800 1271"/>
                  <a:gd name="T9" fmla="*/ T8 w 19059"/>
                  <a:gd name="T10" fmla="+- 0 10800 1271"/>
                  <a:gd name="T11" fmla="*/ 10800 h 19058"/>
                  <a:gd name="T12" fmla="+- 0 10800 1271"/>
                  <a:gd name="T13" fmla="*/ T12 w 19059"/>
                  <a:gd name="T14" fmla="+- 0 10800 1271"/>
                  <a:gd name="T15" fmla="*/ 10800 h 19058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9" h="19058">
                    <a:moveTo>
                      <a:pt x="7169" y="15424"/>
                    </a:moveTo>
                    <a:cubicBezTo>
                      <a:pt x="3916" y="14123"/>
                      <a:pt x="2331" y="10417"/>
                      <a:pt x="3632" y="7167"/>
                    </a:cubicBezTo>
                    <a:cubicBezTo>
                      <a:pt x="4934" y="3917"/>
                      <a:pt x="8638" y="2331"/>
                      <a:pt x="11889" y="3632"/>
                    </a:cubicBezTo>
                    <a:cubicBezTo>
                      <a:pt x="15141" y="4934"/>
                      <a:pt x="16728" y="8640"/>
                      <a:pt x="15425" y="11890"/>
                    </a:cubicBezTo>
                    <a:cubicBezTo>
                      <a:pt x="14124" y="15140"/>
                      <a:pt x="10419" y="16728"/>
                      <a:pt x="7169" y="15424"/>
                    </a:cubicBezTo>
                    <a:moveTo>
                      <a:pt x="13071" y="685"/>
                    </a:moveTo>
                    <a:cubicBezTo>
                      <a:pt x="8186" y="-1271"/>
                      <a:pt x="2639" y="1104"/>
                      <a:pt x="686" y="5987"/>
                    </a:cubicBezTo>
                    <a:cubicBezTo>
                      <a:pt x="-1271" y="10871"/>
                      <a:pt x="1104" y="16416"/>
                      <a:pt x="5987" y="18372"/>
                    </a:cubicBezTo>
                    <a:cubicBezTo>
                      <a:pt x="10874" y="20329"/>
                      <a:pt x="16418" y="17955"/>
                      <a:pt x="18375" y="13070"/>
                    </a:cubicBezTo>
                    <a:cubicBezTo>
                      <a:pt x="20328" y="8186"/>
                      <a:pt x="17956" y="2641"/>
                      <a:pt x="13071" y="685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>
                  <a:sym typeface="Gill Sans" charset="0"/>
                </a:endParaRPr>
              </a:p>
            </p:txBody>
          </p:sp>
          <p:sp>
            <p:nvSpPr>
              <p:cNvPr id="15" name="AutoShape 10"/>
              <p:cNvSpPr>
                <a:spLocks/>
              </p:cNvSpPr>
              <p:nvPr/>
            </p:nvSpPr>
            <p:spPr bwMode="auto">
              <a:xfrm>
                <a:off x="9406732" y="4696619"/>
                <a:ext cx="72231" cy="74613"/>
              </a:xfrm>
              <a:custGeom>
                <a:avLst/>
                <a:gdLst>
                  <a:gd name="T0" fmla="+- 0 10804 288"/>
                  <a:gd name="T1" fmla="*/ T0 w 21033"/>
                  <a:gd name="T2" fmla="+- 0 10798 277"/>
                  <a:gd name="T3" fmla="*/ 10798 h 21043"/>
                  <a:gd name="T4" fmla="+- 0 10804 288"/>
                  <a:gd name="T5" fmla="*/ T4 w 21033"/>
                  <a:gd name="T6" fmla="+- 0 10798 277"/>
                  <a:gd name="T7" fmla="*/ 10798 h 21043"/>
                  <a:gd name="T8" fmla="+- 0 10804 288"/>
                  <a:gd name="T9" fmla="*/ T8 w 21033"/>
                  <a:gd name="T10" fmla="+- 0 10798 277"/>
                  <a:gd name="T11" fmla="*/ 10798 h 21043"/>
                  <a:gd name="T12" fmla="+- 0 10804 288"/>
                  <a:gd name="T13" fmla="*/ T12 w 21033"/>
                  <a:gd name="T14" fmla="+- 0 10798 277"/>
                  <a:gd name="T15" fmla="*/ 10798 h 21043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033" h="21043">
                    <a:moveTo>
                      <a:pt x="20881" y="2825"/>
                    </a:moveTo>
                    <a:cubicBezTo>
                      <a:pt x="21312" y="1771"/>
                      <a:pt x="20787" y="572"/>
                      <a:pt x="19713" y="149"/>
                    </a:cubicBezTo>
                    <a:cubicBezTo>
                      <a:pt x="18636" y="-277"/>
                      <a:pt x="17414" y="238"/>
                      <a:pt x="16984" y="1296"/>
                    </a:cubicBezTo>
                    <a:lnTo>
                      <a:pt x="16980" y="1292"/>
                    </a:lnTo>
                    <a:cubicBezTo>
                      <a:pt x="13964" y="8692"/>
                      <a:pt x="8182" y="14184"/>
                      <a:pt x="1269" y="17089"/>
                    </a:cubicBezTo>
                    <a:cubicBezTo>
                      <a:pt x="207" y="17536"/>
                      <a:pt x="-288" y="18747"/>
                      <a:pt x="170" y="19789"/>
                    </a:cubicBezTo>
                    <a:cubicBezTo>
                      <a:pt x="629" y="20840"/>
                      <a:pt x="1863" y="21323"/>
                      <a:pt x="2924" y="20876"/>
                    </a:cubicBezTo>
                    <a:cubicBezTo>
                      <a:pt x="2961" y="20860"/>
                      <a:pt x="2982" y="20828"/>
                      <a:pt x="3014" y="20815"/>
                    </a:cubicBezTo>
                    <a:cubicBezTo>
                      <a:pt x="10874" y="17480"/>
                      <a:pt x="17451" y="11227"/>
                      <a:pt x="20877" y="2825"/>
                    </a:cubicBezTo>
                    <a:cubicBezTo>
                      <a:pt x="20877" y="2825"/>
                      <a:pt x="20881" y="2825"/>
                      <a:pt x="20881" y="2825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>
                  <a:sym typeface="Gill Sans" charset="0"/>
                </a:endParaRPr>
              </a:p>
            </p:txBody>
          </p:sp>
          <p:sp>
            <p:nvSpPr>
              <p:cNvPr id="16" name="AutoShape 11"/>
              <p:cNvSpPr>
                <a:spLocks/>
              </p:cNvSpPr>
              <p:nvPr/>
            </p:nvSpPr>
            <p:spPr bwMode="auto">
              <a:xfrm>
                <a:off x="9435307" y="4725988"/>
                <a:ext cx="103981" cy="106363"/>
              </a:xfrm>
              <a:custGeom>
                <a:avLst/>
                <a:gdLst>
                  <a:gd name="T0" fmla="+- 0 10803 203"/>
                  <a:gd name="T1" fmla="*/ T0 w 21201"/>
                  <a:gd name="T2" fmla="+- 0 10798 194"/>
                  <a:gd name="T3" fmla="*/ 10798 h 21209"/>
                  <a:gd name="T4" fmla="+- 0 10803 203"/>
                  <a:gd name="T5" fmla="*/ T4 w 21201"/>
                  <a:gd name="T6" fmla="+- 0 10798 194"/>
                  <a:gd name="T7" fmla="*/ 10798 h 21209"/>
                  <a:gd name="T8" fmla="+- 0 10803 203"/>
                  <a:gd name="T9" fmla="*/ T8 w 21201"/>
                  <a:gd name="T10" fmla="+- 0 10798 194"/>
                  <a:gd name="T11" fmla="*/ 10798 h 21209"/>
                  <a:gd name="T12" fmla="+- 0 10803 203"/>
                  <a:gd name="T13" fmla="*/ T12 w 21201"/>
                  <a:gd name="T14" fmla="+- 0 10798 194"/>
                  <a:gd name="T15" fmla="*/ 10798 h 2120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201" h="21209">
                    <a:moveTo>
                      <a:pt x="20267" y="104"/>
                    </a:moveTo>
                    <a:cubicBezTo>
                      <a:pt x="19508" y="-194"/>
                      <a:pt x="18645" y="169"/>
                      <a:pt x="18339" y="912"/>
                    </a:cubicBezTo>
                    <a:cubicBezTo>
                      <a:pt x="14991" y="9110"/>
                      <a:pt x="8568" y="15198"/>
                      <a:pt x="894" y="18420"/>
                    </a:cubicBezTo>
                    <a:cubicBezTo>
                      <a:pt x="144" y="18735"/>
                      <a:pt x="-203" y="19589"/>
                      <a:pt x="121" y="20327"/>
                    </a:cubicBezTo>
                    <a:cubicBezTo>
                      <a:pt x="442" y="21068"/>
                      <a:pt x="1314" y="21406"/>
                      <a:pt x="2067" y="21090"/>
                    </a:cubicBezTo>
                    <a:cubicBezTo>
                      <a:pt x="2102" y="21073"/>
                      <a:pt x="2125" y="21042"/>
                      <a:pt x="2159" y="21025"/>
                    </a:cubicBezTo>
                    <a:cubicBezTo>
                      <a:pt x="10491" y="17500"/>
                      <a:pt x="17461" y="10881"/>
                      <a:pt x="21095" y="1994"/>
                    </a:cubicBezTo>
                    <a:cubicBezTo>
                      <a:pt x="21397" y="1250"/>
                      <a:pt x="21026" y="404"/>
                      <a:pt x="20267" y="104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>
                  <a:sym typeface="Gill Sans" charset="0"/>
                </a:endParaRPr>
              </a:p>
            </p:txBody>
          </p:sp>
          <p:sp>
            <p:nvSpPr>
              <p:cNvPr id="17" name="AutoShape 12"/>
              <p:cNvSpPr>
                <a:spLocks/>
              </p:cNvSpPr>
              <p:nvPr/>
            </p:nvSpPr>
            <p:spPr bwMode="auto">
              <a:xfrm>
                <a:off x="9421019" y="4711700"/>
                <a:ext cx="88106" cy="89694"/>
              </a:xfrm>
              <a:custGeom>
                <a:avLst/>
                <a:gdLst>
                  <a:gd name="T0" fmla="+- 0 10802 238"/>
                  <a:gd name="T1" fmla="*/ T0 w 21128"/>
                  <a:gd name="T2" fmla="+- 0 10797 227"/>
                  <a:gd name="T3" fmla="*/ 10797 h 21141"/>
                  <a:gd name="T4" fmla="+- 0 10802 238"/>
                  <a:gd name="T5" fmla="*/ T4 w 21128"/>
                  <a:gd name="T6" fmla="+- 0 10797 227"/>
                  <a:gd name="T7" fmla="*/ 10797 h 21141"/>
                  <a:gd name="T8" fmla="+- 0 10802 238"/>
                  <a:gd name="T9" fmla="*/ T8 w 21128"/>
                  <a:gd name="T10" fmla="+- 0 10797 227"/>
                  <a:gd name="T11" fmla="*/ 10797 h 21141"/>
                  <a:gd name="T12" fmla="+- 0 10802 238"/>
                  <a:gd name="T13" fmla="*/ T12 w 21128"/>
                  <a:gd name="T14" fmla="+- 0 10797 227"/>
                  <a:gd name="T15" fmla="*/ 10797 h 2114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28" h="21141">
                    <a:moveTo>
                      <a:pt x="20035" y="122"/>
                    </a:moveTo>
                    <a:cubicBezTo>
                      <a:pt x="19142" y="-227"/>
                      <a:pt x="18134" y="195"/>
                      <a:pt x="17778" y="1071"/>
                    </a:cubicBezTo>
                    <a:cubicBezTo>
                      <a:pt x="14571" y="8936"/>
                      <a:pt x="8412" y="14778"/>
                      <a:pt x="1051" y="17867"/>
                    </a:cubicBezTo>
                    <a:lnTo>
                      <a:pt x="1054" y="17867"/>
                    </a:lnTo>
                    <a:cubicBezTo>
                      <a:pt x="172" y="18240"/>
                      <a:pt x="-238" y="19242"/>
                      <a:pt x="142" y="20108"/>
                    </a:cubicBezTo>
                    <a:cubicBezTo>
                      <a:pt x="522" y="20973"/>
                      <a:pt x="1543" y="21372"/>
                      <a:pt x="2425" y="21003"/>
                    </a:cubicBezTo>
                    <a:cubicBezTo>
                      <a:pt x="2459" y="20986"/>
                      <a:pt x="2476" y="20956"/>
                      <a:pt x="2514" y="20936"/>
                    </a:cubicBezTo>
                    <a:cubicBezTo>
                      <a:pt x="10651" y="17491"/>
                      <a:pt x="17459" y="11027"/>
                      <a:pt x="21002" y="2339"/>
                    </a:cubicBezTo>
                    <a:cubicBezTo>
                      <a:pt x="21361" y="1463"/>
                      <a:pt x="20927" y="472"/>
                      <a:pt x="20035" y="122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>
                  <a:sym typeface="Gill Sans" charset="0"/>
                </a:endParaRPr>
              </a:p>
            </p:txBody>
          </p:sp>
          <p:sp>
            <p:nvSpPr>
              <p:cNvPr id="18" name="AutoShape 13"/>
              <p:cNvSpPr>
                <a:spLocks/>
              </p:cNvSpPr>
              <p:nvPr/>
            </p:nvSpPr>
            <p:spPr bwMode="auto">
              <a:xfrm>
                <a:off x="9275763" y="4566444"/>
                <a:ext cx="73025" cy="73819"/>
              </a:xfrm>
              <a:custGeom>
                <a:avLst/>
                <a:gdLst>
                  <a:gd name="T0" fmla="+- 0 10797 278"/>
                  <a:gd name="T1" fmla="*/ T0 w 21039"/>
                  <a:gd name="T2" fmla="+- 0 10803 281"/>
                  <a:gd name="T3" fmla="*/ 10803 h 21044"/>
                  <a:gd name="T4" fmla="+- 0 10797 278"/>
                  <a:gd name="T5" fmla="*/ T4 w 21039"/>
                  <a:gd name="T6" fmla="+- 0 10803 281"/>
                  <a:gd name="T7" fmla="*/ 10803 h 21044"/>
                  <a:gd name="T8" fmla="+- 0 10797 278"/>
                  <a:gd name="T9" fmla="*/ T8 w 21039"/>
                  <a:gd name="T10" fmla="+- 0 10803 281"/>
                  <a:gd name="T11" fmla="*/ 10803 h 21044"/>
                  <a:gd name="T12" fmla="+- 0 10797 278"/>
                  <a:gd name="T13" fmla="*/ T12 w 21039"/>
                  <a:gd name="T14" fmla="+- 0 10803 281"/>
                  <a:gd name="T15" fmla="*/ 10803 h 21044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039" h="21044">
                    <a:moveTo>
                      <a:pt x="20871" y="1248"/>
                    </a:moveTo>
                    <a:cubicBezTo>
                      <a:pt x="20411" y="197"/>
                      <a:pt x="19177" y="-281"/>
                      <a:pt x="18112" y="169"/>
                    </a:cubicBezTo>
                    <a:cubicBezTo>
                      <a:pt x="18075" y="181"/>
                      <a:pt x="18050" y="214"/>
                      <a:pt x="18021" y="226"/>
                    </a:cubicBezTo>
                    <a:cubicBezTo>
                      <a:pt x="10159" y="3562"/>
                      <a:pt x="3583" y="9820"/>
                      <a:pt x="152" y="18220"/>
                    </a:cubicBezTo>
                    <a:lnTo>
                      <a:pt x="148" y="18220"/>
                    </a:lnTo>
                    <a:cubicBezTo>
                      <a:pt x="-278" y="19278"/>
                      <a:pt x="242" y="20473"/>
                      <a:pt x="1320" y="20896"/>
                    </a:cubicBezTo>
                    <a:cubicBezTo>
                      <a:pt x="2398" y="21318"/>
                      <a:pt x="3620" y="20803"/>
                      <a:pt x="4046" y="19749"/>
                    </a:cubicBezTo>
                    <a:lnTo>
                      <a:pt x="4051" y="19749"/>
                    </a:lnTo>
                    <a:cubicBezTo>
                      <a:pt x="7068" y="12356"/>
                      <a:pt x="12856" y="6858"/>
                      <a:pt x="19764" y="3956"/>
                    </a:cubicBezTo>
                    <a:cubicBezTo>
                      <a:pt x="20830" y="3506"/>
                      <a:pt x="21322" y="2298"/>
                      <a:pt x="20871" y="1248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>
                  <a:sym typeface="Gill Sans" charset="0"/>
                </a:endParaRPr>
              </a:p>
            </p:txBody>
          </p:sp>
          <p:sp>
            <p:nvSpPr>
              <p:cNvPr id="19" name="AutoShape 14"/>
              <p:cNvSpPr>
                <a:spLocks/>
              </p:cNvSpPr>
              <p:nvPr/>
            </p:nvSpPr>
            <p:spPr bwMode="auto">
              <a:xfrm>
                <a:off x="9217819" y="4508500"/>
                <a:ext cx="103981" cy="105569"/>
              </a:xfrm>
              <a:custGeom>
                <a:avLst/>
                <a:gdLst>
                  <a:gd name="T0" fmla="+- 0 10797 198"/>
                  <a:gd name="T1" fmla="*/ T0 w 21199"/>
                  <a:gd name="T2" fmla="+- 0 10802 198"/>
                  <a:gd name="T3" fmla="*/ 10802 h 21208"/>
                  <a:gd name="T4" fmla="+- 0 10797 198"/>
                  <a:gd name="T5" fmla="*/ T4 w 21199"/>
                  <a:gd name="T6" fmla="+- 0 10802 198"/>
                  <a:gd name="T7" fmla="*/ 10802 h 21208"/>
                  <a:gd name="T8" fmla="+- 0 10797 198"/>
                  <a:gd name="T9" fmla="*/ T8 w 21199"/>
                  <a:gd name="T10" fmla="+- 0 10802 198"/>
                  <a:gd name="T11" fmla="*/ 10802 h 21208"/>
                  <a:gd name="T12" fmla="+- 0 10797 198"/>
                  <a:gd name="T13" fmla="*/ T12 w 21199"/>
                  <a:gd name="T14" fmla="+- 0 10802 198"/>
                  <a:gd name="T15" fmla="*/ 10802 h 21208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99" h="21208">
                    <a:moveTo>
                      <a:pt x="21077" y="880"/>
                    </a:moveTo>
                    <a:cubicBezTo>
                      <a:pt x="20753" y="142"/>
                      <a:pt x="19881" y="-198"/>
                      <a:pt x="19129" y="117"/>
                    </a:cubicBezTo>
                    <a:cubicBezTo>
                      <a:pt x="19097" y="131"/>
                      <a:pt x="19071" y="162"/>
                      <a:pt x="19039" y="179"/>
                    </a:cubicBezTo>
                    <a:cubicBezTo>
                      <a:pt x="10706" y="3707"/>
                      <a:pt x="3739" y="10322"/>
                      <a:pt x="106" y="19208"/>
                    </a:cubicBezTo>
                    <a:cubicBezTo>
                      <a:pt x="-198" y="19957"/>
                      <a:pt x="172" y="20803"/>
                      <a:pt x="934" y="21101"/>
                    </a:cubicBezTo>
                    <a:cubicBezTo>
                      <a:pt x="1689" y="21401"/>
                      <a:pt x="2552" y="21041"/>
                      <a:pt x="2859" y="20292"/>
                    </a:cubicBezTo>
                    <a:cubicBezTo>
                      <a:pt x="6206" y="12096"/>
                      <a:pt x="12625" y="6008"/>
                      <a:pt x="20301" y="2787"/>
                    </a:cubicBezTo>
                    <a:cubicBezTo>
                      <a:pt x="21051" y="2469"/>
                      <a:pt x="21402" y="1618"/>
                      <a:pt x="21077" y="88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>
                  <a:sym typeface="Gill Sans" charset="0"/>
                </a:endParaRPr>
              </a:p>
            </p:txBody>
          </p:sp>
          <p:sp>
            <p:nvSpPr>
              <p:cNvPr id="20" name="AutoShape 15"/>
              <p:cNvSpPr>
                <a:spLocks/>
              </p:cNvSpPr>
              <p:nvPr/>
            </p:nvSpPr>
            <p:spPr bwMode="auto">
              <a:xfrm>
                <a:off x="9247188" y="4537075"/>
                <a:ext cx="88107" cy="90488"/>
              </a:xfrm>
              <a:custGeom>
                <a:avLst/>
                <a:gdLst>
                  <a:gd name="T0" fmla="+- 0 10796 232"/>
                  <a:gd name="T1" fmla="*/ T0 w 21129"/>
                  <a:gd name="T2" fmla="+- 0 10804 234"/>
                  <a:gd name="T3" fmla="*/ 10804 h 21141"/>
                  <a:gd name="T4" fmla="+- 0 10796 232"/>
                  <a:gd name="T5" fmla="*/ T4 w 21129"/>
                  <a:gd name="T6" fmla="+- 0 10804 234"/>
                  <a:gd name="T7" fmla="*/ 10804 h 21141"/>
                  <a:gd name="T8" fmla="+- 0 10796 232"/>
                  <a:gd name="T9" fmla="*/ T8 w 21129"/>
                  <a:gd name="T10" fmla="+- 0 10804 234"/>
                  <a:gd name="T11" fmla="*/ 10804 h 21141"/>
                  <a:gd name="T12" fmla="+- 0 10796 232"/>
                  <a:gd name="T13" fmla="*/ T12 w 21129"/>
                  <a:gd name="T14" fmla="+- 0 10804 234"/>
                  <a:gd name="T15" fmla="*/ 10804 h 2114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29" h="21141">
                    <a:moveTo>
                      <a:pt x="20075" y="3267"/>
                    </a:moveTo>
                    <a:cubicBezTo>
                      <a:pt x="20953" y="2898"/>
                      <a:pt x="21368" y="1899"/>
                      <a:pt x="20987" y="1030"/>
                    </a:cubicBezTo>
                    <a:cubicBezTo>
                      <a:pt x="20611" y="168"/>
                      <a:pt x="19589" y="-234"/>
                      <a:pt x="18707" y="138"/>
                    </a:cubicBezTo>
                    <a:cubicBezTo>
                      <a:pt x="18670" y="152"/>
                      <a:pt x="18649" y="185"/>
                      <a:pt x="18615" y="198"/>
                    </a:cubicBezTo>
                    <a:cubicBezTo>
                      <a:pt x="10481" y="3647"/>
                      <a:pt x="3673" y="10118"/>
                      <a:pt x="124" y="18802"/>
                    </a:cubicBezTo>
                    <a:cubicBezTo>
                      <a:pt x="-232" y="19678"/>
                      <a:pt x="205" y="20666"/>
                      <a:pt x="1094" y="21019"/>
                    </a:cubicBezTo>
                    <a:cubicBezTo>
                      <a:pt x="1983" y="21366"/>
                      <a:pt x="2991" y="20946"/>
                      <a:pt x="3354" y="20071"/>
                    </a:cubicBezTo>
                    <a:cubicBezTo>
                      <a:pt x="6561" y="12205"/>
                      <a:pt x="12717" y="6360"/>
                      <a:pt x="20075" y="3274"/>
                    </a:cubicBezTo>
                    <a:cubicBezTo>
                      <a:pt x="20075" y="3274"/>
                      <a:pt x="20075" y="3267"/>
                      <a:pt x="20075" y="3267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>
                  <a:sym typeface="Gill Sans" charset="0"/>
                </a:endParaRPr>
              </a:p>
            </p:txBody>
          </p:sp>
        </p:grpSp>
        <p:grpSp>
          <p:nvGrpSpPr>
            <p:cNvPr id="39" name="Group 38"/>
            <p:cNvGrpSpPr/>
            <p:nvPr/>
          </p:nvGrpSpPr>
          <p:grpSpPr>
            <a:xfrm>
              <a:off x="612932" y="2913390"/>
              <a:ext cx="2010442" cy="2017151"/>
              <a:chOff x="556972" y="2778671"/>
              <a:chExt cx="2010442" cy="2017151"/>
            </a:xfrm>
          </p:grpSpPr>
          <p:sp>
            <p:nvSpPr>
              <p:cNvPr id="37" name="TextBox 36"/>
              <p:cNvSpPr txBox="1"/>
              <p:nvPr/>
            </p:nvSpPr>
            <p:spPr>
              <a:xfrm>
                <a:off x="1125215" y="2778671"/>
                <a:ext cx="873957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b="1" dirty="0">
                    <a:solidFill>
                      <a:schemeClr val="bg2"/>
                    </a:solidFill>
                  </a:rPr>
                  <a:t>UTILITY</a:t>
                </a:r>
                <a:endParaRPr lang="en-GB" b="1" dirty="0">
                  <a:solidFill>
                    <a:schemeClr val="bg2"/>
                  </a:solidFill>
                </a:endParaRPr>
              </a:p>
            </p:txBody>
          </p:sp>
          <p:sp>
            <p:nvSpPr>
              <p:cNvPr id="38" name="Rectangle 37"/>
              <p:cNvSpPr/>
              <p:nvPr/>
            </p:nvSpPr>
            <p:spPr>
              <a:xfrm>
                <a:off x="556972" y="3164606"/>
                <a:ext cx="2010442" cy="163121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IN" dirty="0">
                    <a:solidFill>
                      <a:srgbClr val="FFFF00"/>
                    </a:solidFill>
                  </a:rPr>
                  <a:t>Greatly Facilitates visitors in finding appropriate parking lots</a:t>
                </a:r>
                <a:endParaRPr lang="en-IN" sz="1400" dirty="0">
                  <a:solidFill>
                    <a:srgbClr val="FFFF00"/>
                  </a:solidFill>
                </a:endParaRPr>
              </a:p>
              <a:p>
                <a:br>
                  <a:rPr lang="en-IN" sz="1400" dirty="0"/>
                </a:br>
                <a:endParaRPr lang="en-GB" sz="1400" dirty="0">
                  <a:solidFill>
                    <a:schemeClr val="bg2"/>
                  </a:solidFill>
                </a:endParaRPr>
              </a:p>
            </p:txBody>
          </p:sp>
        </p:grpSp>
      </p:grpSp>
      <p:grpSp>
        <p:nvGrpSpPr>
          <p:cNvPr id="52" name="Group 51"/>
          <p:cNvGrpSpPr/>
          <p:nvPr/>
        </p:nvGrpSpPr>
        <p:grpSpPr>
          <a:xfrm>
            <a:off x="2826814" y="2320129"/>
            <a:ext cx="2036962" cy="3400283"/>
            <a:chOff x="2838596" y="1733772"/>
            <a:chExt cx="2036962" cy="3400283"/>
          </a:xfrm>
        </p:grpSpPr>
        <p:sp>
          <p:nvSpPr>
            <p:cNvPr id="6" name="Trapezoid 5"/>
            <p:cNvSpPr/>
            <p:nvPr/>
          </p:nvSpPr>
          <p:spPr>
            <a:xfrm rot="16200000" flipH="1">
              <a:off x="2156935" y="2415433"/>
              <a:ext cx="3400283" cy="2036962"/>
            </a:xfrm>
            <a:prstGeom prst="trapezoid">
              <a:avLst>
                <a:gd name="adj" fmla="val 16179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1" name="AutoShape 59"/>
            <p:cNvSpPr>
              <a:spLocks/>
            </p:cNvSpPr>
            <p:nvPr/>
          </p:nvSpPr>
          <p:spPr bwMode="auto">
            <a:xfrm>
              <a:off x="3622870" y="2218858"/>
              <a:ext cx="465138" cy="464344"/>
            </a:xfrm>
            <a:custGeom>
              <a:avLst/>
              <a:gdLst>
                <a:gd name="T0" fmla="+- 0 10794 23"/>
                <a:gd name="T1" fmla="*/ T0 w 21543"/>
                <a:gd name="T2" fmla="*/ 10800 h 21600"/>
                <a:gd name="T3" fmla="+- 0 10794 23"/>
                <a:gd name="T4" fmla="*/ T3 w 21543"/>
                <a:gd name="T5" fmla="*/ 10800 h 21600"/>
                <a:gd name="T6" fmla="+- 0 10794 23"/>
                <a:gd name="T7" fmla="*/ T6 w 21543"/>
                <a:gd name="T8" fmla="*/ 10800 h 21600"/>
                <a:gd name="T9" fmla="+- 0 10794 23"/>
                <a:gd name="T10" fmla="*/ T9 w 21543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43" h="21600">
                  <a:moveTo>
                    <a:pt x="16976" y="19986"/>
                  </a:moveTo>
                  <a:lnTo>
                    <a:pt x="11226" y="17680"/>
                  </a:lnTo>
                  <a:cubicBezTo>
                    <a:pt x="11088" y="17626"/>
                    <a:pt x="10946" y="17608"/>
                    <a:pt x="10806" y="17600"/>
                  </a:cubicBezTo>
                  <a:lnTo>
                    <a:pt x="19660" y="3837"/>
                  </a:lnTo>
                  <a:cubicBezTo>
                    <a:pt x="19660" y="3837"/>
                    <a:pt x="16976" y="19986"/>
                    <a:pt x="16976" y="19986"/>
                  </a:cubicBezTo>
                  <a:close/>
                  <a:moveTo>
                    <a:pt x="6859" y="16244"/>
                  </a:moveTo>
                  <a:cubicBezTo>
                    <a:pt x="6858" y="16242"/>
                    <a:pt x="6855" y="16240"/>
                    <a:pt x="6854" y="16238"/>
                  </a:cubicBezTo>
                  <a:lnTo>
                    <a:pt x="19606" y="2552"/>
                  </a:lnTo>
                  <a:lnTo>
                    <a:pt x="8735" y="19536"/>
                  </a:lnTo>
                  <a:cubicBezTo>
                    <a:pt x="8735" y="19536"/>
                    <a:pt x="6859" y="16244"/>
                    <a:pt x="6859" y="16244"/>
                  </a:cubicBezTo>
                  <a:close/>
                  <a:moveTo>
                    <a:pt x="2111" y="14024"/>
                  </a:moveTo>
                  <a:lnTo>
                    <a:pt x="17712" y="3595"/>
                  </a:lnTo>
                  <a:lnTo>
                    <a:pt x="6369" y="15770"/>
                  </a:lnTo>
                  <a:cubicBezTo>
                    <a:pt x="6309" y="15734"/>
                    <a:pt x="6256" y="15687"/>
                    <a:pt x="6190" y="15660"/>
                  </a:cubicBezTo>
                  <a:cubicBezTo>
                    <a:pt x="6190" y="15660"/>
                    <a:pt x="2111" y="14024"/>
                    <a:pt x="2111" y="14024"/>
                  </a:cubicBezTo>
                  <a:close/>
                  <a:moveTo>
                    <a:pt x="21234" y="108"/>
                  </a:moveTo>
                  <a:cubicBezTo>
                    <a:pt x="21123" y="35"/>
                    <a:pt x="20996" y="0"/>
                    <a:pt x="20868" y="0"/>
                  </a:cubicBezTo>
                  <a:cubicBezTo>
                    <a:pt x="20738" y="0"/>
                    <a:pt x="20608" y="36"/>
                    <a:pt x="20495" y="113"/>
                  </a:cubicBezTo>
                  <a:lnTo>
                    <a:pt x="299" y="13613"/>
                  </a:lnTo>
                  <a:cubicBezTo>
                    <a:pt x="91" y="13751"/>
                    <a:pt x="-23" y="13995"/>
                    <a:pt x="3" y="14244"/>
                  </a:cubicBezTo>
                  <a:cubicBezTo>
                    <a:pt x="28" y="14494"/>
                    <a:pt x="190" y="14708"/>
                    <a:pt x="422" y="14801"/>
                  </a:cubicBezTo>
                  <a:lnTo>
                    <a:pt x="5689" y="16914"/>
                  </a:lnTo>
                  <a:lnTo>
                    <a:pt x="8166" y="21259"/>
                  </a:lnTo>
                  <a:cubicBezTo>
                    <a:pt x="8284" y="21468"/>
                    <a:pt x="8505" y="21597"/>
                    <a:pt x="8743" y="21599"/>
                  </a:cubicBezTo>
                  <a:lnTo>
                    <a:pt x="8751" y="21599"/>
                  </a:lnTo>
                  <a:cubicBezTo>
                    <a:pt x="8987" y="21599"/>
                    <a:pt x="9206" y="21474"/>
                    <a:pt x="9328" y="21271"/>
                  </a:cubicBezTo>
                  <a:lnTo>
                    <a:pt x="10726" y="18934"/>
                  </a:lnTo>
                  <a:lnTo>
                    <a:pt x="17253" y="21551"/>
                  </a:lnTo>
                  <a:cubicBezTo>
                    <a:pt x="17332" y="21584"/>
                    <a:pt x="17418" y="21599"/>
                    <a:pt x="17502" y="21599"/>
                  </a:cubicBezTo>
                  <a:cubicBezTo>
                    <a:pt x="17617" y="21599"/>
                    <a:pt x="17731" y="21571"/>
                    <a:pt x="17832" y="21512"/>
                  </a:cubicBezTo>
                  <a:cubicBezTo>
                    <a:pt x="18010" y="21412"/>
                    <a:pt x="18133" y="21238"/>
                    <a:pt x="18167" y="21035"/>
                  </a:cubicBezTo>
                  <a:lnTo>
                    <a:pt x="21533" y="785"/>
                  </a:lnTo>
                  <a:cubicBezTo>
                    <a:pt x="21576" y="520"/>
                    <a:pt x="21459" y="254"/>
                    <a:pt x="21234" y="108"/>
                  </a:cubicBezTo>
                </a:path>
              </a:pathLst>
            </a:custGeom>
            <a:solidFill>
              <a:schemeClr val="bg2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>
                <a:sym typeface="Gill Sans" charset="0"/>
              </a:endParaRPr>
            </a:p>
          </p:txBody>
        </p:sp>
        <p:grpSp>
          <p:nvGrpSpPr>
            <p:cNvPr id="40" name="Group 39"/>
            <p:cNvGrpSpPr/>
            <p:nvPr/>
          </p:nvGrpSpPr>
          <p:grpSpPr>
            <a:xfrm>
              <a:off x="2850218" y="2913390"/>
              <a:ext cx="2010442" cy="1558119"/>
              <a:chOff x="556972" y="2778671"/>
              <a:chExt cx="2010442" cy="1558119"/>
            </a:xfrm>
          </p:grpSpPr>
          <p:sp>
            <p:nvSpPr>
              <p:cNvPr id="41" name="TextBox 40"/>
              <p:cNvSpPr txBox="1"/>
              <p:nvPr/>
            </p:nvSpPr>
            <p:spPr>
              <a:xfrm>
                <a:off x="871911" y="2778671"/>
                <a:ext cx="1380571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b="1" dirty="0">
                    <a:solidFill>
                      <a:schemeClr val="bg2"/>
                    </a:solidFill>
                  </a:rPr>
                  <a:t>INNOVATION</a:t>
                </a:r>
                <a:endParaRPr lang="en-GB" b="1" dirty="0">
                  <a:solidFill>
                    <a:schemeClr val="bg2"/>
                  </a:solidFill>
                </a:endParaRPr>
              </a:p>
            </p:txBody>
          </p:sp>
          <p:sp>
            <p:nvSpPr>
              <p:cNvPr id="42" name="Rectangle 41"/>
              <p:cNvSpPr/>
              <p:nvPr/>
            </p:nvSpPr>
            <p:spPr>
              <a:xfrm>
                <a:off x="556972" y="3259572"/>
                <a:ext cx="2010442" cy="107721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IN" dirty="0">
                    <a:solidFill>
                      <a:srgbClr val="FFFF00"/>
                    </a:solidFill>
                  </a:rPr>
                  <a:t>Makes way for a Smart Campus</a:t>
                </a:r>
                <a:endParaRPr lang="en-IN" sz="1400" dirty="0">
                  <a:solidFill>
                    <a:srgbClr val="FFFF00"/>
                  </a:solidFill>
                </a:endParaRPr>
              </a:p>
              <a:p>
                <a:br>
                  <a:rPr lang="en-IN" sz="1400" dirty="0"/>
                </a:br>
                <a:endParaRPr lang="en-GB" sz="1400" dirty="0">
                  <a:solidFill>
                    <a:schemeClr val="bg2"/>
                  </a:solidFill>
                </a:endParaRPr>
              </a:p>
            </p:txBody>
          </p:sp>
        </p:grpSp>
      </p:grpSp>
      <p:grpSp>
        <p:nvGrpSpPr>
          <p:cNvPr id="53" name="Group 52"/>
          <p:cNvGrpSpPr/>
          <p:nvPr/>
        </p:nvGrpSpPr>
        <p:grpSpPr>
          <a:xfrm>
            <a:off x="5065735" y="2320130"/>
            <a:ext cx="2137942" cy="3400283"/>
            <a:chOff x="5077519" y="1733772"/>
            <a:chExt cx="2137942" cy="3400283"/>
          </a:xfrm>
        </p:grpSpPr>
        <p:sp>
          <p:nvSpPr>
            <p:cNvPr id="7" name="Trapezoid 6"/>
            <p:cNvSpPr/>
            <p:nvPr/>
          </p:nvSpPr>
          <p:spPr>
            <a:xfrm rot="5400000">
              <a:off x="4395858" y="2415433"/>
              <a:ext cx="3400283" cy="2036962"/>
            </a:xfrm>
            <a:prstGeom prst="trapezoid">
              <a:avLst>
                <a:gd name="adj" fmla="val 16179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grpSp>
          <p:nvGrpSpPr>
            <p:cNvPr id="43" name="Group 42"/>
            <p:cNvGrpSpPr/>
            <p:nvPr/>
          </p:nvGrpSpPr>
          <p:grpSpPr>
            <a:xfrm>
              <a:off x="5205019" y="2913390"/>
              <a:ext cx="2010442" cy="1687452"/>
              <a:chOff x="672453" y="2778671"/>
              <a:chExt cx="2010442" cy="1687452"/>
            </a:xfrm>
          </p:grpSpPr>
          <p:sp>
            <p:nvSpPr>
              <p:cNvPr id="44" name="TextBox 43"/>
              <p:cNvSpPr txBox="1"/>
              <p:nvPr/>
            </p:nvSpPr>
            <p:spPr>
              <a:xfrm>
                <a:off x="710330" y="2778671"/>
                <a:ext cx="170373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b="1" dirty="0">
                    <a:solidFill>
                      <a:srgbClr val="002060"/>
                    </a:solidFill>
                  </a:rPr>
                  <a:t>SOCIETAL VALUE</a:t>
                </a:r>
                <a:endParaRPr lang="en-GB" b="1" dirty="0">
                  <a:solidFill>
                    <a:srgbClr val="002060"/>
                  </a:solidFill>
                </a:endParaRPr>
              </a:p>
            </p:txBody>
          </p:sp>
          <p:sp>
            <p:nvSpPr>
              <p:cNvPr id="45" name="Rectangle 44"/>
              <p:cNvSpPr/>
              <p:nvPr/>
            </p:nvSpPr>
            <p:spPr>
              <a:xfrm>
                <a:off x="672453" y="3204239"/>
                <a:ext cx="2010442" cy="126188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IN" sz="2400" dirty="0">
                    <a:solidFill>
                      <a:srgbClr val="FF0000"/>
                    </a:solidFill>
                  </a:rPr>
                  <a:t>Saves Fuel </a:t>
                </a:r>
              </a:p>
              <a:p>
                <a:r>
                  <a:rPr lang="en-IN" sz="2400" dirty="0">
                    <a:solidFill>
                      <a:srgbClr val="FF0000"/>
                    </a:solidFill>
                  </a:rPr>
                  <a:t>Saves Time </a:t>
                </a:r>
              </a:p>
              <a:p>
                <a:br>
                  <a:rPr lang="en-IN" sz="1400" dirty="0"/>
                </a:br>
                <a:endParaRPr lang="en-GB" sz="1400" dirty="0">
                  <a:solidFill>
                    <a:schemeClr val="bg2"/>
                  </a:solidFill>
                </a:endParaRPr>
              </a:p>
            </p:txBody>
          </p:sp>
        </p:grpSp>
      </p:grpSp>
      <p:grpSp>
        <p:nvGrpSpPr>
          <p:cNvPr id="54" name="Group 53"/>
          <p:cNvGrpSpPr/>
          <p:nvPr/>
        </p:nvGrpSpPr>
        <p:grpSpPr>
          <a:xfrm>
            <a:off x="7301545" y="2320130"/>
            <a:ext cx="2036962" cy="3400283"/>
            <a:chOff x="7316443" y="1733772"/>
            <a:chExt cx="2036962" cy="3400283"/>
          </a:xfrm>
        </p:grpSpPr>
        <p:sp>
          <p:nvSpPr>
            <p:cNvPr id="8" name="Trapezoid 7"/>
            <p:cNvSpPr/>
            <p:nvPr/>
          </p:nvSpPr>
          <p:spPr>
            <a:xfrm rot="16200000" flipH="1">
              <a:off x="6634782" y="2415433"/>
              <a:ext cx="3400283" cy="2036962"/>
            </a:xfrm>
            <a:prstGeom prst="trapezoid">
              <a:avLst>
                <a:gd name="adj" fmla="val 16179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grpSp>
          <p:nvGrpSpPr>
            <p:cNvPr id="46" name="Group 45"/>
            <p:cNvGrpSpPr/>
            <p:nvPr/>
          </p:nvGrpSpPr>
          <p:grpSpPr>
            <a:xfrm>
              <a:off x="7317396" y="2913390"/>
              <a:ext cx="2010442" cy="1691040"/>
              <a:chOff x="544667" y="2778671"/>
              <a:chExt cx="2010442" cy="1691040"/>
            </a:xfrm>
          </p:grpSpPr>
          <p:sp>
            <p:nvSpPr>
              <p:cNvPr id="47" name="TextBox 46"/>
              <p:cNvSpPr txBox="1"/>
              <p:nvPr/>
            </p:nvSpPr>
            <p:spPr>
              <a:xfrm>
                <a:off x="737259" y="2778671"/>
                <a:ext cx="1649875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b="1" dirty="0">
                    <a:solidFill>
                      <a:schemeClr val="tx1">
                        <a:lumMod val="50000"/>
                      </a:schemeClr>
                    </a:solidFill>
                  </a:rPr>
                  <a:t>SUSTAINABILITY</a:t>
                </a:r>
                <a:endParaRPr lang="en-GB" b="1" dirty="0">
                  <a:solidFill>
                    <a:schemeClr val="tx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48" name="Rectangle 47"/>
              <p:cNvSpPr/>
              <p:nvPr/>
            </p:nvSpPr>
            <p:spPr>
              <a:xfrm>
                <a:off x="544667" y="3269382"/>
                <a:ext cx="2010442" cy="120032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 fontAlgn="base"/>
                <a:r>
                  <a:rPr lang="en-IN" sz="2400" dirty="0">
                    <a:solidFill>
                      <a:srgbClr val="FF0000"/>
                    </a:solidFill>
                  </a:rPr>
                  <a:t>Extremely Low </a:t>
                </a:r>
              </a:p>
              <a:p>
                <a:pPr algn="ctr" fontAlgn="base"/>
                <a:r>
                  <a:rPr lang="en-IN" sz="2400" dirty="0">
                    <a:solidFill>
                      <a:srgbClr val="FF0000"/>
                    </a:solidFill>
                  </a:rPr>
                  <a:t>Maintenance </a:t>
                </a:r>
                <a:br>
                  <a:rPr lang="en-IN" sz="2400" dirty="0">
                    <a:solidFill>
                      <a:srgbClr val="FF0000"/>
                    </a:solidFill>
                  </a:rPr>
                </a:br>
                <a:r>
                  <a:rPr lang="en-IN" sz="2400" dirty="0">
                    <a:solidFill>
                      <a:srgbClr val="FF0000"/>
                    </a:solidFill>
                  </a:rPr>
                  <a:t>Overheads</a:t>
                </a:r>
                <a:endParaRPr lang="en-GB" sz="2400" dirty="0">
                  <a:solidFill>
                    <a:srgbClr val="FF0000"/>
                  </a:solidFill>
                </a:endParaRPr>
              </a:p>
            </p:txBody>
          </p:sp>
        </p:grpSp>
      </p:grpSp>
      <p:grpSp>
        <p:nvGrpSpPr>
          <p:cNvPr id="56" name="Group 55"/>
          <p:cNvGrpSpPr/>
          <p:nvPr/>
        </p:nvGrpSpPr>
        <p:grpSpPr>
          <a:xfrm>
            <a:off x="9532053" y="2320130"/>
            <a:ext cx="2036962" cy="3400283"/>
            <a:chOff x="9555365" y="1733771"/>
            <a:chExt cx="2036962" cy="3400283"/>
          </a:xfrm>
        </p:grpSpPr>
        <p:sp>
          <p:nvSpPr>
            <p:cNvPr id="9" name="Trapezoid 8"/>
            <p:cNvSpPr/>
            <p:nvPr/>
          </p:nvSpPr>
          <p:spPr>
            <a:xfrm rot="5400000">
              <a:off x="8873704" y="2415432"/>
              <a:ext cx="3400283" cy="2036962"/>
            </a:xfrm>
            <a:prstGeom prst="trapezoid">
              <a:avLst>
                <a:gd name="adj" fmla="val 16179"/>
              </a:avLst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grpSp>
          <p:nvGrpSpPr>
            <p:cNvPr id="49" name="Group 48"/>
            <p:cNvGrpSpPr/>
            <p:nvPr/>
          </p:nvGrpSpPr>
          <p:grpSpPr>
            <a:xfrm>
              <a:off x="9568624" y="2913390"/>
              <a:ext cx="2010442" cy="1707046"/>
              <a:chOff x="556972" y="2778671"/>
              <a:chExt cx="2010442" cy="1707046"/>
            </a:xfrm>
          </p:grpSpPr>
          <p:sp>
            <p:nvSpPr>
              <p:cNvPr id="50" name="TextBox 49"/>
              <p:cNvSpPr txBox="1"/>
              <p:nvPr/>
            </p:nvSpPr>
            <p:spPr>
              <a:xfrm>
                <a:off x="901599" y="2778671"/>
                <a:ext cx="132119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b="1" dirty="0">
                    <a:solidFill>
                      <a:schemeClr val="tx1">
                        <a:lumMod val="50000"/>
                      </a:schemeClr>
                    </a:solidFill>
                  </a:rPr>
                  <a:t>SCALABILITY</a:t>
                </a:r>
                <a:endParaRPr lang="en-GB" b="1" dirty="0">
                  <a:solidFill>
                    <a:schemeClr val="tx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51" name="Rectangle 50"/>
              <p:cNvSpPr/>
              <p:nvPr/>
            </p:nvSpPr>
            <p:spPr>
              <a:xfrm>
                <a:off x="556972" y="3285388"/>
                <a:ext cx="2010442" cy="120032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IN" sz="2400" dirty="0">
                    <a:solidFill>
                      <a:srgbClr val="FF0000"/>
                    </a:solidFill>
                  </a:rPr>
                  <a:t>Easily Scalable </a:t>
                </a:r>
              </a:p>
              <a:p>
                <a:pPr algn="ctr"/>
                <a:r>
                  <a:rPr lang="en-IN" sz="2400" dirty="0">
                    <a:solidFill>
                      <a:srgbClr val="FF0000"/>
                    </a:solidFill>
                  </a:rPr>
                  <a:t>to </a:t>
                </a:r>
              </a:p>
              <a:p>
                <a:pPr algn="ctr"/>
                <a:r>
                  <a:rPr lang="en-IN" sz="2400" dirty="0">
                    <a:solidFill>
                      <a:srgbClr val="FF0000"/>
                    </a:solidFill>
                  </a:rPr>
                  <a:t>Entire City</a:t>
                </a:r>
                <a:endParaRPr lang="en-GB" sz="2400" dirty="0">
                  <a:solidFill>
                    <a:srgbClr val="FF0000"/>
                  </a:solidFill>
                </a:endParaRPr>
              </a:p>
            </p:txBody>
          </p:sp>
        </p:grpSp>
      </p:grpSp>
      <p:sp>
        <p:nvSpPr>
          <p:cNvPr id="57" name="Freeform 56">
            <a:extLst>
              <a:ext uri="{FF2B5EF4-FFF2-40B4-BE49-F238E27FC236}">
                <a16:creationId xmlns:a16="http://schemas.microsoft.com/office/drawing/2014/main" id="{1C1FFB4A-47F8-9F41-97CD-A6BE446C07B9}"/>
              </a:ext>
            </a:extLst>
          </p:cNvPr>
          <p:cNvSpPr>
            <a:spLocks noEditPoints="1"/>
          </p:cNvSpPr>
          <p:nvPr/>
        </p:nvSpPr>
        <p:spPr bwMode="auto">
          <a:xfrm>
            <a:off x="10070618" y="2811433"/>
            <a:ext cx="633575" cy="451907"/>
          </a:xfrm>
          <a:custGeom>
            <a:avLst/>
            <a:gdLst>
              <a:gd name="T0" fmla="*/ 86 w 109"/>
              <a:gd name="T1" fmla="*/ 88 h 88"/>
              <a:gd name="T2" fmla="*/ 84 w 109"/>
              <a:gd name="T3" fmla="*/ 44 h 88"/>
              <a:gd name="T4" fmla="*/ 80 w 109"/>
              <a:gd name="T5" fmla="*/ 71 h 88"/>
              <a:gd name="T6" fmla="*/ 109 w 109"/>
              <a:gd name="T7" fmla="*/ 0 h 88"/>
              <a:gd name="T8" fmla="*/ 92 w 109"/>
              <a:gd name="T9" fmla="*/ 33 h 88"/>
              <a:gd name="T10" fmla="*/ 80 w 109"/>
              <a:gd name="T11" fmla="*/ 25 h 88"/>
              <a:gd name="T12" fmla="*/ 67 w 109"/>
              <a:gd name="T13" fmla="*/ 68 h 88"/>
              <a:gd name="T14" fmla="*/ 37 w 109"/>
              <a:gd name="T15" fmla="*/ 73 h 88"/>
              <a:gd name="T16" fmla="*/ 19 w 109"/>
              <a:gd name="T17" fmla="*/ 63 h 88"/>
              <a:gd name="T18" fmla="*/ 0 w 109"/>
              <a:gd name="T19" fmla="*/ 56 h 88"/>
              <a:gd name="T20" fmla="*/ 25 w 109"/>
              <a:gd name="T21" fmla="*/ 48 h 88"/>
              <a:gd name="T22" fmla="*/ 30 w 109"/>
              <a:gd name="T23" fmla="*/ 57 h 88"/>
              <a:gd name="T24" fmla="*/ 44 w 109"/>
              <a:gd name="T25" fmla="*/ 29 h 88"/>
              <a:gd name="T26" fmla="*/ 66 w 109"/>
              <a:gd name="T27" fmla="*/ 50 h 88"/>
              <a:gd name="T28" fmla="*/ 68 w 109"/>
              <a:gd name="T29" fmla="*/ 18 h 88"/>
              <a:gd name="T30" fmla="*/ 78 w 109"/>
              <a:gd name="T31" fmla="*/ 12 h 88"/>
              <a:gd name="T32" fmla="*/ 90 w 109"/>
              <a:gd name="T33" fmla="*/ 1 h 88"/>
              <a:gd name="T34" fmla="*/ 22 w 109"/>
              <a:gd name="T35" fmla="*/ 88 h 88"/>
              <a:gd name="T36" fmla="*/ 29 w 109"/>
              <a:gd name="T37" fmla="*/ 80 h 88"/>
              <a:gd name="T38" fmla="*/ 22 w 109"/>
              <a:gd name="T39" fmla="*/ 79 h 88"/>
              <a:gd name="T40" fmla="*/ 11 w 109"/>
              <a:gd name="T41" fmla="*/ 88 h 88"/>
              <a:gd name="T42" fmla="*/ 17 w 109"/>
              <a:gd name="T43" fmla="*/ 71 h 88"/>
              <a:gd name="T44" fmla="*/ 11 w 109"/>
              <a:gd name="T45" fmla="*/ 73 h 88"/>
              <a:gd name="T46" fmla="*/ 34 w 109"/>
              <a:gd name="T47" fmla="*/ 88 h 88"/>
              <a:gd name="T48" fmla="*/ 40 w 109"/>
              <a:gd name="T49" fmla="*/ 79 h 88"/>
              <a:gd name="T50" fmla="*/ 34 w 109"/>
              <a:gd name="T51" fmla="*/ 80 h 88"/>
              <a:gd name="T52" fmla="*/ 45 w 109"/>
              <a:gd name="T53" fmla="*/ 88 h 88"/>
              <a:gd name="T54" fmla="*/ 52 w 109"/>
              <a:gd name="T55" fmla="*/ 63 h 88"/>
              <a:gd name="T56" fmla="*/ 45 w 109"/>
              <a:gd name="T57" fmla="*/ 69 h 88"/>
              <a:gd name="T58" fmla="*/ 57 w 109"/>
              <a:gd name="T59" fmla="*/ 88 h 88"/>
              <a:gd name="T60" fmla="*/ 63 w 109"/>
              <a:gd name="T61" fmla="*/ 73 h 88"/>
              <a:gd name="T62" fmla="*/ 57 w 109"/>
              <a:gd name="T63" fmla="*/ 88 h 88"/>
              <a:gd name="T64" fmla="*/ 75 w 109"/>
              <a:gd name="T65" fmla="*/ 88 h 88"/>
              <a:gd name="T66" fmla="*/ 68 w 109"/>
              <a:gd name="T67" fmla="*/ 75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09" h="88">
                <a:moveTo>
                  <a:pt x="80" y="88"/>
                </a:moveTo>
                <a:cubicBezTo>
                  <a:pt x="86" y="88"/>
                  <a:pt x="86" y="88"/>
                  <a:pt x="86" y="88"/>
                </a:cubicBezTo>
                <a:cubicBezTo>
                  <a:pt x="86" y="44"/>
                  <a:pt x="86" y="44"/>
                  <a:pt x="86" y="44"/>
                </a:cubicBezTo>
                <a:cubicBezTo>
                  <a:pt x="84" y="44"/>
                  <a:pt x="84" y="44"/>
                  <a:pt x="84" y="44"/>
                </a:cubicBezTo>
                <a:cubicBezTo>
                  <a:pt x="82" y="70"/>
                  <a:pt x="82" y="70"/>
                  <a:pt x="82" y="70"/>
                </a:cubicBezTo>
                <a:cubicBezTo>
                  <a:pt x="80" y="71"/>
                  <a:pt x="80" y="71"/>
                  <a:pt x="80" y="71"/>
                </a:cubicBezTo>
                <a:cubicBezTo>
                  <a:pt x="80" y="88"/>
                  <a:pt x="80" y="88"/>
                  <a:pt x="80" y="88"/>
                </a:cubicBezTo>
                <a:close/>
                <a:moveTo>
                  <a:pt x="109" y="0"/>
                </a:moveTo>
                <a:cubicBezTo>
                  <a:pt x="100" y="17"/>
                  <a:pt x="100" y="17"/>
                  <a:pt x="100" y="17"/>
                </a:cubicBezTo>
                <a:cubicBezTo>
                  <a:pt x="92" y="33"/>
                  <a:pt x="92" y="33"/>
                  <a:pt x="92" y="33"/>
                </a:cubicBezTo>
                <a:cubicBezTo>
                  <a:pt x="84" y="22"/>
                  <a:pt x="84" y="22"/>
                  <a:pt x="84" y="22"/>
                </a:cubicBezTo>
                <a:cubicBezTo>
                  <a:pt x="80" y="25"/>
                  <a:pt x="80" y="25"/>
                  <a:pt x="80" y="25"/>
                </a:cubicBezTo>
                <a:cubicBezTo>
                  <a:pt x="77" y="64"/>
                  <a:pt x="77" y="64"/>
                  <a:pt x="77" y="64"/>
                </a:cubicBezTo>
                <a:cubicBezTo>
                  <a:pt x="67" y="68"/>
                  <a:pt x="67" y="68"/>
                  <a:pt x="67" y="68"/>
                </a:cubicBezTo>
                <a:cubicBezTo>
                  <a:pt x="48" y="50"/>
                  <a:pt x="48" y="50"/>
                  <a:pt x="48" y="50"/>
                </a:cubicBezTo>
                <a:cubicBezTo>
                  <a:pt x="37" y="73"/>
                  <a:pt x="37" y="73"/>
                  <a:pt x="37" y="73"/>
                </a:cubicBezTo>
                <a:cubicBezTo>
                  <a:pt x="26" y="73"/>
                  <a:pt x="26" y="73"/>
                  <a:pt x="26" y="73"/>
                </a:cubicBezTo>
                <a:cubicBezTo>
                  <a:pt x="19" y="63"/>
                  <a:pt x="19" y="63"/>
                  <a:pt x="19" y="63"/>
                </a:cubicBezTo>
                <a:cubicBezTo>
                  <a:pt x="4" y="67"/>
                  <a:pt x="4" y="67"/>
                  <a:pt x="4" y="67"/>
                </a:cubicBezTo>
                <a:cubicBezTo>
                  <a:pt x="0" y="56"/>
                  <a:pt x="0" y="56"/>
                  <a:pt x="0" y="56"/>
                </a:cubicBezTo>
                <a:cubicBezTo>
                  <a:pt x="20" y="50"/>
                  <a:pt x="20" y="50"/>
                  <a:pt x="20" y="50"/>
                </a:cubicBezTo>
                <a:cubicBezTo>
                  <a:pt x="25" y="48"/>
                  <a:pt x="25" y="48"/>
                  <a:pt x="25" y="48"/>
                </a:cubicBezTo>
                <a:cubicBezTo>
                  <a:pt x="27" y="52"/>
                  <a:pt x="27" y="52"/>
                  <a:pt x="27" y="52"/>
                </a:cubicBezTo>
                <a:cubicBezTo>
                  <a:pt x="30" y="57"/>
                  <a:pt x="30" y="57"/>
                  <a:pt x="30" y="57"/>
                </a:cubicBezTo>
                <a:cubicBezTo>
                  <a:pt x="40" y="37"/>
                  <a:pt x="40" y="37"/>
                  <a:pt x="40" y="37"/>
                </a:cubicBezTo>
                <a:cubicBezTo>
                  <a:pt x="44" y="29"/>
                  <a:pt x="44" y="29"/>
                  <a:pt x="44" y="29"/>
                </a:cubicBezTo>
                <a:cubicBezTo>
                  <a:pt x="50" y="35"/>
                  <a:pt x="50" y="35"/>
                  <a:pt x="50" y="35"/>
                </a:cubicBezTo>
                <a:cubicBezTo>
                  <a:pt x="66" y="50"/>
                  <a:pt x="66" y="50"/>
                  <a:pt x="66" y="50"/>
                </a:cubicBezTo>
                <a:cubicBezTo>
                  <a:pt x="68" y="21"/>
                  <a:pt x="68" y="21"/>
                  <a:pt x="68" y="21"/>
                </a:cubicBezTo>
                <a:cubicBezTo>
                  <a:pt x="68" y="18"/>
                  <a:pt x="68" y="18"/>
                  <a:pt x="68" y="18"/>
                </a:cubicBezTo>
                <a:cubicBezTo>
                  <a:pt x="71" y="16"/>
                  <a:pt x="71" y="16"/>
                  <a:pt x="71" y="16"/>
                </a:cubicBezTo>
                <a:cubicBezTo>
                  <a:pt x="78" y="12"/>
                  <a:pt x="78" y="12"/>
                  <a:pt x="78" y="12"/>
                </a:cubicBezTo>
                <a:cubicBezTo>
                  <a:pt x="72" y="2"/>
                  <a:pt x="72" y="2"/>
                  <a:pt x="72" y="2"/>
                </a:cubicBezTo>
                <a:cubicBezTo>
                  <a:pt x="90" y="1"/>
                  <a:pt x="90" y="1"/>
                  <a:pt x="90" y="1"/>
                </a:cubicBezTo>
                <a:cubicBezTo>
                  <a:pt x="109" y="0"/>
                  <a:pt x="109" y="0"/>
                  <a:pt x="109" y="0"/>
                </a:cubicBezTo>
                <a:close/>
                <a:moveTo>
                  <a:pt x="22" y="88"/>
                </a:moveTo>
                <a:cubicBezTo>
                  <a:pt x="24" y="88"/>
                  <a:pt x="27" y="88"/>
                  <a:pt x="29" y="88"/>
                </a:cubicBezTo>
                <a:cubicBezTo>
                  <a:pt x="29" y="80"/>
                  <a:pt x="29" y="80"/>
                  <a:pt x="29" y="80"/>
                </a:cubicBezTo>
                <a:cubicBezTo>
                  <a:pt x="23" y="81"/>
                  <a:pt x="23" y="81"/>
                  <a:pt x="23" y="81"/>
                </a:cubicBezTo>
                <a:cubicBezTo>
                  <a:pt x="22" y="79"/>
                  <a:pt x="22" y="79"/>
                  <a:pt x="22" y="79"/>
                </a:cubicBezTo>
                <a:cubicBezTo>
                  <a:pt x="22" y="88"/>
                  <a:pt x="22" y="88"/>
                  <a:pt x="22" y="88"/>
                </a:cubicBezTo>
                <a:close/>
                <a:moveTo>
                  <a:pt x="11" y="88"/>
                </a:moveTo>
                <a:cubicBezTo>
                  <a:pt x="17" y="88"/>
                  <a:pt x="17" y="88"/>
                  <a:pt x="17" y="88"/>
                </a:cubicBezTo>
                <a:cubicBezTo>
                  <a:pt x="17" y="71"/>
                  <a:pt x="17" y="71"/>
                  <a:pt x="17" y="71"/>
                </a:cubicBezTo>
                <a:cubicBezTo>
                  <a:pt x="17" y="71"/>
                  <a:pt x="17" y="71"/>
                  <a:pt x="17" y="71"/>
                </a:cubicBezTo>
                <a:cubicBezTo>
                  <a:pt x="11" y="73"/>
                  <a:pt x="11" y="73"/>
                  <a:pt x="11" y="73"/>
                </a:cubicBezTo>
                <a:cubicBezTo>
                  <a:pt x="11" y="88"/>
                  <a:pt x="11" y="88"/>
                  <a:pt x="11" y="88"/>
                </a:cubicBezTo>
                <a:close/>
                <a:moveTo>
                  <a:pt x="34" y="88"/>
                </a:moveTo>
                <a:cubicBezTo>
                  <a:pt x="36" y="88"/>
                  <a:pt x="38" y="88"/>
                  <a:pt x="40" y="88"/>
                </a:cubicBezTo>
                <a:cubicBezTo>
                  <a:pt x="40" y="79"/>
                  <a:pt x="40" y="79"/>
                  <a:pt x="40" y="79"/>
                </a:cubicBezTo>
                <a:cubicBezTo>
                  <a:pt x="40" y="80"/>
                  <a:pt x="40" y="80"/>
                  <a:pt x="40" y="80"/>
                </a:cubicBezTo>
                <a:cubicBezTo>
                  <a:pt x="34" y="80"/>
                  <a:pt x="34" y="80"/>
                  <a:pt x="34" y="80"/>
                </a:cubicBezTo>
                <a:cubicBezTo>
                  <a:pt x="34" y="88"/>
                  <a:pt x="34" y="88"/>
                  <a:pt x="34" y="88"/>
                </a:cubicBezTo>
                <a:close/>
                <a:moveTo>
                  <a:pt x="45" y="88"/>
                </a:moveTo>
                <a:cubicBezTo>
                  <a:pt x="47" y="88"/>
                  <a:pt x="50" y="88"/>
                  <a:pt x="52" y="88"/>
                </a:cubicBezTo>
                <a:cubicBezTo>
                  <a:pt x="52" y="63"/>
                  <a:pt x="52" y="63"/>
                  <a:pt x="52" y="63"/>
                </a:cubicBezTo>
                <a:cubicBezTo>
                  <a:pt x="49" y="60"/>
                  <a:pt x="49" y="60"/>
                  <a:pt x="49" y="60"/>
                </a:cubicBezTo>
                <a:cubicBezTo>
                  <a:pt x="45" y="69"/>
                  <a:pt x="45" y="69"/>
                  <a:pt x="45" y="69"/>
                </a:cubicBezTo>
                <a:cubicBezTo>
                  <a:pt x="45" y="88"/>
                  <a:pt x="45" y="88"/>
                  <a:pt x="45" y="88"/>
                </a:cubicBezTo>
                <a:close/>
                <a:moveTo>
                  <a:pt x="57" y="88"/>
                </a:moveTo>
                <a:cubicBezTo>
                  <a:pt x="59" y="88"/>
                  <a:pt x="61" y="88"/>
                  <a:pt x="63" y="88"/>
                </a:cubicBezTo>
                <a:cubicBezTo>
                  <a:pt x="63" y="73"/>
                  <a:pt x="63" y="73"/>
                  <a:pt x="63" y="73"/>
                </a:cubicBezTo>
                <a:cubicBezTo>
                  <a:pt x="57" y="67"/>
                  <a:pt x="57" y="67"/>
                  <a:pt x="57" y="67"/>
                </a:cubicBezTo>
                <a:cubicBezTo>
                  <a:pt x="57" y="88"/>
                  <a:pt x="57" y="88"/>
                  <a:pt x="57" y="88"/>
                </a:cubicBezTo>
                <a:close/>
                <a:moveTo>
                  <a:pt x="68" y="88"/>
                </a:moveTo>
                <a:cubicBezTo>
                  <a:pt x="70" y="88"/>
                  <a:pt x="73" y="88"/>
                  <a:pt x="75" y="88"/>
                </a:cubicBezTo>
                <a:cubicBezTo>
                  <a:pt x="75" y="72"/>
                  <a:pt x="75" y="72"/>
                  <a:pt x="75" y="72"/>
                </a:cubicBezTo>
                <a:cubicBezTo>
                  <a:pt x="68" y="75"/>
                  <a:pt x="68" y="75"/>
                  <a:pt x="68" y="75"/>
                </a:cubicBezTo>
                <a:lnTo>
                  <a:pt x="68" y="88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8" name="Freeform 57">
            <a:extLst>
              <a:ext uri="{FF2B5EF4-FFF2-40B4-BE49-F238E27FC236}">
                <a16:creationId xmlns:a16="http://schemas.microsoft.com/office/drawing/2014/main" id="{3DDD6FBF-E738-C347-83CE-D1CEE95C8102}"/>
              </a:ext>
            </a:extLst>
          </p:cNvPr>
          <p:cNvSpPr>
            <a:spLocks noEditPoints="1"/>
          </p:cNvSpPr>
          <p:nvPr/>
        </p:nvSpPr>
        <p:spPr bwMode="auto">
          <a:xfrm>
            <a:off x="8033655" y="2789737"/>
            <a:ext cx="548127" cy="495300"/>
          </a:xfrm>
          <a:custGeom>
            <a:avLst/>
            <a:gdLst>
              <a:gd name="T0" fmla="*/ 62 w 80"/>
              <a:gd name="T1" fmla="*/ 22 h 92"/>
              <a:gd name="T2" fmla="*/ 37 w 80"/>
              <a:gd name="T3" fmla="*/ 43 h 92"/>
              <a:gd name="T4" fmla="*/ 37 w 80"/>
              <a:gd name="T5" fmla="*/ 33 h 92"/>
              <a:gd name="T6" fmla="*/ 5 w 80"/>
              <a:gd name="T7" fmla="*/ 58 h 92"/>
              <a:gd name="T8" fmla="*/ 0 w 80"/>
              <a:gd name="T9" fmla="*/ 58 h 92"/>
              <a:gd name="T10" fmla="*/ 37 w 80"/>
              <a:gd name="T11" fmla="*/ 10 h 92"/>
              <a:gd name="T12" fmla="*/ 37 w 80"/>
              <a:gd name="T13" fmla="*/ 0 h 92"/>
              <a:gd name="T14" fmla="*/ 62 w 80"/>
              <a:gd name="T15" fmla="*/ 22 h 92"/>
              <a:gd name="T16" fmla="*/ 44 w 80"/>
              <a:gd name="T17" fmla="*/ 59 h 92"/>
              <a:gd name="T18" fmla="*/ 44 w 80"/>
              <a:gd name="T19" fmla="*/ 49 h 92"/>
              <a:gd name="T20" fmla="*/ 16 w 80"/>
              <a:gd name="T21" fmla="*/ 71 h 92"/>
              <a:gd name="T22" fmla="*/ 44 w 80"/>
              <a:gd name="T23" fmla="*/ 92 h 92"/>
              <a:gd name="T24" fmla="*/ 44 w 80"/>
              <a:gd name="T25" fmla="*/ 82 h 92"/>
              <a:gd name="T26" fmla="*/ 80 w 80"/>
              <a:gd name="T27" fmla="*/ 37 h 92"/>
              <a:gd name="T28" fmla="*/ 75 w 80"/>
              <a:gd name="T29" fmla="*/ 37 h 92"/>
              <a:gd name="T30" fmla="*/ 44 w 80"/>
              <a:gd name="T31" fmla="*/ 59 h 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80" h="92">
                <a:moveTo>
                  <a:pt x="62" y="22"/>
                </a:moveTo>
                <a:cubicBezTo>
                  <a:pt x="37" y="43"/>
                  <a:pt x="37" y="43"/>
                  <a:pt x="37" y="43"/>
                </a:cubicBezTo>
                <a:cubicBezTo>
                  <a:pt x="37" y="33"/>
                  <a:pt x="37" y="33"/>
                  <a:pt x="37" y="33"/>
                </a:cubicBezTo>
                <a:cubicBezTo>
                  <a:pt x="22" y="36"/>
                  <a:pt x="10" y="44"/>
                  <a:pt x="5" y="58"/>
                </a:cubicBezTo>
                <a:cubicBezTo>
                  <a:pt x="0" y="58"/>
                  <a:pt x="0" y="58"/>
                  <a:pt x="0" y="58"/>
                </a:cubicBezTo>
                <a:cubicBezTo>
                  <a:pt x="2" y="34"/>
                  <a:pt x="14" y="16"/>
                  <a:pt x="37" y="10"/>
                </a:cubicBezTo>
                <a:cubicBezTo>
                  <a:pt x="37" y="0"/>
                  <a:pt x="37" y="0"/>
                  <a:pt x="37" y="0"/>
                </a:cubicBezTo>
                <a:cubicBezTo>
                  <a:pt x="62" y="22"/>
                  <a:pt x="62" y="22"/>
                  <a:pt x="62" y="22"/>
                </a:cubicBezTo>
                <a:close/>
                <a:moveTo>
                  <a:pt x="44" y="59"/>
                </a:moveTo>
                <a:cubicBezTo>
                  <a:pt x="44" y="49"/>
                  <a:pt x="44" y="49"/>
                  <a:pt x="44" y="49"/>
                </a:cubicBezTo>
                <a:cubicBezTo>
                  <a:pt x="16" y="71"/>
                  <a:pt x="16" y="71"/>
                  <a:pt x="16" y="71"/>
                </a:cubicBezTo>
                <a:cubicBezTo>
                  <a:pt x="44" y="92"/>
                  <a:pt x="44" y="92"/>
                  <a:pt x="44" y="92"/>
                </a:cubicBezTo>
                <a:cubicBezTo>
                  <a:pt x="44" y="82"/>
                  <a:pt x="44" y="82"/>
                  <a:pt x="44" y="82"/>
                </a:cubicBezTo>
                <a:cubicBezTo>
                  <a:pt x="66" y="77"/>
                  <a:pt x="78" y="59"/>
                  <a:pt x="80" y="37"/>
                </a:cubicBezTo>
                <a:cubicBezTo>
                  <a:pt x="75" y="37"/>
                  <a:pt x="75" y="37"/>
                  <a:pt x="75" y="37"/>
                </a:cubicBezTo>
                <a:cubicBezTo>
                  <a:pt x="69" y="49"/>
                  <a:pt x="57" y="56"/>
                  <a:pt x="44" y="59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9" name="Freeform 58">
            <a:extLst>
              <a:ext uri="{FF2B5EF4-FFF2-40B4-BE49-F238E27FC236}">
                <a16:creationId xmlns:a16="http://schemas.microsoft.com/office/drawing/2014/main" id="{E787940F-9723-F741-AA28-9094B7DC547C}"/>
              </a:ext>
            </a:extLst>
          </p:cNvPr>
          <p:cNvSpPr>
            <a:spLocks noEditPoints="1"/>
          </p:cNvSpPr>
          <p:nvPr/>
        </p:nvSpPr>
        <p:spPr bwMode="auto">
          <a:xfrm>
            <a:off x="5648051" y="2800300"/>
            <a:ext cx="739329" cy="495300"/>
          </a:xfrm>
          <a:custGeom>
            <a:avLst/>
            <a:gdLst>
              <a:gd name="T0" fmla="*/ 72 w 116"/>
              <a:gd name="T1" fmla="*/ 27 h 75"/>
              <a:gd name="T2" fmla="*/ 69 w 116"/>
              <a:gd name="T3" fmla="*/ 19 h 75"/>
              <a:gd name="T4" fmla="*/ 65 w 116"/>
              <a:gd name="T5" fmla="*/ 19 h 75"/>
              <a:gd name="T6" fmla="*/ 46 w 116"/>
              <a:gd name="T7" fmla="*/ 18 h 75"/>
              <a:gd name="T8" fmla="*/ 46 w 116"/>
              <a:gd name="T9" fmla="*/ 29 h 75"/>
              <a:gd name="T10" fmla="*/ 79 w 116"/>
              <a:gd name="T11" fmla="*/ 9 h 75"/>
              <a:gd name="T12" fmla="*/ 72 w 116"/>
              <a:gd name="T13" fmla="*/ 29 h 75"/>
              <a:gd name="T14" fmla="*/ 8 w 116"/>
              <a:gd name="T15" fmla="*/ 23 h 75"/>
              <a:gd name="T16" fmla="*/ 29 w 116"/>
              <a:gd name="T17" fmla="*/ 35 h 75"/>
              <a:gd name="T18" fmla="*/ 18 w 116"/>
              <a:gd name="T19" fmla="*/ 46 h 75"/>
              <a:gd name="T20" fmla="*/ 11 w 116"/>
              <a:gd name="T21" fmla="*/ 42 h 75"/>
              <a:gd name="T22" fmla="*/ 25 w 116"/>
              <a:gd name="T23" fmla="*/ 46 h 75"/>
              <a:gd name="T24" fmla="*/ 4 w 116"/>
              <a:gd name="T25" fmla="*/ 48 h 75"/>
              <a:gd name="T26" fmla="*/ 3 w 116"/>
              <a:gd name="T27" fmla="*/ 48 h 75"/>
              <a:gd name="T28" fmla="*/ 0 w 116"/>
              <a:gd name="T29" fmla="*/ 61 h 75"/>
              <a:gd name="T30" fmla="*/ 2 w 116"/>
              <a:gd name="T31" fmla="*/ 62 h 75"/>
              <a:gd name="T32" fmla="*/ 26 w 116"/>
              <a:gd name="T33" fmla="*/ 73 h 75"/>
              <a:gd name="T34" fmla="*/ 28 w 116"/>
              <a:gd name="T35" fmla="*/ 75 h 75"/>
              <a:gd name="T36" fmla="*/ 92 w 116"/>
              <a:gd name="T37" fmla="*/ 75 h 75"/>
              <a:gd name="T38" fmla="*/ 93 w 116"/>
              <a:gd name="T39" fmla="*/ 62 h 75"/>
              <a:gd name="T40" fmla="*/ 116 w 116"/>
              <a:gd name="T41" fmla="*/ 62 h 75"/>
              <a:gd name="T42" fmla="*/ 116 w 116"/>
              <a:gd name="T43" fmla="*/ 55 h 75"/>
              <a:gd name="T44" fmla="*/ 113 w 116"/>
              <a:gd name="T45" fmla="*/ 48 h 75"/>
              <a:gd name="T46" fmla="*/ 105 w 116"/>
              <a:gd name="T47" fmla="*/ 46 h 75"/>
              <a:gd name="T48" fmla="*/ 98 w 116"/>
              <a:gd name="T49" fmla="*/ 59 h 75"/>
              <a:gd name="T50" fmla="*/ 91 w 116"/>
              <a:gd name="T51" fmla="*/ 46 h 75"/>
              <a:gd name="T52" fmla="*/ 72 w 116"/>
              <a:gd name="T53" fmla="*/ 45 h 75"/>
              <a:gd name="T54" fmla="*/ 69 w 116"/>
              <a:gd name="T55" fmla="*/ 50 h 75"/>
              <a:gd name="T56" fmla="*/ 64 w 116"/>
              <a:gd name="T57" fmla="*/ 67 h 75"/>
              <a:gd name="T58" fmla="*/ 64 w 116"/>
              <a:gd name="T59" fmla="*/ 52 h 75"/>
              <a:gd name="T60" fmla="*/ 60 w 116"/>
              <a:gd name="T61" fmla="*/ 47 h 75"/>
              <a:gd name="T62" fmla="*/ 56 w 116"/>
              <a:gd name="T63" fmla="*/ 47 h 75"/>
              <a:gd name="T64" fmla="*/ 57 w 116"/>
              <a:gd name="T65" fmla="*/ 54 h 75"/>
              <a:gd name="T66" fmla="*/ 49 w 116"/>
              <a:gd name="T67" fmla="*/ 50 h 75"/>
              <a:gd name="T68" fmla="*/ 47 w 116"/>
              <a:gd name="T69" fmla="*/ 45 h 75"/>
              <a:gd name="T70" fmla="*/ 33 w 116"/>
              <a:gd name="T71" fmla="*/ 48 h 75"/>
              <a:gd name="T72" fmla="*/ 87 w 116"/>
              <a:gd name="T73" fmla="*/ 36 h 75"/>
              <a:gd name="T74" fmla="*/ 109 w 116"/>
              <a:gd name="T75" fmla="*/ 21 h 75"/>
              <a:gd name="T76" fmla="*/ 106 w 116"/>
              <a:gd name="T77" fmla="*/ 42 h 75"/>
              <a:gd name="T78" fmla="*/ 98 w 116"/>
              <a:gd name="T79" fmla="*/ 46 h 75"/>
              <a:gd name="T80" fmla="*/ 87 w 116"/>
              <a:gd name="T81" fmla="*/ 36 h 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16" h="75">
                <a:moveTo>
                  <a:pt x="72" y="29"/>
                </a:moveTo>
                <a:cubicBezTo>
                  <a:pt x="72" y="28"/>
                  <a:pt x="72" y="27"/>
                  <a:pt x="72" y="27"/>
                </a:cubicBezTo>
                <a:cubicBezTo>
                  <a:pt x="72" y="19"/>
                  <a:pt x="72" y="19"/>
                  <a:pt x="72" y="19"/>
                </a:cubicBezTo>
                <a:cubicBezTo>
                  <a:pt x="71" y="19"/>
                  <a:pt x="70" y="19"/>
                  <a:pt x="69" y="19"/>
                </a:cubicBezTo>
                <a:cubicBezTo>
                  <a:pt x="68" y="14"/>
                  <a:pt x="68" y="14"/>
                  <a:pt x="68" y="14"/>
                </a:cubicBezTo>
                <a:cubicBezTo>
                  <a:pt x="65" y="19"/>
                  <a:pt x="65" y="19"/>
                  <a:pt x="65" y="19"/>
                </a:cubicBezTo>
                <a:cubicBezTo>
                  <a:pt x="60" y="21"/>
                  <a:pt x="56" y="22"/>
                  <a:pt x="47" y="18"/>
                </a:cubicBezTo>
                <a:cubicBezTo>
                  <a:pt x="46" y="18"/>
                  <a:pt x="46" y="18"/>
                  <a:pt x="46" y="18"/>
                </a:cubicBezTo>
                <a:cubicBezTo>
                  <a:pt x="46" y="27"/>
                  <a:pt x="46" y="27"/>
                  <a:pt x="46" y="27"/>
                </a:cubicBezTo>
                <a:cubicBezTo>
                  <a:pt x="46" y="27"/>
                  <a:pt x="46" y="28"/>
                  <a:pt x="46" y="29"/>
                </a:cubicBezTo>
                <a:cubicBezTo>
                  <a:pt x="38" y="23"/>
                  <a:pt x="41" y="20"/>
                  <a:pt x="39" y="9"/>
                </a:cubicBezTo>
                <a:cubicBezTo>
                  <a:pt x="45" y="0"/>
                  <a:pt x="75" y="0"/>
                  <a:pt x="79" y="9"/>
                </a:cubicBezTo>
                <a:cubicBezTo>
                  <a:pt x="78" y="17"/>
                  <a:pt x="79" y="24"/>
                  <a:pt x="73" y="29"/>
                </a:cubicBezTo>
                <a:cubicBezTo>
                  <a:pt x="72" y="29"/>
                  <a:pt x="72" y="29"/>
                  <a:pt x="72" y="29"/>
                </a:cubicBezTo>
                <a:close/>
                <a:moveTo>
                  <a:pt x="8" y="36"/>
                </a:moveTo>
                <a:cubicBezTo>
                  <a:pt x="7" y="30"/>
                  <a:pt x="7" y="27"/>
                  <a:pt x="8" y="23"/>
                </a:cubicBezTo>
                <a:cubicBezTo>
                  <a:pt x="18" y="25"/>
                  <a:pt x="20" y="16"/>
                  <a:pt x="29" y="23"/>
                </a:cubicBezTo>
                <a:cubicBezTo>
                  <a:pt x="30" y="27"/>
                  <a:pt x="30" y="32"/>
                  <a:pt x="29" y="35"/>
                </a:cubicBezTo>
                <a:cubicBezTo>
                  <a:pt x="29" y="38"/>
                  <a:pt x="28" y="40"/>
                  <a:pt x="26" y="42"/>
                </a:cubicBezTo>
                <a:cubicBezTo>
                  <a:pt x="24" y="44"/>
                  <a:pt x="21" y="46"/>
                  <a:pt x="18" y="46"/>
                </a:cubicBezTo>
                <a:cubicBezTo>
                  <a:pt x="18" y="46"/>
                  <a:pt x="18" y="46"/>
                  <a:pt x="18" y="46"/>
                </a:cubicBezTo>
                <a:cubicBezTo>
                  <a:pt x="15" y="46"/>
                  <a:pt x="13" y="44"/>
                  <a:pt x="11" y="42"/>
                </a:cubicBezTo>
                <a:cubicBezTo>
                  <a:pt x="9" y="40"/>
                  <a:pt x="8" y="38"/>
                  <a:pt x="8" y="36"/>
                </a:cubicBezTo>
                <a:close/>
                <a:moveTo>
                  <a:pt x="25" y="46"/>
                </a:moveTo>
                <a:cubicBezTo>
                  <a:pt x="22" y="52"/>
                  <a:pt x="14" y="52"/>
                  <a:pt x="12" y="46"/>
                </a:cubicBezTo>
                <a:cubicBezTo>
                  <a:pt x="4" y="48"/>
                  <a:pt x="4" y="48"/>
                  <a:pt x="4" y="48"/>
                </a:cubicBezTo>
                <a:cubicBezTo>
                  <a:pt x="4" y="48"/>
                  <a:pt x="4" y="48"/>
                  <a:pt x="4" y="48"/>
                </a:cubicBezTo>
                <a:cubicBezTo>
                  <a:pt x="3" y="48"/>
                  <a:pt x="3" y="48"/>
                  <a:pt x="3" y="48"/>
                </a:cubicBezTo>
                <a:cubicBezTo>
                  <a:pt x="2" y="50"/>
                  <a:pt x="1" y="51"/>
                  <a:pt x="0" y="54"/>
                </a:cubicBezTo>
                <a:cubicBezTo>
                  <a:pt x="0" y="56"/>
                  <a:pt x="0" y="58"/>
                  <a:pt x="0" y="61"/>
                </a:cubicBezTo>
                <a:cubicBezTo>
                  <a:pt x="1" y="62"/>
                  <a:pt x="1" y="62"/>
                  <a:pt x="1" y="62"/>
                </a:cubicBezTo>
                <a:cubicBezTo>
                  <a:pt x="2" y="62"/>
                  <a:pt x="2" y="62"/>
                  <a:pt x="2" y="62"/>
                </a:cubicBezTo>
                <a:cubicBezTo>
                  <a:pt x="26" y="62"/>
                  <a:pt x="26" y="62"/>
                  <a:pt x="26" y="62"/>
                </a:cubicBezTo>
                <a:cubicBezTo>
                  <a:pt x="25" y="65"/>
                  <a:pt x="26" y="69"/>
                  <a:pt x="26" y="73"/>
                </a:cubicBezTo>
                <a:cubicBezTo>
                  <a:pt x="27" y="75"/>
                  <a:pt x="27" y="75"/>
                  <a:pt x="27" y="75"/>
                </a:cubicBezTo>
                <a:cubicBezTo>
                  <a:pt x="28" y="75"/>
                  <a:pt x="28" y="75"/>
                  <a:pt x="28" y="75"/>
                </a:cubicBezTo>
                <a:cubicBezTo>
                  <a:pt x="90" y="75"/>
                  <a:pt x="90" y="75"/>
                  <a:pt x="90" y="75"/>
                </a:cubicBezTo>
                <a:cubicBezTo>
                  <a:pt x="92" y="75"/>
                  <a:pt x="92" y="75"/>
                  <a:pt x="92" y="75"/>
                </a:cubicBezTo>
                <a:cubicBezTo>
                  <a:pt x="92" y="73"/>
                  <a:pt x="92" y="73"/>
                  <a:pt x="92" y="73"/>
                </a:cubicBezTo>
                <a:cubicBezTo>
                  <a:pt x="93" y="69"/>
                  <a:pt x="93" y="66"/>
                  <a:pt x="93" y="62"/>
                </a:cubicBezTo>
                <a:cubicBezTo>
                  <a:pt x="115" y="62"/>
                  <a:pt x="115" y="62"/>
                  <a:pt x="115" y="62"/>
                </a:cubicBezTo>
                <a:cubicBezTo>
                  <a:pt x="116" y="62"/>
                  <a:pt x="116" y="62"/>
                  <a:pt x="116" y="62"/>
                </a:cubicBezTo>
                <a:cubicBezTo>
                  <a:pt x="116" y="61"/>
                  <a:pt x="116" y="61"/>
                  <a:pt x="116" y="61"/>
                </a:cubicBezTo>
                <a:cubicBezTo>
                  <a:pt x="116" y="59"/>
                  <a:pt x="116" y="57"/>
                  <a:pt x="116" y="55"/>
                </a:cubicBezTo>
                <a:cubicBezTo>
                  <a:pt x="116" y="52"/>
                  <a:pt x="115" y="50"/>
                  <a:pt x="114" y="49"/>
                </a:cubicBezTo>
                <a:cubicBezTo>
                  <a:pt x="113" y="48"/>
                  <a:pt x="113" y="48"/>
                  <a:pt x="113" y="48"/>
                </a:cubicBezTo>
                <a:cubicBezTo>
                  <a:pt x="113" y="48"/>
                  <a:pt x="113" y="48"/>
                  <a:pt x="113" y="48"/>
                </a:cubicBezTo>
                <a:cubicBezTo>
                  <a:pt x="105" y="46"/>
                  <a:pt x="105" y="46"/>
                  <a:pt x="105" y="46"/>
                </a:cubicBezTo>
                <a:cubicBezTo>
                  <a:pt x="103" y="47"/>
                  <a:pt x="103" y="47"/>
                  <a:pt x="103" y="47"/>
                </a:cubicBezTo>
                <a:cubicBezTo>
                  <a:pt x="98" y="59"/>
                  <a:pt x="98" y="59"/>
                  <a:pt x="98" y="59"/>
                </a:cubicBezTo>
                <a:cubicBezTo>
                  <a:pt x="93" y="47"/>
                  <a:pt x="93" y="47"/>
                  <a:pt x="93" y="47"/>
                </a:cubicBezTo>
                <a:cubicBezTo>
                  <a:pt x="91" y="46"/>
                  <a:pt x="91" y="46"/>
                  <a:pt x="91" y="46"/>
                </a:cubicBezTo>
                <a:cubicBezTo>
                  <a:pt x="84" y="48"/>
                  <a:pt x="84" y="48"/>
                  <a:pt x="84" y="48"/>
                </a:cubicBezTo>
                <a:cubicBezTo>
                  <a:pt x="72" y="45"/>
                  <a:pt x="72" y="45"/>
                  <a:pt x="72" y="45"/>
                </a:cubicBezTo>
                <a:cubicBezTo>
                  <a:pt x="69" y="47"/>
                  <a:pt x="69" y="47"/>
                  <a:pt x="69" y="47"/>
                </a:cubicBezTo>
                <a:cubicBezTo>
                  <a:pt x="69" y="50"/>
                  <a:pt x="69" y="50"/>
                  <a:pt x="69" y="50"/>
                </a:cubicBezTo>
                <a:cubicBezTo>
                  <a:pt x="64" y="67"/>
                  <a:pt x="64" y="67"/>
                  <a:pt x="64" y="67"/>
                </a:cubicBezTo>
                <a:cubicBezTo>
                  <a:pt x="64" y="67"/>
                  <a:pt x="64" y="67"/>
                  <a:pt x="64" y="67"/>
                </a:cubicBezTo>
                <a:cubicBezTo>
                  <a:pt x="62" y="54"/>
                  <a:pt x="62" y="54"/>
                  <a:pt x="62" y="54"/>
                </a:cubicBezTo>
                <a:cubicBezTo>
                  <a:pt x="64" y="52"/>
                  <a:pt x="64" y="52"/>
                  <a:pt x="64" y="52"/>
                </a:cubicBezTo>
                <a:cubicBezTo>
                  <a:pt x="63" y="47"/>
                  <a:pt x="63" y="47"/>
                  <a:pt x="63" y="47"/>
                </a:cubicBezTo>
                <a:cubicBezTo>
                  <a:pt x="60" y="47"/>
                  <a:pt x="60" y="47"/>
                  <a:pt x="60" y="47"/>
                </a:cubicBezTo>
                <a:cubicBezTo>
                  <a:pt x="59" y="47"/>
                  <a:pt x="59" y="47"/>
                  <a:pt x="59" y="47"/>
                </a:cubicBezTo>
                <a:cubicBezTo>
                  <a:pt x="56" y="47"/>
                  <a:pt x="56" y="47"/>
                  <a:pt x="56" y="47"/>
                </a:cubicBezTo>
                <a:cubicBezTo>
                  <a:pt x="55" y="52"/>
                  <a:pt x="55" y="52"/>
                  <a:pt x="55" y="52"/>
                </a:cubicBezTo>
                <a:cubicBezTo>
                  <a:pt x="57" y="54"/>
                  <a:pt x="57" y="54"/>
                  <a:pt x="57" y="54"/>
                </a:cubicBezTo>
                <a:cubicBezTo>
                  <a:pt x="54" y="67"/>
                  <a:pt x="54" y="67"/>
                  <a:pt x="54" y="67"/>
                </a:cubicBezTo>
                <a:cubicBezTo>
                  <a:pt x="49" y="50"/>
                  <a:pt x="49" y="50"/>
                  <a:pt x="49" y="50"/>
                </a:cubicBezTo>
                <a:cubicBezTo>
                  <a:pt x="49" y="47"/>
                  <a:pt x="49" y="47"/>
                  <a:pt x="49" y="47"/>
                </a:cubicBezTo>
                <a:cubicBezTo>
                  <a:pt x="47" y="45"/>
                  <a:pt x="47" y="45"/>
                  <a:pt x="47" y="45"/>
                </a:cubicBezTo>
                <a:cubicBezTo>
                  <a:pt x="33" y="48"/>
                  <a:pt x="33" y="48"/>
                  <a:pt x="33" y="48"/>
                </a:cubicBezTo>
                <a:cubicBezTo>
                  <a:pt x="33" y="48"/>
                  <a:pt x="33" y="48"/>
                  <a:pt x="33" y="48"/>
                </a:cubicBezTo>
                <a:cubicBezTo>
                  <a:pt x="25" y="46"/>
                  <a:pt x="25" y="46"/>
                  <a:pt x="25" y="46"/>
                </a:cubicBezTo>
                <a:close/>
                <a:moveTo>
                  <a:pt x="87" y="36"/>
                </a:moveTo>
                <a:cubicBezTo>
                  <a:pt x="87" y="30"/>
                  <a:pt x="86" y="25"/>
                  <a:pt x="87" y="21"/>
                </a:cubicBezTo>
                <a:cubicBezTo>
                  <a:pt x="91" y="18"/>
                  <a:pt x="106" y="18"/>
                  <a:pt x="109" y="21"/>
                </a:cubicBezTo>
                <a:cubicBezTo>
                  <a:pt x="109" y="26"/>
                  <a:pt x="109" y="32"/>
                  <a:pt x="109" y="35"/>
                </a:cubicBezTo>
                <a:cubicBezTo>
                  <a:pt x="108" y="38"/>
                  <a:pt x="107" y="40"/>
                  <a:pt x="106" y="42"/>
                </a:cubicBezTo>
                <a:cubicBezTo>
                  <a:pt x="104" y="44"/>
                  <a:pt x="101" y="46"/>
                  <a:pt x="98" y="46"/>
                </a:cubicBezTo>
                <a:cubicBezTo>
                  <a:pt x="98" y="46"/>
                  <a:pt x="98" y="46"/>
                  <a:pt x="98" y="46"/>
                </a:cubicBezTo>
                <a:cubicBezTo>
                  <a:pt x="95" y="46"/>
                  <a:pt x="92" y="44"/>
                  <a:pt x="90" y="42"/>
                </a:cubicBezTo>
                <a:cubicBezTo>
                  <a:pt x="89" y="40"/>
                  <a:pt x="88" y="38"/>
                  <a:pt x="87" y="36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464712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2">
              <a:lumMod val="5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b="1"/>
          </a:p>
        </p:txBody>
      </p:sp>
      <p:sp>
        <p:nvSpPr>
          <p:cNvPr id="4" name="Rectangle 5"/>
          <p:cNvSpPr/>
          <p:nvPr/>
        </p:nvSpPr>
        <p:spPr>
          <a:xfrm>
            <a:off x="0" y="0"/>
            <a:ext cx="12196689" cy="6858000"/>
          </a:xfrm>
          <a:custGeom>
            <a:avLst/>
            <a:gdLst>
              <a:gd name="connsiteX0" fmla="*/ 0 w 12191999"/>
              <a:gd name="connsiteY0" fmla="*/ 0 h 6858000"/>
              <a:gd name="connsiteX1" fmla="*/ 12191999 w 12191999"/>
              <a:gd name="connsiteY1" fmla="*/ 0 h 6858000"/>
              <a:gd name="connsiteX2" fmla="*/ 12191999 w 12191999"/>
              <a:gd name="connsiteY2" fmla="*/ 6858000 h 6858000"/>
              <a:gd name="connsiteX3" fmla="*/ 0 w 12191999"/>
              <a:gd name="connsiteY3" fmla="*/ 6858000 h 6858000"/>
              <a:gd name="connsiteX4" fmla="*/ 0 w 12191999"/>
              <a:gd name="connsiteY4" fmla="*/ 0 h 6858000"/>
              <a:gd name="connsiteX0" fmla="*/ 12196689 w 12196689"/>
              <a:gd name="connsiteY0" fmla="*/ 14067 h 6858000"/>
              <a:gd name="connsiteX1" fmla="*/ 12191999 w 12196689"/>
              <a:gd name="connsiteY1" fmla="*/ 0 h 6858000"/>
              <a:gd name="connsiteX2" fmla="*/ 12191999 w 12196689"/>
              <a:gd name="connsiteY2" fmla="*/ 6858000 h 6858000"/>
              <a:gd name="connsiteX3" fmla="*/ 0 w 12196689"/>
              <a:gd name="connsiteY3" fmla="*/ 6858000 h 6858000"/>
              <a:gd name="connsiteX4" fmla="*/ 12196689 w 12196689"/>
              <a:gd name="connsiteY4" fmla="*/ 14067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6689" h="6858000">
                <a:moveTo>
                  <a:pt x="12196689" y="14067"/>
                </a:moveTo>
                <a:lnTo>
                  <a:pt x="12191999" y="0"/>
                </a:lnTo>
                <a:lnTo>
                  <a:pt x="12191999" y="6858000"/>
                </a:lnTo>
                <a:lnTo>
                  <a:pt x="0" y="6858000"/>
                </a:lnTo>
                <a:lnTo>
                  <a:pt x="12196689" y="14067"/>
                </a:lnTo>
                <a:close/>
              </a:path>
            </a:pathLst>
          </a:custGeom>
          <a:solidFill>
            <a:schemeClr val="bg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Box 4"/>
          <p:cNvSpPr txBox="1"/>
          <p:nvPr/>
        </p:nvSpPr>
        <p:spPr>
          <a:xfrm>
            <a:off x="0" y="1694985"/>
            <a:ext cx="9478537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600" dirty="0">
                <a:solidFill>
                  <a:schemeClr val="bg1"/>
                </a:solidFill>
                <a:latin typeface="+mj-lt"/>
              </a:rPr>
              <a:t>Thank   </a:t>
            </a:r>
          </a:p>
          <a:p>
            <a:pPr algn="ctr"/>
            <a:r>
              <a:rPr lang="en-US" sz="9600" dirty="0">
                <a:solidFill>
                  <a:schemeClr val="bg1"/>
                </a:solidFill>
                <a:latin typeface="+mj-lt"/>
              </a:rPr>
              <a:t>                   You</a:t>
            </a:r>
            <a:endParaRPr lang="en-GB" sz="96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20965734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50">
      <a:dk1>
        <a:srgbClr val="5C5C5C"/>
      </a:dk1>
      <a:lt1>
        <a:srgbClr val="FFFFFF"/>
      </a:lt1>
      <a:dk2>
        <a:srgbClr val="3F3F3F"/>
      </a:dk2>
      <a:lt2>
        <a:srgbClr val="FCFCFC"/>
      </a:lt2>
      <a:accent1>
        <a:srgbClr val="0A5064"/>
      </a:accent1>
      <a:accent2>
        <a:srgbClr val="0F7895"/>
      </a:accent2>
      <a:accent3>
        <a:srgbClr val="15A1C8"/>
      </a:accent3>
      <a:accent4>
        <a:srgbClr val="62CFEE"/>
      </a:accent4>
      <a:accent5>
        <a:srgbClr val="96DFF4"/>
      </a:accent5>
      <a:accent6>
        <a:srgbClr val="CAEFF9"/>
      </a:accent6>
      <a:hlink>
        <a:srgbClr val="0563C1"/>
      </a:hlink>
      <a:folHlink>
        <a:srgbClr val="954F72"/>
      </a:folHlink>
    </a:clrScheme>
    <a:fontScheme name="Custom 16">
      <a:majorFont>
        <a:latin typeface="Lato Regular"/>
        <a:ea typeface=""/>
        <a:cs typeface=""/>
      </a:majorFont>
      <a:minorFont>
        <a:latin typeface="Calibri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1">
          <a:schemeClr val="accent2"/>
        </a:lnRef>
        <a:fillRef idx="0">
          <a:schemeClr val="accent2"/>
        </a:fillRef>
        <a:effectRef idx="0">
          <a:schemeClr val="accent2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7873</TotalTime>
  <Words>266</Words>
  <Application>Microsoft Macintosh PowerPoint</Application>
  <PresentationFormat>Widescreen</PresentationFormat>
  <Paragraphs>92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5" baseType="lpstr">
      <vt:lpstr>ヒラギノ角ゴ ProN W3</vt:lpstr>
      <vt:lpstr>Arial</vt:lpstr>
      <vt:lpstr>Calibri</vt:lpstr>
      <vt:lpstr>Calibri Light</vt:lpstr>
      <vt:lpstr>Gill Sans</vt:lpstr>
      <vt:lpstr>Lato Light</vt:lpstr>
      <vt:lpstr>Lato Regular</vt:lpstr>
      <vt:lpstr>Office Theme</vt:lpstr>
      <vt:lpstr>PowerPoint Presentation</vt:lpstr>
      <vt:lpstr>PowerPoint Presentation</vt:lpstr>
      <vt:lpstr>SOLUTION</vt:lpstr>
      <vt:lpstr>SOLUTION: How Good ?</vt:lpstr>
      <vt:lpstr>TECHNOLOGY</vt:lpstr>
      <vt:lpstr>Business Model</vt:lpstr>
      <vt:lpstr>PowerPoint Presentation</vt:lpstr>
    </vt:vector>
  </TitlesOfParts>
  <Company/>
  <LinksUpToDate>false</LinksUpToDate>
  <SharedDoc>false</SharedDoc>
  <HyperlinksChanged>false</HyperlinksChanged>
  <AppVersion>16.0015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Hoang Thanh Binh</dc:creator>
  <cp:lastModifiedBy>Deepak Bansal</cp:lastModifiedBy>
  <cp:revision>328</cp:revision>
  <dcterms:created xsi:type="dcterms:W3CDTF">2015-05-27T16:08:51Z</dcterms:created>
  <dcterms:modified xsi:type="dcterms:W3CDTF">2018-11-13T13:01:01Z</dcterms:modified>
</cp:coreProperties>
</file>