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64" r:id="rId4"/>
    <p:sldId id="257" r:id="rId5"/>
    <p:sldId id="259" r:id="rId6"/>
    <p:sldId id="258" r:id="rId7"/>
    <p:sldId id="261" r:id="rId8"/>
    <p:sldId id="262" r:id="rId9"/>
    <p:sldId id="263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66" d="100"/>
          <a:sy n="66" d="100"/>
        </p:scale>
        <p:origin x="2256" y="11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26491-327C-45DE-8754-ACE4A1F7395A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B63F2-2BBE-426D-BF68-91FAB183486E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26491-327C-45DE-8754-ACE4A1F7395A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B63F2-2BBE-426D-BF68-91FAB183486E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26491-327C-45DE-8754-ACE4A1F7395A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B63F2-2BBE-426D-BF68-91FAB183486E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26491-327C-45DE-8754-ACE4A1F7395A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B63F2-2BBE-426D-BF68-91FAB183486E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26491-327C-45DE-8754-ACE4A1F7395A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B63F2-2BBE-426D-BF68-91FAB183486E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26491-327C-45DE-8754-ACE4A1F7395A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B63F2-2BBE-426D-BF68-91FAB183486E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26491-327C-45DE-8754-ACE4A1F7395A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B63F2-2BBE-426D-BF68-91FAB183486E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26491-327C-45DE-8754-ACE4A1F7395A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B63F2-2BBE-426D-BF68-91FAB183486E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26491-327C-45DE-8754-ACE4A1F7395A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B63F2-2BBE-426D-BF68-91FAB183486E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26491-327C-45DE-8754-ACE4A1F7395A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B63F2-2BBE-426D-BF68-91FAB183486E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26491-327C-45DE-8754-ACE4A1F7395A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4B63F2-2BBE-426D-BF68-91FAB183486E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426491-327C-45DE-8754-ACE4A1F7395A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4B63F2-2BBE-426D-BF68-91FAB183486E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lankMap-World-v7-Borders"/>
          <p:cNvPicPr>
            <a:picLocks noChangeAspect="1"/>
          </p:cNvPicPr>
          <p:nvPr/>
        </p:nvPicPr>
        <p:blipFill>
          <a:blip r:embed="rId1"/>
          <a:srcRect l="5039" r="15279"/>
          <a:stretch>
            <a:fillRect/>
          </a:stretch>
        </p:blipFill>
        <p:spPr>
          <a:xfrm>
            <a:off x="459105" y="1011555"/>
            <a:ext cx="10351770" cy="5697855"/>
          </a:xfrm>
          <a:prstGeom prst="rect">
            <a:avLst/>
          </a:prstGeom>
        </p:spPr>
      </p:pic>
      <p:grpSp>
        <p:nvGrpSpPr>
          <p:cNvPr id="2" name="Group 1"/>
          <p:cNvGrpSpPr/>
          <p:nvPr/>
        </p:nvGrpSpPr>
        <p:grpSpPr>
          <a:xfrm rot="17880000">
            <a:off x="2033905" y="-28575"/>
            <a:ext cx="6996430" cy="6952615"/>
            <a:chOff x="-279" y="-1096"/>
            <a:chExt cx="12697" cy="12133"/>
          </a:xfrm>
        </p:grpSpPr>
        <p:sp>
          <p:nvSpPr>
            <p:cNvPr id="38" name="Oval 37"/>
            <p:cNvSpPr/>
            <p:nvPr/>
          </p:nvSpPr>
          <p:spPr>
            <a:xfrm>
              <a:off x="2493" y="1135"/>
              <a:ext cx="8273" cy="7518"/>
            </a:xfrm>
            <a:prstGeom prst="ellipse">
              <a:avLst/>
            </a:prstGeom>
            <a:noFill/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6" name="Group 75"/>
            <p:cNvGrpSpPr/>
            <p:nvPr/>
          </p:nvGrpSpPr>
          <p:grpSpPr>
            <a:xfrm>
              <a:off x="6354" y="5699"/>
              <a:ext cx="6064" cy="5338"/>
              <a:chOff x="4034620" y="3618578"/>
              <a:chExt cx="3850493" cy="3389523"/>
            </a:xfrm>
          </p:grpSpPr>
          <p:sp>
            <p:nvSpPr>
              <p:cNvPr id="40" name="Oval 39"/>
              <p:cNvSpPr/>
              <p:nvPr/>
            </p:nvSpPr>
            <p:spPr>
              <a:xfrm>
                <a:off x="4275207" y="3618578"/>
                <a:ext cx="3120514" cy="2878832"/>
              </a:xfrm>
              <a:prstGeom prst="ellipse">
                <a:avLst/>
              </a:prstGeom>
              <a:noFill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1" name="Group 20"/>
              <p:cNvGrpSpPr/>
              <p:nvPr/>
            </p:nvGrpSpPr>
            <p:grpSpPr>
              <a:xfrm>
                <a:off x="6650672" y="3858802"/>
                <a:ext cx="1234441" cy="1170708"/>
                <a:chOff x="3138054" y="935874"/>
                <a:chExt cx="5120640" cy="4723707"/>
              </a:xfrm>
            </p:grpSpPr>
            <p:sp>
              <p:nvSpPr>
                <p:cNvPr id="22" name="Oval 21"/>
                <p:cNvSpPr/>
                <p:nvPr/>
              </p:nvSpPr>
              <p:spPr>
                <a:xfrm>
                  <a:off x="3374967" y="1072343"/>
                  <a:ext cx="4646815" cy="4314305"/>
                </a:xfrm>
                <a:prstGeom prst="ellipse">
                  <a:avLst/>
                </a:prstGeom>
                <a:noFill/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" name="Oval 22"/>
                <p:cNvSpPr/>
                <p:nvPr/>
              </p:nvSpPr>
              <p:spPr>
                <a:xfrm>
                  <a:off x="3491345" y="1961804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" name="Oval 23"/>
                <p:cNvSpPr/>
                <p:nvPr/>
              </p:nvSpPr>
              <p:spPr>
                <a:xfrm>
                  <a:off x="3138054" y="2851265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5" name="Oval 24"/>
                <p:cNvSpPr/>
                <p:nvPr/>
              </p:nvSpPr>
              <p:spPr>
                <a:xfrm>
                  <a:off x="3300152" y="3809999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6" name="Oval 25"/>
                <p:cNvSpPr/>
                <p:nvPr/>
              </p:nvSpPr>
              <p:spPr>
                <a:xfrm>
                  <a:off x="3773978" y="4535977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7" name="Oval 26"/>
                <p:cNvSpPr/>
                <p:nvPr/>
              </p:nvSpPr>
              <p:spPr>
                <a:xfrm>
                  <a:off x="4558145" y="5001489"/>
                  <a:ext cx="473826" cy="465512"/>
                </a:xfrm>
                <a:prstGeom prst="ellipse">
                  <a:avLst/>
                </a:prstGeom>
                <a:solidFill>
                  <a:srgbClr val="C00000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" name="Oval 27"/>
                <p:cNvSpPr/>
                <p:nvPr/>
              </p:nvSpPr>
              <p:spPr>
                <a:xfrm>
                  <a:off x="5461461" y="5194069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" name="Oval 28"/>
                <p:cNvSpPr/>
                <p:nvPr/>
              </p:nvSpPr>
              <p:spPr>
                <a:xfrm>
                  <a:off x="6364777" y="5057603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" name="Oval 29"/>
                <p:cNvSpPr/>
                <p:nvPr/>
              </p:nvSpPr>
              <p:spPr>
                <a:xfrm>
                  <a:off x="7157257" y="4535977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" name="Oval 30"/>
                <p:cNvSpPr/>
                <p:nvPr/>
              </p:nvSpPr>
              <p:spPr>
                <a:xfrm>
                  <a:off x="7631083" y="3797532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" name="Oval 31"/>
                <p:cNvSpPr/>
                <p:nvPr/>
              </p:nvSpPr>
              <p:spPr>
                <a:xfrm>
                  <a:off x="7784868" y="2851265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3" name="Oval 32"/>
                <p:cNvSpPr/>
                <p:nvPr/>
              </p:nvSpPr>
              <p:spPr>
                <a:xfrm>
                  <a:off x="7450280" y="2000594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4" name="Oval 33"/>
                <p:cNvSpPr/>
                <p:nvPr/>
              </p:nvSpPr>
              <p:spPr>
                <a:xfrm>
                  <a:off x="6818859" y="1246907"/>
                  <a:ext cx="473826" cy="465512"/>
                </a:xfrm>
                <a:prstGeom prst="ellipse">
                  <a:avLst/>
                </a:prstGeom>
                <a:solidFill>
                  <a:srgbClr val="C00000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5" name="Oval 34"/>
                <p:cNvSpPr/>
                <p:nvPr/>
              </p:nvSpPr>
              <p:spPr>
                <a:xfrm>
                  <a:off x="5989664" y="935876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6" name="Oval 35"/>
                <p:cNvSpPr/>
                <p:nvPr/>
              </p:nvSpPr>
              <p:spPr>
                <a:xfrm>
                  <a:off x="5059331" y="935874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7" name="Oval 36"/>
                <p:cNvSpPr/>
                <p:nvPr/>
              </p:nvSpPr>
              <p:spPr>
                <a:xfrm>
                  <a:off x="4128998" y="1246907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42" name="Group 41"/>
              <p:cNvGrpSpPr/>
              <p:nvPr/>
            </p:nvGrpSpPr>
            <p:grpSpPr>
              <a:xfrm>
                <a:off x="5445362" y="5837393"/>
                <a:ext cx="1234441" cy="1170708"/>
                <a:chOff x="3138054" y="935874"/>
                <a:chExt cx="5120640" cy="4723707"/>
              </a:xfrm>
            </p:grpSpPr>
            <p:sp>
              <p:nvSpPr>
                <p:cNvPr id="43" name="Oval 42"/>
                <p:cNvSpPr/>
                <p:nvPr/>
              </p:nvSpPr>
              <p:spPr>
                <a:xfrm>
                  <a:off x="3374967" y="1072343"/>
                  <a:ext cx="4646815" cy="4314305"/>
                </a:xfrm>
                <a:prstGeom prst="ellipse">
                  <a:avLst/>
                </a:prstGeom>
                <a:noFill/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4" name="Oval 43"/>
                <p:cNvSpPr/>
                <p:nvPr/>
              </p:nvSpPr>
              <p:spPr>
                <a:xfrm>
                  <a:off x="3491345" y="1961804"/>
                  <a:ext cx="473826" cy="465512"/>
                </a:xfrm>
                <a:prstGeom prst="ellipse">
                  <a:avLst/>
                </a:prstGeom>
                <a:solidFill>
                  <a:srgbClr val="C00000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5" name="Oval 44"/>
                <p:cNvSpPr/>
                <p:nvPr/>
              </p:nvSpPr>
              <p:spPr>
                <a:xfrm>
                  <a:off x="3138054" y="2851265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6" name="Oval 45"/>
                <p:cNvSpPr/>
                <p:nvPr/>
              </p:nvSpPr>
              <p:spPr>
                <a:xfrm>
                  <a:off x="3300152" y="3809999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7" name="Oval 46"/>
                <p:cNvSpPr/>
                <p:nvPr/>
              </p:nvSpPr>
              <p:spPr>
                <a:xfrm>
                  <a:off x="3773978" y="4535977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8" name="Oval 47"/>
                <p:cNvSpPr/>
                <p:nvPr/>
              </p:nvSpPr>
              <p:spPr>
                <a:xfrm>
                  <a:off x="4558145" y="5001489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9" name="Oval 48"/>
                <p:cNvSpPr/>
                <p:nvPr/>
              </p:nvSpPr>
              <p:spPr>
                <a:xfrm>
                  <a:off x="5461461" y="5194069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0" name="Oval 49"/>
                <p:cNvSpPr/>
                <p:nvPr/>
              </p:nvSpPr>
              <p:spPr>
                <a:xfrm>
                  <a:off x="6364777" y="5057603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1" name="Oval 50"/>
                <p:cNvSpPr/>
                <p:nvPr/>
              </p:nvSpPr>
              <p:spPr>
                <a:xfrm>
                  <a:off x="7157257" y="4535977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2" name="Oval 51"/>
                <p:cNvSpPr/>
                <p:nvPr/>
              </p:nvSpPr>
              <p:spPr>
                <a:xfrm>
                  <a:off x="7631083" y="3797532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3" name="Oval 52"/>
                <p:cNvSpPr/>
                <p:nvPr/>
              </p:nvSpPr>
              <p:spPr>
                <a:xfrm>
                  <a:off x="7784868" y="2851265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4" name="Oval 53"/>
                <p:cNvSpPr/>
                <p:nvPr/>
              </p:nvSpPr>
              <p:spPr>
                <a:xfrm>
                  <a:off x="7450280" y="2000594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5" name="Oval 54"/>
                <p:cNvSpPr/>
                <p:nvPr/>
              </p:nvSpPr>
              <p:spPr>
                <a:xfrm>
                  <a:off x="6818859" y="1246907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6" name="Oval 55"/>
                <p:cNvSpPr/>
                <p:nvPr/>
              </p:nvSpPr>
              <p:spPr>
                <a:xfrm>
                  <a:off x="5989664" y="935876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7" name="Oval 56"/>
                <p:cNvSpPr/>
                <p:nvPr/>
              </p:nvSpPr>
              <p:spPr>
                <a:xfrm>
                  <a:off x="5059331" y="935874"/>
                  <a:ext cx="473826" cy="465512"/>
                </a:xfrm>
                <a:prstGeom prst="ellipse">
                  <a:avLst/>
                </a:prstGeom>
                <a:solidFill>
                  <a:srgbClr val="C00000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8" name="Oval 57"/>
                <p:cNvSpPr/>
                <p:nvPr/>
              </p:nvSpPr>
              <p:spPr>
                <a:xfrm>
                  <a:off x="4128998" y="1246907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59" name="Group 58"/>
              <p:cNvGrpSpPr/>
              <p:nvPr/>
            </p:nvGrpSpPr>
            <p:grpSpPr>
              <a:xfrm>
                <a:off x="4034620" y="3709610"/>
                <a:ext cx="1234441" cy="1170708"/>
                <a:chOff x="3138054" y="935874"/>
                <a:chExt cx="5120640" cy="4723707"/>
              </a:xfrm>
            </p:grpSpPr>
            <p:sp>
              <p:nvSpPr>
                <p:cNvPr id="60" name="Oval 59"/>
                <p:cNvSpPr/>
                <p:nvPr/>
              </p:nvSpPr>
              <p:spPr>
                <a:xfrm>
                  <a:off x="3374967" y="1072343"/>
                  <a:ext cx="4646815" cy="4314305"/>
                </a:xfrm>
                <a:prstGeom prst="ellipse">
                  <a:avLst/>
                </a:prstGeom>
                <a:noFill/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1" name="Oval 60"/>
                <p:cNvSpPr/>
                <p:nvPr/>
              </p:nvSpPr>
              <p:spPr>
                <a:xfrm>
                  <a:off x="3491345" y="1961804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2" name="Oval 61"/>
                <p:cNvSpPr/>
                <p:nvPr/>
              </p:nvSpPr>
              <p:spPr>
                <a:xfrm>
                  <a:off x="3138054" y="2851265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3" name="Oval 62"/>
                <p:cNvSpPr/>
                <p:nvPr/>
              </p:nvSpPr>
              <p:spPr>
                <a:xfrm>
                  <a:off x="3300152" y="3809999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4" name="Oval 63"/>
                <p:cNvSpPr/>
                <p:nvPr/>
              </p:nvSpPr>
              <p:spPr>
                <a:xfrm>
                  <a:off x="3773978" y="4535977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5" name="Oval 64"/>
                <p:cNvSpPr/>
                <p:nvPr/>
              </p:nvSpPr>
              <p:spPr>
                <a:xfrm>
                  <a:off x="4558145" y="5001489"/>
                  <a:ext cx="473826" cy="465512"/>
                </a:xfrm>
                <a:prstGeom prst="ellipse">
                  <a:avLst/>
                </a:prstGeom>
                <a:solidFill>
                  <a:srgbClr val="C00000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6" name="Oval 65"/>
                <p:cNvSpPr/>
                <p:nvPr/>
              </p:nvSpPr>
              <p:spPr>
                <a:xfrm>
                  <a:off x="5461461" y="5194069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7" name="Oval 66"/>
                <p:cNvSpPr/>
                <p:nvPr/>
              </p:nvSpPr>
              <p:spPr>
                <a:xfrm>
                  <a:off x="6364777" y="5057603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" name="Oval 67"/>
                <p:cNvSpPr/>
                <p:nvPr/>
              </p:nvSpPr>
              <p:spPr>
                <a:xfrm>
                  <a:off x="7157257" y="4535977"/>
                  <a:ext cx="473826" cy="465512"/>
                </a:xfrm>
                <a:prstGeom prst="ellipse">
                  <a:avLst/>
                </a:prstGeom>
                <a:solidFill>
                  <a:srgbClr val="C00000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9" name="Oval 68"/>
                <p:cNvSpPr/>
                <p:nvPr/>
              </p:nvSpPr>
              <p:spPr>
                <a:xfrm>
                  <a:off x="7631083" y="3797532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0" name="Oval 69"/>
                <p:cNvSpPr/>
                <p:nvPr/>
              </p:nvSpPr>
              <p:spPr>
                <a:xfrm>
                  <a:off x="7784868" y="2851265"/>
                  <a:ext cx="473826" cy="465512"/>
                </a:xfrm>
                <a:prstGeom prst="ellipse">
                  <a:avLst/>
                </a:prstGeom>
                <a:solidFill>
                  <a:srgbClr val="C00000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1" name="Oval 70"/>
                <p:cNvSpPr/>
                <p:nvPr/>
              </p:nvSpPr>
              <p:spPr>
                <a:xfrm>
                  <a:off x="7450280" y="2000594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2" name="Oval 71"/>
                <p:cNvSpPr/>
                <p:nvPr/>
              </p:nvSpPr>
              <p:spPr>
                <a:xfrm>
                  <a:off x="6818859" y="1246907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3" name="Oval 72"/>
                <p:cNvSpPr/>
                <p:nvPr/>
              </p:nvSpPr>
              <p:spPr>
                <a:xfrm>
                  <a:off x="5989664" y="935876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4" name="Oval 73"/>
                <p:cNvSpPr/>
                <p:nvPr/>
              </p:nvSpPr>
              <p:spPr>
                <a:xfrm>
                  <a:off x="5059331" y="935874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5" name="Oval 74"/>
                <p:cNvSpPr/>
                <p:nvPr/>
              </p:nvSpPr>
              <p:spPr>
                <a:xfrm>
                  <a:off x="4128998" y="1246907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77" name="Group 76"/>
            <p:cNvGrpSpPr/>
            <p:nvPr/>
          </p:nvGrpSpPr>
          <p:grpSpPr>
            <a:xfrm>
              <a:off x="4702" y="-1096"/>
              <a:ext cx="6064" cy="5338"/>
              <a:chOff x="4034620" y="3618578"/>
              <a:chExt cx="3850493" cy="3389523"/>
            </a:xfrm>
          </p:grpSpPr>
          <p:sp>
            <p:nvSpPr>
              <p:cNvPr id="78" name="Oval 77"/>
              <p:cNvSpPr/>
              <p:nvPr/>
            </p:nvSpPr>
            <p:spPr>
              <a:xfrm>
                <a:off x="4275207" y="3618578"/>
                <a:ext cx="3120514" cy="2878832"/>
              </a:xfrm>
              <a:prstGeom prst="ellipse">
                <a:avLst/>
              </a:prstGeom>
              <a:noFill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79" name="Group 78"/>
              <p:cNvGrpSpPr/>
              <p:nvPr/>
            </p:nvGrpSpPr>
            <p:grpSpPr>
              <a:xfrm>
                <a:off x="6650672" y="3858802"/>
                <a:ext cx="1234441" cy="1170708"/>
                <a:chOff x="3138054" y="935874"/>
                <a:chExt cx="5120640" cy="4723707"/>
              </a:xfrm>
            </p:grpSpPr>
            <p:sp>
              <p:nvSpPr>
                <p:cNvPr id="114" name="Oval 113"/>
                <p:cNvSpPr/>
                <p:nvPr/>
              </p:nvSpPr>
              <p:spPr>
                <a:xfrm>
                  <a:off x="3374967" y="1072343"/>
                  <a:ext cx="4646815" cy="4314305"/>
                </a:xfrm>
                <a:prstGeom prst="ellipse">
                  <a:avLst/>
                </a:prstGeom>
                <a:noFill/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Oval 114"/>
                <p:cNvSpPr/>
                <p:nvPr/>
              </p:nvSpPr>
              <p:spPr>
                <a:xfrm>
                  <a:off x="3491345" y="1961804"/>
                  <a:ext cx="473826" cy="465512"/>
                </a:xfrm>
                <a:prstGeom prst="ellipse">
                  <a:avLst/>
                </a:prstGeom>
                <a:solidFill>
                  <a:srgbClr val="C00000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Oval 115"/>
                <p:cNvSpPr/>
                <p:nvPr/>
              </p:nvSpPr>
              <p:spPr>
                <a:xfrm>
                  <a:off x="3138054" y="2851265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Oval 116"/>
                <p:cNvSpPr/>
                <p:nvPr/>
              </p:nvSpPr>
              <p:spPr>
                <a:xfrm>
                  <a:off x="3300152" y="3809999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8" name="Oval 117"/>
                <p:cNvSpPr/>
                <p:nvPr/>
              </p:nvSpPr>
              <p:spPr>
                <a:xfrm>
                  <a:off x="3773978" y="4535977"/>
                  <a:ext cx="473826" cy="465512"/>
                </a:xfrm>
                <a:prstGeom prst="ellipse">
                  <a:avLst/>
                </a:prstGeom>
                <a:solidFill>
                  <a:srgbClr val="C00000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9" name="Oval 118"/>
                <p:cNvSpPr/>
                <p:nvPr/>
              </p:nvSpPr>
              <p:spPr>
                <a:xfrm>
                  <a:off x="4558145" y="5001489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0" name="Oval 119"/>
                <p:cNvSpPr/>
                <p:nvPr/>
              </p:nvSpPr>
              <p:spPr>
                <a:xfrm>
                  <a:off x="5461461" y="5194069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1" name="Oval 120"/>
                <p:cNvSpPr/>
                <p:nvPr/>
              </p:nvSpPr>
              <p:spPr>
                <a:xfrm>
                  <a:off x="6364777" y="5057603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2" name="Oval 121"/>
                <p:cNvSpPr/>
                <p:nvPr/>
              </p:nvSpPr>
              <p:spPr>
                <a:xfrm>
                  <a:off x="7157257" y="4535977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3" name="Oval 122"/>
                <p:cNvSpPr/>
                <p:nvPr/>
              </p:nvSpPr>
              <p:spPr>
                <a:xfrm>
                  <a:off x="7631083" y="3797532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4" name="Oval 123"/>
                <p:cNvSpPr/>
                <p:nvPr/>
              </p:nvSpPr>
              <p:spPr>
                <a:xfrm>
                  <a:off x="7784868" y="2851265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5" name="Oval 124"/>
                <p:cNvSpPr/>
                <p:nvPr/>
              </p:nvSpPr>
              <p:spPr>
                <a:xfrm>
                  <a:off x="7450280" y="2000594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6" name="Oval 125"/>
                <p:cNvSpPr/>
                <p:nvPr/>
              </p:nvSpPr>
              <p:spPr>
                <a:xfrm>
                  <a:off x="6818859" y="1246907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7" name="Oval 126"/>
                <p:cNvSpPr/>
                <p:nvPr/>
              </p:nvSpPr>
              <p:spPr>
                <a:xfrm>
                  <a:off x="5989664" y="935876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8" name="Oval 127"/>
                <p:cNvSpPr/>
                <p:nvPr/>
              </p:nvSpPr>
              <p:spPr>
                <a:xfrm>
                  <a:off x="5059331" y="935874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29" name="Oval 128"/>
                <p:cNvSpPr/>
                <p:nvPr/>
              </p:nvSpPr>
              <p:spPr>
                <a:xfrm>
                  <a:off x="4128998" y="1246907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80" name="Group 79"/>
              <p:cNvGrpSpPr/>
              <p:nvPr/>
            </p:nvGrpSpPr>
            <p:grpSpPr>
              <a:xfrm>
                <a:off x="5445362" y="5837393"/>
                <a:ext cx="1234441" cy="1170708"/>
                <a:chOff x="3138054" y="935874"/>
                <a:chExt cx="5120640" cy="4723707"/>
              </a:xfrm>
            </p:grpSpPr>
            <p:sp>
              <p:nvSpPr>
                <p:cNvPr id="98" name="Oval 97"/>
                <p:cNvSpPr/>
                <p:nvPr/>
              </p:nvSpPr>
              <p:spPr>
                <a:xfrm>
                  <a:off x="3374967" y="1072343"/>
                  <a:ext cx="4646815" cy="4314305"/>
                </a:xfrm>
                <a:prstGeom prst="ellipse">
                  <a:avLst/>
                </a:prstGeom>
                <a:noFill/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9" name="Oval 98"/>
                <p:cNvSpPr/>
                <p:nvPr/>
              </p:nvSpPr>
              <p:spPr>
                <a:xfrm>
                  <a:off x="3491345" y="1961804"/>
                  <a:ext cx="473826" cy="465512"/>
                </a:xfrm>
                <a:prstGeom prst="ellipse">
                  <a:avLst/>
                </a:prstGeom>
                <a:solidFill>
                  <a:srgbClr val="C00000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0" name="Oval 99"/>
                <p:cNvSpPr/>
                <p:nvPr/>
              </p:nvSpPr>
              <p:spPr>
                <a:xfrm>
                  <a:off x="3138054" y="2851265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1" name="Oval 100"/>
                <p:cNvSpPr/>
                <p:nvPr/>
              </p:nvSpPr>
              <p:spPr>
                <a:xfrm>
                  <a:off x="3300152" y="3809999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2" name="Oval 101"/>
                <p:cNvSpPr/>
                <p:nvPr/>
              </p:nvSpPr>
              <p:spPr>
                <a:xfrm>
                  <a:off x="3773978" y="4535977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3" name="Oval 102"/>
                <p:cNvSpPr/>
                <p:nvPr/>
              </p:nvSpPr>
              <p:spPr>
                <a:xfrm>
                  <a:off x="4558145" y="5001489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4" name="Oval 103"/>
                <p:cNvSpPr/>
                <p:nvPr/>
              </p:nvSpPr>
              <p:spPr>
                <a:xfrm>
                  <a:off x="5461461" y="5194069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5" name="Oval 104"/>
                <p:cNvSpPr/>
                <p:nvPr/>
              </p:nvSpPr>
              <p:spPr>
                <a:xfrm>
                  <a:off x="6364777" y="5057603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6" name="Oval 105"/>
                <p:cNvSpPr/>
                <p:nvPr/>
              </p:nvSpPr>
              <p:spPr>
                <a:xfrm>
                  <a:off x="7157257" y="4535977"/>
                  <a:ext cx="473826" cy="465512"/>
                </a:xfrm>
                <a:prstGeom prst="ellipse">
                  <a:avLst/>
                </a:prstGeom>
                <a:solidFill>
                  <a:srgbClr val="C00000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7" name="Oval 106"/>
                <p:cNvSpPr/>
                <p:nvPr/>
              </p:nvSpPr>
              <p:spPr>
                <a:xfrm>
                  <a:off x="7631083" y="3797532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Oval 107"/>
                <p:cNvSpPr/>
                <p:nvPr/>
              </p:nvSpPr>
              <p:spPr>
                <a:xfrm>
                  <a:off x="7784868" y="2851265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Oval 108"/>
                <p:cNvSpPr/>
                <p:nvPr/>
              </p:nvSpPr>
              <p:spPr>
                <a:xfrm>
                  <a:off x="7450280" y="2000594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0" name="Oval 109"/>
                <p:cNvSpPr/>
                <p:nvPr/>
              </p:nvSpPr>
              <p:spPr>
                <a:xfrm>
                  <a:off x="6818859" y="1246907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Oval 110"/>
                <p:cNvSpPr/>
                <p:nvPr/>
              </p:nvSpPr>
              <p:spPr>
                <a:xfrm>
                  <a:off x="5989664" y="935876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Oval 111"/>
                <p:cNvSpPr/>
                <p:nvPr/>
              </p:nvSpPr>
              <p:spPr>
                <a:xfrm>
                  <a:off x="5059331" y="935874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3" name="Oval 112"/>
                <p:cNvSpPr/>
                <p:nvPr/>
              </p:nvSpPr>
              <p:spPr>
                <a:xfrm>
                  <a:off x="4128998" y="1246907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81" name="Group 80"/>
              <p:cNvGrpSpPr/>
              <p:nvPr/>
            </p:nvGrpSpPr>
            <p:grpSpPr>
              <a:xfrm>
                <a:off x="4034620" y="3709610"/>
                <a:ext cx="1234441" cy="1170708"/>
                <a:chOff x="3138054" y="935874"/>
                <a:chExt cx="5120640" cy="4723707"/>
              </a:xfrm>
            </p:grpSpPr>
            <p:sp>
              <p:nvSpPr>
                <p:cNvPr id="82" name="Oval 81"/>
                <p:cNvSpPr/>
                <p:nvPr/>
              </p:nvSpPr>
              <p:spPr>
                <a:xfrm>
                  <a:off x="3374967" y="1072343"/>
                  <a:ext cx="4646815" cy="4314305"/>
                </a:xfrm>
                <a:prstGeom prst="ellipse">
                  <a:avLst/>
                </a:prstGeom>
                <a:noFill/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Oval 82"/>
                <p:cNvSpPr/>
                <p:nvPr/>
              </p:nvSpPr>
              <p:spPr>
                <a:xfrm>
                  <a:off x="3491345" y="1961804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4" name="Oval 83"/>
                <p:cNvSpPr/>
                <p:nvPr/>
              </p:nvSpPr>
              <p:spPr>
                <a:xfrm>
                  <a:off x="3138054" y="2851265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Oval 84"/>
                <p:cNvSpPr/>
                <p:nvPr/>
              </p:nvSpPr>
              <p:spPr>
                <a:xfrm>
                  <a:off x="3300152" y="3809999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Oval 85"/>
                <p:cNvSpPr/>
                <p:nvPr/>
              </p:nvSpPr>
              <p:spPr>
                <a:xfrm>
                  <a:off x="3773978" y="4535977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7" name="Oval 86"/>
                <p:cNvSpPr/>
                <p:nvPr/>
              </p:nvSpPr>
              <p:spPr>
                <a:xfrm>
                  <a:off x="4558145" y="5001489"/>
                  <a:ext cx="473826" cy="465512"/>
                </a:xfrm>
                <a:prstGeom prst="ellipse">
                  <a:avLst/>
                </a:prstGeom>
                <a:solidFill>
                  <a:srgbClr val="C00000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Oval 87"/>
                <p:cNvSpPr/>
                <p:nvPr/>
              </p:nvSpPr>
              <p:spPr>
                <a:xfrm>
                  <a:off x="5461461" y="5194069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Oval 88"/>
                <p:cNvSpPr/>
                <p:nvPr/>
              </p:nvSpPr>
              <p:spPr>
                <a:xfrm>
                  <a:off x="6364777" y="5057603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0" name="Oval 89"/>
                <p:cNvSpPr/>
                <p:nvPr/>
              </p:nvSpPr>
              <p:spPr>
                <a:xfrm>
                  <a:off x="7157257" y="4535977"/>
                  <a:ext cx="473826" cy="465512"/>
                </a:xfrm>
                <a:prstGeom prst="ellipse">
                  <a:avLst/>
                </a:prstGeom>
                <a:solidFill>
                  <a:srgbClr val="C00000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1" name="Oval 90"/>
                <p:cNvSpPr/>
                <p:nvPr/>
              </p:nvSpPr>
              <p:spPr>
                <a:xfrm>
                  <a:off x="7631083" y="3797532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2" name="Oval 91"/>
                <p:cNvSpPr/>
                <p:nvPr/>
              </p:nvSpPr>
              <p:spPr>
                <a:xfrm>
                  <a:off x="7784868" y="2851265"/>
                  <a:ext cx="473826" cy="465512"/>
                </a:xfrm>
                <a:prstGeom prst="ellipse">
                  <a:avLst/>
                </a:prstGeom>
                <a:solidFill>
                  <a:srgbClr val="C00000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3" name="Oval 92"/>
                <p:cNvSpPr/>
                <p:nvPr/>
              </p:nvSpPr>
              <p:spPr>
                <a:xfrm>
                  <a:off x="7450280" y="2000594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4" name="Oval 93"/>
                <p:cNvSpPr/>
                <p:nvPr/>
              </p:nvSpPr>
              <p:spPr>
                <a:xfrm>
                  <a:off x="6818859" y="1246907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5" name="Oval 94"/>
                <p:cNvSpPr/>
                <p:nvPr/>
              </p:nvSpPr>
              <p:spPr>
                <a:xfrm>
                  <a:off x="5989664" y="935876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6" name="Oval 95"/>
                <p:cNvSpPr/>
                <p:nvPr/>
              </p:nvSpPr>
              <p:spPr>
                <a:xfrm>
                  <a:off x="5059331" y="935874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7" name="Oval 96"/>
                <p:cNvSpPr/>
                <p:nvPr/>
              </p:nvSpPr>
              <p:spPr>
                <a:xfrm>
                  <a:off x="4128998" y="1246907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130" name="Group 129"/>
            <p:cNvGrpSpPr/>
            <p:nvPr/>
          </p:nvGrpSpPr>
          <p:grpSpPr>
            <a:xfrm>
              <a:off x="-279" y="3660"/>
              <a:ext cx="6064" cy="5338"/>
              <a:chOff x="4034620" y="3618578"/>
              <a:chExt cx="3850493" cy="3389523"/>
            </a:xfrm>
          </p:grpSpPr>
          <p:sp>
            <p:nvSpPr>
              <p:cNvPr id="131" name="Oval 130"/>
              <p:cNvSpPr/>
              <p:nvPr/>
            </p:nvSpPr>
            <p:spPr>
              <a:xfrm>
                <a:off x="4275207" y="3618578"/>
                <a:ext cx="3120514" cy="2878832"/>
              </a:xfrm>
              <a:prstGeom prst="ellipse">
                <a:avLst/>
              </a:prstGeom>
              <a:noFill/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32" name="Group 131"/>
              <p:cNvGrpSpPr/>
              <p:nvPr/>
            </p:nvGrpSpPr>
            <p:grpSpPr>
              <a:xfrm>
                <a:off x="6650672" y="3858802"/>
                <a:ext cx="1234441" cy="1170708"/>
                <a:chOff x="3138054" y="935874"/>
                <a:chExt cx="5120640" cy="4723707"/>
              </a:xfrm>
            </p:grpSpPr>
            <p:sp>
              <p:nvSpPr>
                <p:cNvPr id="167" name="Oval 166"/>
                <p:cNvSpPr/>
                <p:nvPr/>
              </p:nvSpPr>
              <p:spPr>
                <a:xfrm>
                  <a:off x="3374967" y="1072343"/>
                  <a:ext cx="4646815" cy="4314305"/>
                </a:xfrm>
                <a:prstGeom prst="ellipse">
                  <a:avLst/>
                </a:prstGeom>
                <a:noFill/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8" name="Oval 167"/>
                <p:cNvSpPr/>
                <p:nvPr/>
              </p:nvSpPr>
              <p:spPr>
                <a:xfrm>
                  <a:off x="3491345" y="1961804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9" name="Oval 168"/>
                <p:cNvSpPr/>
                <p:nvPr/>
              </p:nvSpPr>
              <p:spPr>
                <a:xfrm>
                  <a:off x="3138054" y="2851265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0" name="Oval 169"/>
                <p:cNvSpPr/>
                <p:nvPr/>
              </p:nvSpPr>
              <p:spPr>
                <a:xfrm>
                  <a:off x="3300152" y="3809999"/>
                  <a:ext cx="473826" cy="465512"/>
                </a:xfrm>
                <a:prstGeom prst="ellipse">
                  <a:avLst/>
                </a:prstGeom>
                <a:solidFill>
                  <a:srgbClr val="C00000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1" name="Oval 170"/>
                <p:cNvSpPr/>
                <p:nvPr/>
              </p:nvSpPr>
              <p:spPr>
                <a:xfrm>
                  <a:off x="3773978" y="4535977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2" name="Oval 171"/>
                <p:cNvSpPr/>
                <p:nvPr/>
              </p:nvSpPr>
              <p:spPr>
                <a:xfrm>
                  <a:off x="4558145" y="5001489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3" name="Oval 172"/>
                <p:cNvSpPr/>
                <p:nvPr/>
              </p:nvSpPr>
              <p:spPr>
                <a:xfrm>
                  <a:off x="5461461" y="5194069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4" name="Oval 173"/>
                <p:cNvSpPr/>
                <p:nvPr/>
              </p:nvSpPr>
              <p:spPr>
                <a:xfrm>
                  <a:off x="6364777" y="5057603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5" name="Oval 174"/>
                <p:cNvSpPr/>
                <p:nvPr/>
              </p:nvSpPr>
              <p:spPr>
                <a:xfrm>
                  <a:off x="7157257" y="4535977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6" name="Oval 175"/>
                <p:cNvSpPr/>
                <p:nvPr/>
              </p:nvSpPr>
              <p:spPr>
                <a:xfrm>
                  <a:off x="7631083" y="3797532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7" name="Oval 176"/>
                <p:cNvSpPr/>
                <p:nvPr/>
              </p:nvSpPr>
              <p:spPr>
                <a:xfrm>
                  <a:off x="7784868" y="2851265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8" name="Oval 177"/>
                <p:cNvSpPr/>
                <p:nvPr/>
              </p:nvSpPr>
              <p:spPr>
                <a:xfrm>
                  <a:off x="7450280" y="2000594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9" name="Oval 178"/>
                <p:cNvSpPr/>
                <p:nvPr/>
              </p:nvSpPr>
              <p:spPr>
                <a:xfrm>
                  <a:off x="6818859" y="1246907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0" name="Oval 179"/>
                <p:cNvSpPr/>
                <p:nvPr/>
              </p:nvSpPr>
              <p:spPr>
                <a:xfrm>
                  <a:off x="5989664" y="935876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1" name="Oval 180"/>
                <p:cNvSpPr/>
                <p:nvPr/>
              </p:nvSpPr>
              <p:spPr>
                <a:xfrm>
                  <a:off x="5059331" y="935874"/>
                  <a:ext cx="473826" cy="465512"/>
                </a:xfrm>
                <a:prstGeom prst="ellipse">
                  <a:avLst/>
                </a:prstGeom>
                <a:solidFill>
                  <a:srgbClr val="C00000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2" name="Oval 181"/>
                <p:cNvSpPr/>
                <p:nvPr/>
              </p:nvSpPr>
              <p:spPr>
                <a:xfrm>
                  <a:off x="4128998" y="1246907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33" name="Group 132"/>
              <p:cNvGrpSpPr/>
              <p:nvPr/>
            </p:nvGrpSpPr>
            <p:grpSpPr>
              <a:xfrm>
                <a:off x="5445362" y="5837393"/>
                <a:ext cx="1234441" cy="1170708"/>
                <a:chOff x="3138054" y="935874"/>
                <a:chExt cx="5120640" cy="4723707"/>
              </a:xfrm>
            </p:grpSpPr>
            <p:sp>
              <p:nvSpPr>
                <p:cNvPr id="151" name="Oval 150"/>
                <p:cNvSpPr/>
                <p:nvPr/>
              </p:nvSpPr>
              <p:spPr>
                <a:xfrm>
                  <a:off x="3374967" y="1072343"/>
                  <a:ext cx="4646815" cy="4314305"/>
                </a:xfrm>
                <a:prstGeom prst="ellipse">
                  <a:avLst/>
                </a:prstGeom>
                <a:noFill/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2" name="Oval 151"/>
                <p:cNvSpPr/>
                <p:nvPr/>
              </p:nvSpPr>
              <p:spPr>
                <a:xfrm>
                  <a:off x="3491345" y="1961804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3" name="Oval 152"/>
                <p:cNvSpPr/>
                <p:nvPr/>
              </p:nvSpPr>
              <p:spPr>
                <a:xfrm>
                  <a:off x="3138054" y="2851265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4" name="Oval 153"/>
                <p:cNvSpPr/>
                <p:nvPr/>
              </p:nvSpPr>
              <p:spPr>
                <a:xfrm>
                  <a:off x="3300152" y="3809999"/>
                  <a:ext cx="473826" cy="465512"/>
                </a:xfrm>
                <a:prstGeom prst="ellipse">
                  <a:avLst/>
                </a:prstGeom>
                <a:solidFill>
                  <a:srgbClr val="C00000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5" name="Oval 154"/>
                <p:cNvSpPr/>
                <p:nvPr/>
              </p:nvSpPr>
              <p:spPr>
                <a:xfrm>
                  <a:off x="3773978" y="4535977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6" name="Oval 155"/>
                <p:cNvSpPr/>
                <p:nvPr/>
              </p:nvSpPr>
              <p:spPr>
                <a:xfrm>
                  <a:off x="4558145" y="5001489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7" name="Oval 156"/>
                <p:cNvSpPr/>
                <p:nvPr/>
              </p:nvSpPr>
              <p:spPr>
                <a:xfrm>
                  <a:off x="5461461" y="5194069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8" name="Oval 157"/>
                <p:cNvSpPr/>
                <p:nvPr/>
              </p:nvSpPr>
              <p:spPr>
                <a:xfrm>
                  <a:off x="6364777" y="5057603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9" name="Oval 158"/>
                <p:cNvSpPr/>
                <p:nvPr/>
              </p:nvSpPr>
              <p:spPr>
                <a:xfrm>
                  <a:off x="7157257" y="4535977"/>
                  <a:ext cx="473826" cy="465512"/>
                </a:xfrm>
                <a:prstGeom prst="ellipse">
                  <a:avLst/>
                </a:prstGeom>
                <a:solidFill>
                  <a:srgbClr val="C00000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0" name="Oval 159"/>
                <p:cNvSpPr/>
                <p:nvPr/>
              </p:nvSpPr>
              <p:spPr>
                <a:xfrm>
                  <a:off x="7631083" y="3797532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1" name="Oval 160"/>
                <p:cNvSpPr/>
                <p:nvPr/>
              </p:nvSpPr>
              <p:spPr>
                <a:xfrm>
                  <a:off x="7784868" y="2851265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2" name="Oval 161"/>
                <p:cNvSpPr/>
                <p:nvPr/>
              </p:nvSpPr>
              <p:spPr>
                <a:xfrm>
                  <a:off x="7450280" y="2000594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3" name="Oval 162"/>
                <p:cNvSpPr/>
                <p:nvPr/>
              </p:nvSpPr>
              <p:spPr>
                <a:xfrm>
                  <a:off x="6818859" y="1246907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4" name="Oval 163"/>
                <p:cNvSpPr/>
                <p:nvPr/>
              </p:nvSpPr>
              <p:spPr>
                <a:xfrm>
                  <a:off x="5989664" y="935876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5" name="Oval 164"/>
                <p:cNvSpPr/>
                <p:nvPr/>
              </p:nvSpPr>
              <p:spPr>
                <a:xfrm>
                  <a:off x="5059331" y="935874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6" name="Oval 165"/>
                <p:cNvSpPr/>
                <p:nvPr/>
              </p:nvSpPr>
              <p:spPr>
                <a:xfrm>
                  <a:off x="4128998" y="1246907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34" name="Group 133"/>
              <p:cNvGrpSpPr/>
              <p:nvPr/>
            </p:nvGrpSpPr>
            <p:grpSpPr>
              <a:xfrm>
                <a:off x="4034620" y="3709610"/>
                <a:ext cx="1234441" cy="1170708"/>
                <a:chOff x="3138054" y="935874"/>
                <a:chExt cx="5120640" cy="4723707"/>
              </a:xfrm>
            </p:grpSpPr>
            <p:sp>
              <p:nvSpPr>
                <p:cNvPr id="135" name="Oval 134"/>
                <p:cNvSpPr/>
                <p:nvPr/>
              </p:nvSpPr>
              <p:spPr>
                <a:xfrm>
                  <a:off x="3374967" y="1072343"/>
                  <a:ext cx="4646815" cy="4314305"/>
                </a:xfrm>
                <a:prstGeom prst="ellipse">
                  <a:avLst/>
                </a:prstGeom>
                <a:noFill/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6" name="Oval 135"/>
                <p:cNvSpPr/>
                <p:nvPr/>
              </p:nvSpPr>
              <p:spPr>
                <a:xfrm>
                  <a:off x="3491345" y="1961804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7" name="Oval 136"/>
                <p:cNvSpPr/>
                <p:nvPr/>
              </p:nvSpPr>
              <p:spPr>
                <a:xfrm>
                  <a:off x="3138054" y="2851265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8" name="Oval 137"/>
                <p:cNvSpPr/>
                <p:nvPr/>
              </p:nvSpPr>
              <p:spPr>
                <a:xfrm>
                  <a:off x="3300152" y="3809999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39" name="Oval 138"/>
                <p:cNvSpPr/>
                <p:nvPr/>
              </p:nvSpPr>
              <p:spPr>
                <a:xfrm>
                  <a:off x="3773978" y="4535977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0" name="Oval 139"/>
                <p:cNvSpPr/>
                <p:nvPr/>
              </p:nvSpPr>
              <p:spPr>
                <a:xfrm>
                  <a:off x="4558145" y="5001489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1" name="Oval 140"/>
                <p:cNvSpPr/>
                <p:nvPr/>
              </p:nvSpPr>
              <p:spPr>
                <a:xfrm>
                  <a:off x="5461461" y="5194069"/>
                  <a:ext cx="473826" cy="465512"/>
                </a:xfrm>
                <a:prstGeom prst="ellipse">
                  <a:avLst/>
                </a:prstGeom>
                <a:solidFill>
                  <a:srgbClr val="C00000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2" name="Oval 141"/>
                <p:cNvSpPr/>
                <p:nvPr/>
              </p:nvSpPr>
              <p:spPr>
                <a:xfrm>
                  <a:off x="6364777" y="5057603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3" name="Oval 142"/>
                <p:cNvSpPr/>
                <p:nvPr/>
              </p:nvSpPr>
              <p:spPr>
                <a:xfrm>
                  <a:off x="7157257" y="4535977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4" name="Oval 143"/>
                <p:cNvSpPr/>
                <p:nvPr/>
              </p:nvSpPr>
              <p:spPr>
                <a:xfrm>
                  <a:off x="7631083" y="3797532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5" name="Oval 144"/>
                <p:cNvSpPr/>
                <p:nvPr/>
              </p:nvSpPr>
              <p:spPr>
                <a:xfrm>
                  <a:off x="7784868" y="2851265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6" name="Oval 145"/>
                <p:cNvSpPr/>
                <p:nvPr/>
              </p:nvSpPr>
              <p:spPr>
                <a:xfrm>
                  <a:off x="7450280" y="2000594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7" name="Oval 146"/>
                <p:cNvSpPr/>
                <p:nvPr/>
              </p:nvSpPr>
              <p:spPr>
                <a:xfrm>
                  <a:off x="6818859" y="1246907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8" name="Oval 147"/>
                <p:cNvSpPr/>
                <p:nvPr/>
              </p:nvSpPr>
              <p:spPr>
                <a:xfrm>
                  <a:off x="5989664" y="935876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9" name="Oval 148"/>
                <p:cNvSpPr/>
                <p:nvPr/>
              </p:nvSpPr>
              <p:spPr>
                <a:xfrm>
                  <a:off x="5059331" y="935874"/>
                  <a:ext cx="473826" cy="465512"/>
                </a:xfrm>
                <a:prstGeom prst="ellipse">
                  <a:avLst/>
                </a:prstGeom>
                <a:solidFill>
                  <a:srgbClr val="C00000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0" name="Oval 149"/>
                <p:cNvSpPr/>
                <p:nvPr/>
              </p:nvSpPr>
              <p:spPr>
                <a:xfrm>
                  <a:off x="4128998" y="1246907"/>
                  <a:ext cx="473826" cy="465512"/>
                </a:xfrm>
                <a:prstGeom prst="ellipse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dk1">
                    <a:shade val="50000"/>
                  </a:schemeClr>
                </a:lnRef>
                <a:fillRef idx="1">
                  <a:schemeClr val="dk1"/>
                </a:fillRef>
                <a:effectRef idx="0">
                  <a:schemeClr val="dk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183" name="Oval 182"/>
            <p:cNvSpPr/>
            <p:nvPr/>
          </p:nvSpPr>
          <p:spPr>
            <a:xfrm>
              <a:off x="614" y="4586"/>
              <a:ext cx="180" cy="182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4" name="Oval 183"/>
            <p:cNvSpPr/>
            <p:nvPr/>
          </p:nvSpPr>
          <p:spPr>
            <a:xfrm>
              <a:off x="4786" y="4826"/>
              <a:ext cx="180" cy="182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5" name="Oval 184"/>
            <p:cNvSpPr/>
            <p:nvPr/>
          </p:nvSpPr>
          <p:spPr>
            <a:xfrm>
              <a:off x="2831" y="8014"/>
              <a:ext cx="180" cy="182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6" name="Oval 185"/>
            <p:cNvSpPr/>
            <p:nvPr/>
          </p:nvSpPr>
          <p:spPr>
            <a:xfrm>
              <a:off x="2340" y="5786"/>
              <a:ext cx="180" cy="182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7" name="Oval 186"/>
            <p:cNvSpPr/>
            <p:nvPr/>
          </p:nvSpPr>
          <p:spPr>
            <a:xfrm>
              <a:off x="9163" y="7946"/>
              <a:ext cx="180" cy="182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8" name="Oval 187"/>
            <p:cNvSpPr/>
            <p:nvPr/>
          </p:nvSpPr>
          <p:spPr>
            <a:xfrm>
              <a:off x="11506" y="6837"/>
              <a:ext cx="180" cy="182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9" name="Oval 188"/>
            <p:cNvSpPr/>
            <p:nvPr/>
          </p:nvSpPr>
          <p:spPr>
            <a:xfrm>
              <a:off x="9437" y="10117"/>
              <a:ext cx="180" cy="182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0" name="Oval 189"/>
            <p:cNvSpPr/>
            <p:nvPr/>
          </p:nvSpPr>
          <p:spPr>
            <a:xfrm>
              <a:off x="7231" y="6700"/>
              <a:ext cx="180" cy="182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1" name="Oval 190"/>
            <p:cNvSpPr/>
            <p:nvPr/>
          </p:nvSpPr>
          <p:spPr>
            <a:xfrm>
              <a:off x="7837" y="3260"/>
              <a:ext cx="180" cy="182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2" name="Oval 191"/>
            <p:cNvSpPr/>
            <p:nvPr/>
          </p:nvSpPr>
          <p:spPr>
            <a:xfrm>
              <a:off x="9791" y="117"/>
              <a:ext cx="180" cy="182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3" name="Oval 192"/>
            <p:cNvSpPr/>
            <p:nvPr/>
          </p:nvSpPr>
          <p:spPr>
            <a:xfrm>
              <a:off x="5551" y="-100"/>
              <a:ext cx="180" cy="182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4" name="Oval 193"/>
            <p:cNvSpPr/>
            <p:nvPr/>
          </p:nvSpPr>
          <p:spPr>
            <a:xfrm>
              <a:off x="7437" y="940"/>
              <a:ext cx="180" cy="182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5" name="Oval 194"/>
            <p:cNvSpPr/>
            <p:nvPr/>
          </p:nvSpPr>
          <p:spPr>
            <a:xfrm>
              <a:off x="6534" y="4677"/>
              <a:ext cx="180" cy="182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52" name="Group 51"/>
          <p:cNvGrpSpPr/>
          <p:nvPr/>
        </p:nvGrpSpPr>
        <p:grpSpPr>
          <a:xfrm>
            <a:off x="1769110" y="-4799330"/>
            <a:ext cx="8383270" cy="12412980"/>
            <a:chOff x="2786" y="-7558"/>
            <a:chExt cx="13202" cy="19548"/>
          </a:xfrm>
        </p:grpSpPr>
        <p:grpSp>
          <p:nvGrpSpPr>
            <p:cNvPr id="156" name="Group 155"/>
            <p:cNvGrpSpPr/>
            <p:nvPr/>
          </p:nvGrpSpPr>
          <p:grpSpPr>
            <a:xfrm>
              <a:off x="2786" y="-7558"/>
              <a:ext cx="13202" cy="8875"/>
              <a:chOff x="2925" y="684"/>
              <a:chExt cx="13202" cy="8875"/>
            </a:xfrm>
          </p:grpSpPr>
          <p:grpSp>
            <p:nvGrpSpPr>
              <p:cNvPr id="115" name="Group 114"/>
              <p:cNvGrpSpPr/>
              <p:nvPr/>
            </p:nvGrpSpPr>
            <p:grpSpPr>
              <a:xfrm>
                <a:off x="2941" y="7208"/>
                <a:ext cx="13186" cy="2350"/>
                <a:chOff x="2006" y="6953"/>
                <a:chExt cx="13186" cy="2350"/>
              </a:xfrm>
            </p:grpSpPr>
            <p:grpSp>
              <p:nvGrpSpPr>
                <p:cNvPr id="114" name="Group 113"/>
                <p:cNvGrpSpPr/>
                <p:nvPr/>
              </p:nvGrpSpPr>
              <p:grpSpPr>
                <a:xfrm>
                  <a:off x="2006" y="6953"/>
                  <a:ext cx="13186" cy="2350"/>
                  <a:chOff x="2006" y="6953"/>
                  <a:chExt cx="13186" cy="2350"/>
                </a:xfrm>
              </p:grpSpPr>
              <p:grpSp>
                <p:nvGrpSpPr>
                  <p:cNvPr id="113" name="Group 112"/>
                  <p:cNvGrpSpPr/>
                  <p:nvPr/>
                </p:nvGrpSpPr>
                <p:grpSpPr>
                  <a:xfrm>
                    <a:off x="2006" y="6953"/>
                    <a:ext cx="13186" cy="2351"/>
                    <a:chOff x="1870" y="6953"/>
                    <a:chExt cx="13186" cy="2351"/>
                  </a:xfrm>
                </p:grpSpPr>
                <p:sp>
                  <p:nvSpPr>
                    <p:cNvPr id="96" name="Freeform 95"/>
                    <p:cNvSpPr/>
                    <p:nvPr/>
                  </p:nvSpPr>
                  <p:spPr>
                    <a:xfrm>
                      <a:off x="1870" y="7294"/>
                      <a:ext cx="13186" cy="2010"/>
                    </a:xfrm>
                    <a:custGeom>
                      <a:avLst/>
                      <a:gdLst>
                        <a:gd name="connisteX0" fmla="*/ 2000885 w 8373110"/>
                        <a:gd name="connsiteY0" fmla="*/ 183515 h 1276350"/>
                        <a:gd name="connisteX1" fmla="*/ 0 w 8373110"/>
                        <a:gd name="connsiteY1" fmla="*/ 1276350 h 1276350"/>
                        <a:gd name="connisteX2" fmla="*/ 6533515 w 8373110"/>
                        <a:gd name="connsiteY2" fmla="*/ 1276350 h 1276350"/>
                        <a:gd name="connisteX3" fmla="*/ 8373110 w 8373110"/>
                        <a:gd name="connsiteY3" fmla="*/ 292100 h 1276350"/>
                        <a:gd name="connisteX4" fmla="*/ 1817370 w 8373110"/>
                        <a:gd name="connsiteY4" fmla="*/ 292100 h 1276350"/>
                        <a:gd name="connisteX5" fmla="*/ 2292985 w 8373110"/>
                        <a:gd name="connsiteY5" fmla="*/ 32385 h 1276350"/>
                        <a:gd name="connisteX6" fmla="*/ 2357755 w 8373110"/>
                        <a:gd name="connsiteY6" fmla="*/ 0 h 1276350"/>
                      </a:gdLst>
                      <a:ahLst/>
                      <a:cxnLst>
                        <a:cxn ang="0">
                          <a:pos x="connisteX0" y="connsiteY0"/>
                        </a:cxn>
                        <a:cxn ang="0">
                          <a:pos x="connisteX1" y="connsiteY1"/>
                        </a:cxn>
                        <a:cxn ang="0">
                          <a:pos x="connisteX2" y="connsiteY2"/>
                        </a:cxn>
                        <a:cxn ang="0">
                          <a:pos x="connisteX3" y="connsiteY3"/>
                        </a:cxn>
                        <a:cxn ang="0">
                          <a:pos x="connisteX4" y="connsiteY4"/>
                        </a:cxn>
                        <a:cxn ang="0">
                          <a:pos x="connisteX5" y="connsiteY5"/>
                        </a:cxn>
                        <a:cxn ang="0">
                          <a:pos x="connisteX6" y="connsiteY6"/>
                        </a:cxn>
                      </a:cxnLst>
                      <a:rect l="l" t="t" r="r" b="b"/>
                      <a:pathLst>
                        <a:path w="8373110" h="1276350">
                          <a:moveTo>
                            <a:pt x="2000885" y="183515"/>
                          </a:moveTo>
                          <a:lnTo>
                            <a:pt x="0" y="1276350"/>
                          </a:lnTo>
                          <a:lnTo>
                            <a:pt x="6533515" y="1276350"/>
                          </a:lnTo>
                          <a:lnTo>
                            <a:pt x="8373110" y="292100"/>
                          </a:lnTo>
                          <a:lnTo>
                            <a:pt x="1817370" y="292100"/>
                          </a:lnTo>
                          <a:lnTo>
                            <a:pt x="2292985" y="32385"/>
                          </a:lnTo>
                          <a:lnTo>
                            <a:pt x="2357755" y="0"/>
                          </a:lnTo>
                        </a:path>
                      </a:pathLst>
                    </a:custGeom>
                    <a:no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97" name="Rectangle 96"/>
                    <p:cNvSpPr/>
                    <p:nvPr/>
                  </p:nvSpPr>
                  <p:spPr>
                    <a:xfrm>
                      <a:off x="4135" y="6953"/>
                      <a:ext cx="2300" cy="767"/>
                    </a:xfrm>
                    <a:prstGeom prst="rect">
                      <a:avLst/>
                    </a:prstGeom>
                    <a:ln>
                      <a:noFill/>
                    </a:ln>
                  </p:spPr>
                  <p:style>
                    <a:lnRef idx="2">
                      <a:schemeClr val="accent6"/>
                    </a:lnRef>
                    <a:fillRef idx="1">
                      <a:schemeClr val="lt1"/>
                    </a:fillRef>
                    <a:effectRef idx="0">
                      <a:schemeClr val="accent6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p>
                      <a:pPr algn="ctr"/>
                      <a:endParaRPr lang="en-US"/>
                    </a:p>
                  </p:txBody>
                </p:sp>
              </p:grpSp>
              <p:sp>
                <p:nvSpPr>
                  <p:cNvPr id="98" name="Oval 97"/>
                  <p:cNvSpPr/>
                  <p:nvPr/>
                </p:nvSpPr>
                <p:spPr>
                  <a:xfrm>
                    <a:off x="5123" y="7958"/>
                    <a:ext cx="6711" cy="1108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Overflow="overflow" horzOverflow="overflow" vert="horz" wrap="square" numCol="1" spcCol="0" rtlCol="0" fromWordArt="0" anchor="ctr" anchorCtr="0" forceAA="0" compatLnSpc="1">
                    <a:noAutofit/>
                  </a:bodyPr>
                  <a:p>
                    <a:pPr lvl="0" algn="ctr"/>
                    <a:endParaRPr lang="en-US">
                      <a:sym typeface="+mn-ea"/>
                    </a:endParaRPr>
                  </a:p>
                </p:txBody>
              </p:sp>
            </p:grpSp>
            <p:sp>
              <p:nvSpPr>
                <p:cNvPr id="100" name="Oval 99"/>
                <p:cNvSpPr/>
                <p:nvPr/>
              </p:nvSpPr>
              <p:spPr>
                <a:xfrm>
                  <a:off x="7201" y="7809"/>
                  <a:ext cx="341" cy="34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Overflow="overflow" horzOverflow="overflow" vert="horz" wrap="square" numCol="1" spcCol="0" rtlCol="0" fromWordArt="0" anchor="ctr" anchorCtr="0" forceAA="0" compatLnSpc="1">
                  <a:noAutofit/>
                </a:bodyPr>
                <a:p>
                  <a:pPr lvl="0" algn="ctr"/>
                  <a:endParaRPr lang="en-US">
                    <a:sym typeface="+mn-ea"/>
                  </a:endParaRPr>
                </a:p>
              </p:txBody>
            </p:sp>
            <p:sp>
              <p:nvSpPr>
                <p:cNvPr id="101" name="Oval 100"/>
                <p:cNvSpPr/>
                <p:nvPr/>
              </p:nvSpPr>
              <p:spPr>
                <a:xfrm>
                  <a:off x="5903" y="7916"/>
                  <a:ext cx="341" cy="34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2" name="Oval 101"/>
                <p:cNvSpPr/>
                <p:nvPr/>
              </p:nvSpPr>
              <p:spPr>
                <a:xfrm>
                  <a:off x="8789" y="7792"/>
                  <a:ext cx="341" cy="34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Overflow="overflow" horzOverflow="overflow" vert="horz" wrap="square" numCol="1" spcCol="0" rtlCol="0" fromWordArt="0" anchor="ctr" anchorCtr="0" forceAA="0" compatLnSpc="1">
                  <a:noAutofit/>
                </a:bodyPr>
                <a:p>
                  <a:pPr lvl="0" algn="ctr"/>
                  <a:endParaRPr lang="en-US">
                    <a:sym typeface="+mn-ea"/>
                  </a:endParaRPr>
                </a:p>
              </p:txBody>
            </p:sp>
            <p:sp>
              <p:nvSpPr>
                <p:cNvPr id="135" name="Oval 134"/>
                <p:cNvSpPr/>
                <p:nvPr/>
              </p:nvSpPr>
              <p:spPr>
                <a:xfrm>
                  <a:off x="10266" y="7916"/>
                  <a:ext cx="341" cy="34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Overflow="overflow" horzOverflow="overflow" vert="horz" wrap="square" numCol="1" spcCol="0" rtlCol="0" fromWordArt="0" anchor="ctr" anchorCtr="0" forceAA="0" compatLnSpc="1">
                  <a:noAutofit/>
                </a:bodyPr>
                <a:p>
                  <a:pPr lvl="0" algn="ctr"/>
                  <a:endParaRPr lang="en-US">
                    <a:sym typeface="+mn-ea"/>
                  </a:endParaRPr>
                </a:p>
              </p:txBody>
            </p:sp>
            <p:sp>
              <p:nvSpPr>
                <p:cNvPr id="136" name="Oval 135"/>
                <p:cNvSpPr/>
                <p:nvPr/>
              </p:nvSpPr>
              <p:spPr>
                <a:xfrm>
                  <a:off x="11391" y="8116"/>
                  <a:ext cx="341" cy="34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Overflow="overflow" horzOverflow="overflow" vert="horz" wrap="square" numCol="1" spcCol="0" rtlCol="0" fromWordArt="0" anchor="ctr" anchorCtr="0" forceAA="0" compatLnSpc="1">
                  <a:noAutofit/>
                </a:bodyPr>
                <a:p>
                  <a:pPr lvl="0" algn="ctr"/>
                  <a:endParaRPr lang="en-US">
                    <a:sym typeface="+mn-ea"/>
                  </a:endParaRPr>
                </a:p>
              </p:txBody>
            </p:sp>
            <p:sp>
              <p:nvSpPr>
                <p:cNvPr id="137" name="Oval 136"/>
                <p:cNvSpPr/>
                <p:nvPr/>
              </p:nvSpPr>
              <p:spPr>
                <a:xfrm>
                  <a:off x="10979" y="8716"/>
                  <a:ext cx="341" cy="34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Overflow="overflow" horzOverflow="overflow" vert="horz" wrap="square" numCol="1" spcCol="0" rtlCol="0" fromWordArt="0" anchor="ctr" anchorCtr="0" forceAA="0" compatLnSpc="1">
                  <a:noAutofit/>
                </a:bodyPr>
                <a:p>
                  <a:pPr lvl="0" algn="ctr"/>
                  <a:endParaRPr lang="en-US">
                    <a:sym typeface="+mn-ea"/>
                  </a:endParaRPr>
                </a:p>
              </p:txBody>
            </p:sp>
            <p:sp>
              <p:nvSpPr>
                <p:cNvPr id="138" name="Oval 137"/>
                <p:cNvSpPr/>
                <p:nvPr/>
              </p:nvSpPr>
              <p:spPr>
                <a:xfrm>
                  <a:off x="10041" y="8848"/>
                  <a:ext cx="341" cy="34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Overflow="overflow" horzOverflow="overflow" vert="horz" wrap="square" numCol="1" spcCol="0" rtlCol="0" fromWordArt="0" anchor="ctr" anchorCtr="0" forceAA="0" compatLnSpc="1">
                  <a:noAutofit/>
                </a:bodyPr>
                <a:p>
                  <a:pPr lvl="0" algn="ctr"/>
                  <a:endParaRPr lang="en-US">
                    <a:sym typeface="+mn-ea"/>
                  </a:endParaRPr>
                </a:p>
              </p:txBody>
            </p:sp>
            <p:sp>
              <p:nvSpPr>
                <p:cNvPr id="139" name="Oval 138"/>
                <p:cNvSpPr/>
                <p:nvPr/>
              </p:nvSpPr>
              <p:spPr>
                <a:xfrm>
                  <a:off x="8822" y="8865"/>
                  <a:ext cx="341" cy="34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Overflow="overflow" horzOverflow="overflow" vert="horz" wrap="square" numCol="1" spcCol="0" rtlCol="0" fromWordArt="0" anchor="ctr" anchorCtr="0" forceAA="0" compatLnSpc="1">
                  <a:noAutofit/>
                </a:bodyPr>
                <a:p>
                  <a:pPr lvl="0" algn="ctr"/>
                  <a:endParaRPr lang="en-US">
                    <a:sym typeface="+mn-ea"/>
                  </a:endParaRPr>
                </a:p>
              </p:txBody>
            </p:sp>
            <p:sp>
              <p:nvSpPr>
                <p:cNvPr id="140" name="Oval 139"/>
                <p:cNvSpPr/>
                <p:nvPr/>
              </p:nvSpPr>
              <p:spPr>
                <a:xfrm>
                  <a:off x="7574" y="8848"/>
                  <a:ext cx="341" cy="34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Overflow="overflow" horzOverflow="overflow" vert="horz" wrap="square" numCol="1" spcCol="0" rtlCol="0" fromWordArt="0" anchor="ctr" anchorCtr="0" forceAA="0" compatLnSpc="1">
                  <a:noAutofit/>
                </a:bodyPr>
                <a:p>
                  <a:pPr lvl="0" algn="ctr"/>
                  <a:endParaRPr lang="en-US">
                    <a:sym typeface="+mn-ea"/>
                  </a:endParaRPr>
                </a:p>
              </p:txBody>
            </p:sp>
            <p:sp>
              <p:nvSpPr>
                <p:cNvPr id="141" name="Oval 140"/>
                <p:cNvSpPr/>
                <p:nvPr/>
              </p:nvSpPr>
              <p:spPr>
                <a:xfrm>
                  <a:off x="6185" y="8725"/>
                  <a:ext cx="341" cy="34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Overflow="overflow" horzOverflow="overflow" vert="horz" wrap="square" numCol="1" spcCol="0" rtlCol="0" fromWordArt="0" anchor="ctr" anchorCtr="0" forceAA="0" compatLnSpc="1">
                  <a:noAutofit/>
                </a:bodyPr>
                <a:p>
                  <a:pPr lvl="0" algn="ctr"/>
                  <a:endParaRPr lang="en-US">
                    <a:sym typeface="+mn-ea"/>
                  </a:endParaRPr>
                </a:p>
              </p:txBody>
            </p:sp>
            <p:sp>
              <p:nvSpPr>
                <p:cNvPr id="142" name="Oval 141"/>
                <p:cNvSpPr/>
                <p:nvPr/>
              </p:nvSpPr>
              <p:spPr>
                <a:xfrm>
                  <a:off x="4990" y="8384"/>
                  <a:ext cx="341" cy="34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  <p:grpSp>
            <p:nvGrpSpPr>
              <p:cNvPr id="3" name="Group 2"/>
              <p:cNvGrpSpPr/>
              <p:nvPr/>
            </p:nvGrpSpPr>
            <p:grpSpPr>
              <a:xfrm rot="0">
                <a:off x="2925" y="684"/>
                <a:ext cx="13186" cy="2363"/>
                <a:chOff x="2725" y="484"/>
                <a:chExt cx="13186" cy="2363"/>
              </a:xfrm>
            </p:grpSpPr>
            <p:grpSp>
              <p:nvGrpSpPr>
                <p:cNvPr id="10" name="Group 9"/>
                <p:cNvGrpSpPr/>
                <p:nvPr/>
              </p:nvGrpSpPr>
              <p:grpSpPr>
                <a:xfrm>
                  <a:off x="2725" y="484"/>
                  <a:ext cx="13186" cy="2351"/>
                  <a:chOff x="2538" y="1796"/>
                  <a:chExt cx="13186" cy="2351"/>
                </a:xfrm>
              </p:grpSpPr>
              <p:sp>
                <p:nvSpPr>
                  <p:cNvPr id="11" name="Freeform 10"/>
                  <p:cNvSpPr/>
                  <p:nvPr/>
                </p:nvSpPr>
                <p:spPr>
                  <a:xfrm>
                    <a:off x="2538" y="2137"/>
                    <a:ext cx="13186" cy="2010"/>
                  </a:xfrm>
                  <a:custGeom>
                    <a:avLst/>
                    <a:gdLst>
                      <a:gd name="connisteX0" fmla="*/ 2000885 w 8373110"/>
                      <a:gd name="connsiteY0" fmla="*/ 183515 h 1276350"/>
                      <a:gd name="connisteX1" fmla="*/ 0 w 8373110"/>
                      <a:gd name="connsiteY1" fmla="*/ 1276350 h 1276350"/>
                      <a:gd name="connisteX2" fmla="*/ 6533515 w 8373110"/>
                      <a:gd name="connsiteY2" fmla="*/ 1276350 h 1276350"/>
                      <a:gd name="connisteX3" fmla="*/ 8373110 w 8373110"/>
                      <a:gd name="connsiteY3" fmla="*/ 292100 h 1276350"/>
                      <a:gd name="connisteX4" fmla="*/ 1817370 w 8373110"/>
                      <a:gd name="connsiteY4" fmla="*/ 292100 h 1276350"/>
                      <a:gd name="connisteX5" fmla="*/ 2292985 w 8373110"/>
                      <a:gd name="connsiteY5" fmla="*/ 32385 h 1276350"/>
                      <a:gd name="connisteX6" fmla="*/ 2357755 w 8373110"/>
                      <a:gd name="connsiteY6" fmla="*/ 0 h 1276350"/>
                    </a:gdLst>
                    <a:ahLst/>
                    <a:cxnLst>
                      <a:cxn ang="0">
                        <a:pos x="connisteX0" y="connsiteY0"/>
                      </a:cxn>
                      <a:cxn ang="0">
                        <a:pos x="connisteX1" y="connsiteY1"/>
                      </a:cxn>
                      <a:cxn ang="0">
                        <a:pos x="connisteX2" y="connsiteY2"/>
                      </a:cxn>
                      <a:cxn ang="0">
                        <a:pos x="connisteX3" y="connsiteY3"/>
                      </a:cxn>
                      <a:cxn ang="0">
                        <a:pos x="connisteX4" y="connsiteY4"/>
                      </a:cxn>
                      <a:cxn ang="0">
                        <a:pos x="connisteX5" y="connsiteY5"/>
                      </a:cxn>
                      <a:cxn ang="0">
                        <a:pos x="connisteX6" y="connsiteY6"/>
                      </a:cxn>
                    </a:cxnLst>
                    <a:rect l="l" t="t" r="r" b="b"/>
                    <a:pathLst>
                      <a:path w="8373110" h="1276350">
                        <a:moveTo>
                          <a:pt x="2000885" y="183515"/>
                        </a:moveTo>
                        <a:lnTo>
                          <a:pt x="0" y="1276350"/>
                        </a:lnTo>
                        <a:lnTo>
                          <a:pt x="6533515" y="1276350"/>
                        </a:lnTo>
                        <a:lnTo>
                          <a:pt x="8373110" y="292100"/>
                        </a:lnTo>
                        <a:lnTo>
                          <a:pt x="1817370" y="292100"/>
                        </a:lnTo>
                        <a:lnTo>
                          <a:pt x="2292985" y="32385"/>
                        </a:lnTo>
                        <a:lnTo>
                          <a:pt x="2357755" y="0"/>
                        </a:lnTo>
                      </a:path>
                    </a:pathLst>
                  </a:custGeom>
                  <a:no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  <p:sp>
                <p:nvSpPr>
                  <p:cNvPr id="12" name="Rectangle 11"/>
                  <p:cNvSpPr/>
                  <p:nvPr/>
                </p:nvSpPr>
                <p:spPr>
                  <a:xfrm>
                    <a:off x="4803" y="1796"/>
                    <a:ext cx="2300" cy="767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13" name="Oval 12"/>
                <p:cNvSpPr/>
                <p:nvPr/>
              </p:nvSpPr>
              <p:spPr>
                <a:xfrm>
                  <a:off x="5978" y="1489"/>
                  <a:ext cx="6711" cy="110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Overflow="overflow" horzOverflow="overflow" vert="horz" wrap="square" numCol="1" spcCol="0" rtlCol="0" fromWordArt="0" anchor="ctr" anchorCtr="0" forceAA="0" compatLnSpc="1">
                  <a:noAutofit/>
                </a:bodyPr>
                <a:p>
                  <a:pPr lvl="0" algn="ctr"/>
                  <a:endParaRPr lang="en-US">
                    <a:sym typeface="+mn-ea"/>
                  </a:endParaRPr>
                </a:p>
              </p:txBody>
            </p:sp>
            <p:grpSp>
              <p:nvGrpSpPr>
                <p:cNvPr id="14" name="Group 13"/>
                <p:cNvGrpSpPr/>
                <p:nvPr/>
              </p:nvGrpSpPr>
              <p:grpSpPr>
                <a:xfrm>
                  <a:off x="5428" y="1970"/>
                  <a:ext cx="1795" cy="682"/>
                  <a:chOff x="2880" y="5587"/>
                  <a:chExt cx="1795" cy="682"/>
                </a:xfrm>
              </p:grpSpPr>
              <p:sp>
                <p:nvSpPr>
                  <p:cNvPr id="18" name="Oval 17"/>
                  <p:cNvSpPr/>
                  <p:nvPr/>
                </p:nvSpPr>
                <p:spPr>
                  <a:xfrm>
                    <a:off x="2880" y="5782"/>
                    <a:ext cx="1795" cy="340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  <p:sp>
                <p:nvSpPr>
                  <p:cNvPr id="15" name="Oval 14"/>
                  <p:cNvSpPr/>
                  <p:nvPr/>
                </p:nvSpPr>
                <p:spPr>
                  <a:xfrm>
                    <a:off x="2975" y="5928"/>
                    <a:ext cx="341" cy="341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  <p:sp>
                <p:nvSpPr>
                  <p:cNvPr id="16" name="Oval 15"/>
                  <p:cNvSpPr/>
                  <p:nvPr/>
                </p:nvSpPr>
                <p:spPr>
                  <a:xfrm>
                    <a:off x="3316" y="5587"/>
                    <a:ext cx="341" cy="341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  <p:sp>
                <p:nvSpPr>
                  <p:cNvPr id="17" name="Oval 16"/>
                  <p:cNvSpPr/>
                  <p:nvPr/>
                </p:nvSpPr>
                <p:spPr>
                  <a:xfrm>
                    <a:off x="4283" y="5928"/>
                    <a:ext cx="341" cy="341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9" name="Group 18"/>
                <p:cNvGrpSpPr/>
                <p:nvPr/>
              </p:nvGrpSpPr>
              <p:grpSpPr>
                <a:xfrm>
                  <a:off x="10795" y="1294"/>
                  <a:ext cx="1829" cy="682"/>
                  <a:chOff x="2829" y="5587"/>
                  <a:chExt cx="1829" cy="682"/>
                </a:xfrm>
              </p:grpSpPr>
              <p:sp>
                <p:nvSpPr>
                  <p:cNvPr id="99" name="Oval 98"/>
                  <p:cNvSpPr/>
                  <p:nvPr/>
                </p:nvSpPr>
                <p:spPr>
                  <a:xfrm>
                    <a:off x="2829" y="5782"/>
                    <a:ext cx="1795" cy="340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  <p:sp>
                <p:nvSpPr>
                  <p:cNvPr id="20" name="Oval 19"/>
                  <p:cNvSpPr/>
                  <p:nvPr/>
                </p:nvSpPr>
                <p:spPr>
                  <a:xfrm>
                    <a:off x="2975" y="5928"/>
                    <a:ext cx="341" cy="341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  <p:sp>
                <p:nvSpPr>
                  <p:cNvPr id="79" name="Oval 78"/>
                  <p:cNvSpPr/>
                  <p:nvPr/>
                </p:nvSpPr>
                <p:spPr>
                  <a:xfrm>
                    <a:off x="3316" y="5587"/>
                    <a:ext cx="341" cy="341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  <p:sp>
                <p:nvSpPr>
                  <p:cNvPr id="94" name="Oval 93"/>
                  <p:cNvSpPr/>
                  <p:nvPr/>
                </p:nvSpPr>
                <p:spPr>
                  <a:xfrm>
                    <a:off x="4317" y="5707"/>
                    <a:ext cx="341" cy="341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03" name="Group 102"/>
                <p:cNvGrpSpPr/>
                <p:nvPr/>
              </p:nvGrpSpPr>
              <p:grpSpPr>
                <a:xfrm>
                  <a:off x="6865" y="1143"/>
                  <a:ext cx="1795" cy="733"/>
                  <a:chOff x="2829" y="5587"/>
                  <a:chExt cx="1795" cy="733"/>
                </a:xfrm>
              </p:grpSpPr>
              <p:sp>
                <p:nvSpPr>
                  <p:cNvPr id="107" name="Oval 106"/>
                  <p:cNvSpPr/>
                  <p:nvPr/>
                </p:nvSpPr>
                <p:spPr>
                  <a:xfrm>
                    <a:off x="2829" y="5833"/>
                    <a:ext cx="1795" cy="340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  <p:sp>
                <p:nvSpPr>
                  <p:cNvPr id="104" name="Oval 103"/>
                  <p:cNvSpPr/>
                  <p:nvPr/>
                </p:nvSpPr>
                <p:spPr>
                  <a:xfrm>
                    <a:off x="2975" y="5979"/>
                    <a:ext cx="341" cy="341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  <p:sp>
                <p:nvSpPr>
                  <p:cNvPr id="105" name="Oval 104"/>
                  <p:cNvSpPr/>
                  <p:nvPr/>
                </p:nvSpPr>
                <p:spPr>
                  <a:xfrm>
                    <a:off x="3316" y="5587"/>
                    <a:ext cx="341" cy="341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  <p:sp>
                <p:nvSpPr>
                  <p:cNvPr id="106" name="Oval 105"/>
                  <p:cNvSpPr/>
                  <p:nvPr/>
                </p:nvSpPr>
                <p:spPr>
                  <a:xfrm>
                    <a:off x="4283" y="5877"/>
                    <a:ext cx="341" cy="341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08" name="Group 107"/>
                <p:cNvGrpSpPr/>
                <p:nvPr/>
              </p:nvGrpSpPr>
              <p:grpSpPr>
                <a:xfrm>
                  <a:off x="9314" y="2165"/>
                  <a:ext cx="1795" cy="682"/>
                  <a:chOff x="2829" y="5587"/>
                  <a:chExt cx="1795" cy="682"/>
                </a:xfrm>
              </p:grpSpPr>
              <p:sp>
                <p:nvSpPr>
                  <p:cNvPr id="112" name="Oval 111"/>
                  <p:cNvSpPr/>
                  <p:nvPr/>
                </p:nvSpPr>
                <p:spPr>
                  <a:xfrm>
                    <a:off x="2829" y="5782"/>
                    <a:ext cx="1795" cy="340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  <p:sp>
                <p:nvSpPr>
                  <p:cNvPr id="109" name="Oval 108"/>
                  <p:cNvSpPr/>
                  <p:nvPr/>
                </p:nvSpPr>
                <p:spPr>
                  <a:xfrm>
                    <a:off x="2975" y="5928"/>
                    <a:ext cx="341" cy="341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  <p:sp>
                <p:nvSpPr>
                  <p:cNvPr id="110" name="Oval 109"/>
                  <p:cNvSpPr/>
                  <p:nvPr/>
                </p:nvSpPr>
                <p:spPr>
                  <a:xfrm>
                    <a:off x="3316" y="5587"/>
                    <a:ext cx="341" cy="341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  <p:sp>
                <p:nvSpPr>
                  <p:cNvPr id="111" name="Oval 110"/>
                  <p:cNvSpPr/>
                  <p:nvPr/>
                </p:nvSpPr>
                <p:spPr>
                  <a:xfrm>
                    <a:off x="4283" y="5826"/>
                    <a:ext cx="341" cy="341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116" name="Group 115"/>
              <p:cNvGrpSpPr/>
              <p:nvPr/>
            </p:nvGrpSpPr>
            <p:grpSpPr>
              <a:xfrm rot="0">
                <a:off x="2925" y="4117"/>
                <a:ext cx="13186" cy="2380"/>
                <a:chOff x="2725" y="467"/>
                <a:chExt cx="13186" cy="2380"/>
              </a:xfrm>
            </p:grpSpPr>
            <p:grpSp>
              <p:nvGrpSpPr>
                <p:cNvPr id="117" name="Group 116"/>
                <p:cNvGrpSpPr/>
                <p:nvPr/>
              </p:nvGrpSpPr>
              <p:grpSpPr>
                <a:xfrm>
                  <a:off x="2725" y="467"/>
                  <a:ext cx="13186" cy="2368"/>
                  <a:chOff x="2538" y="1779"/>
                  <a:chExt cx="13186" cy="2368"/>
                </a:xfrm>
              </p:grpSpPr>
              <p:sp>
                <p:nvSpPr>
                  <p:cNvPr id="118" name="Freeform 117"/>
                  <p:cNvSpPr/>
                  <p:nvPr/>
                </p:nvSpPr>
                <p:spPr>
                  <a:xfrm>
                    <a:off x="2538" y="2137"/>
                    <a:ext cx="13186" cy="2010"/>
                  </a:xfrm>
                  <a:custGeom>
                    <a:avLst/>
                    <a:gdLst>
                      <a:gd name="connisteX0" fmla="*/ 2000885 w 8373110"/>
                      <a:gd name="connsiteY0" fmla="*/ 183515 h 1276350"/>
                      <a:gd name="connisteX1" fmla="*/ 0 w 8373110"/>
                      <a:gd name="connsiteY1" fmla="*/ 1276350 h 1276350"/>
                      <a:gd name="connisteX2" fmla="*/ 6533515 w 8373110"/>
                      <a:gd name="connsiteY2" fmla="*/ 1276350 h 1276350"/>
                      <a:gd name="connisteX3" fmla="*/ 8373110 w 8373110"/>
                      <a:gd name="connsiteY3" fmla="*/ 292100 h 1276350"/>
                      <a:gd name="connisteX4" fmla="*/ 1817370 w 8373110"/>
                      <a:gd name="connsiteY4" fmla="*/ 292100 h 1276350"/>
                      <a:gd name="connisteX5" fmla="*/ 2292985 w 8373110"/>
                      <a:gd name="connsiteY5" fmla="*/ 32385 h 1276350"/>
                      <a:gd name="connisteX6" fmla="*/ 2357755 w 8373110"/>
                      <a:gd name="connsiteY6" fmla="*/ 0 h 1276350"/>
                    </a:gdLst>
                    <a:ahLst/>
                    <a:cxnLst>
                      <a:cxn ang="0">
                        <a:pos x="connisteX0" y="connsiteY0"/>
                      </a:cxn>
                      <a:cxn ang="0">
                        <a:pos x="connisteX1" y="connsiteY1"/>
                      </a:cxn>
                      <a:cxn ang="0">
                        <a:pos x="connisteX2" y="connsiteY2"/>
                      </a:cxn>
                      <a:cxn ang="0">
                        <a:pos x="connisteX3" y="connsiteY3"/>
                      </a:cxn>
                      <a:cxn ang="0">
                        <a:pos x="connisteX4" y="connsiteY4"/>
                      </a:cxn>
                      <a:cxn ang="0">
                        <a:pos x="connisteX5" y="connsiteY5"/>
                      </a:cxn>
                      <a:cxn ang="0">
                        <a:pos x="connisteX6" y="connsiteY6"/>
                      </a:cxn>
                    </a:cxnLst>
                    <a:rect l="l" t="t" r="r" b="b"/>
                    <a:pathLst>
                      <a:path w="8373110" h="1276350">
                        <a:moveTo>
                          <a:pt x="2000885" y="183515"/>
                        </a:moveTo>
                        <a:lnTo>
                          <a:pt x="0" y="1276350"/>
                        </a:lnTo>
                        <a:lnTo>
                          <a:pt x="6533515" y="1276350"/>
                        </a:lnTo>
                        <a:lnTo>
                          <a:pt x="8373110" y="292100"/>
                        </a:lnTo>
                        <a:lnTo>
                          <a:pt x="1817370" y="292100"/>
                        </a:lnTo>
                        <a:lnTo>
                          <a:pt x="2292985" y="32385"/>
                        </a:lnTo>
                        <a:lnTo>
                          <a:pt x="2357755" y="0"/>
                        </a:lnTo>
                      </a:path>
                    </a:pathLst>
                  </a:custGeom>
                  <a:no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  <p:sp>
                <p:nvSpPr>
                  <p:cNvPr id="119" name="Rectangle 118"/>
                  <p:cNvSpPr/>
                  <p:nvPr/>
                </p:nvSpPr>
                <p:spPr>
                  <a:xfrm>
                    <a:off x="4803" y="1779"/>
                    <a:ext cx="2300" cy="767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120" name="Oval 119"/>
                <p:cNvSpPr/>
                <p:nvPr/>
              </p:nvSpPr>
              <p:spPr>
                <a:xfrm>
                  <a:off x="5978" y="1489"/>
                  <a:ext cx="6711" cy="110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Overflow="overflow" horzOverflow="overflow" vert="horz" wrap="square" numCol="1" spcCol="0" rtlCol="0" fromWordArt="0" anchor="ctr" anchorCtr="0" forceAA="0" compatLnSpc="1">
                  <a:noAutofit/>
                </a:bodyPr>
                <a:p>
                  <a:pPr lvl="0" algn="ctr"/>
                  <a:endParaRPr lang="en-US">
                    <a:sym typeface="+mn-ea"/>
                  </a:endParaRPr>
                </a:p>
              </p:txBody>
            </p:sp>
            <p:grpSp>
              <p:nvGrpSpPr>
                <p:cNvPr id="121" name="Group 120"/>
                <p:cNvGrpSpPr/>
                <p:nvPr/>
              </p:nvGrpSpPr>
              <p:grpSpPr>
                <a:xfrm>
                  <a:off x="5428" y="1970"/>
                  <a:ext cx="1795" cy="682"/>
                  <a:chOff x="2880" y="5587"/>
                  <a:chExt cx="1795" cy="682"/>
                </a:xfrm>
              </p:grpSpPr>
              <p:sp>
                <p:nvSpPr>
                  <p:cNvPr id="122" name="Oval 121"/>
                  <p:cNvSpPr/>
                  <p:nvPr/>
                </p:nvSpPr>
                <p:spPr>
                  <a:xfrm>
                    <a:off x="2880" y="5782"/>
                    <a:ext cx="1795" cy="340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  <p:sp>
                <p:nvSpPr>
                  <p:cNvPr id="123" name="Oval 122"/>
                  <p:cNvSpPr/>
                  <p:nvPr/>
                </p:nvSpPr>
                <p:spPr>
                  <a:xfrm>
                    <a:off x="2975" y="5928"/>
                    <a:ext cx="341" cy="341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  <p:sp>
                <p:nvSpPr>
                  <p:cNvPr id="124" name="Oval 123"/>
                  <p:cNvSpPr/>
                  <p:nvPr/>
                </p:nvSpPr>
                <p:spPr>
                  <a:xfrm>
                    <a:off x="3316" y="5587"/>
                    <a:ext cx="341" cy="341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  <p:sp>
                <p:nvSpPr>
                  <p:cNvPr id="125" name="Oval 124"/>
                  <p:cNvSpPr/>
                  <p:nvPr/>
                </p:nvSpPr>
                <p:spPr>
                  <a:xfrm>
                    <a:off x="4283" y="5928"/>
                    <a:ext cx="341" cy="341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26" name="Group 125"/>
                <p:cNvGrpSpPr/>
                <p:nvPr/>
              </p:nvGrpSpPr>
              <p:grpSpPr>
                <a:xfrm>
                  <a:off x="10795" y="1294"/>
                  <a:ext cx="1829" cy="682"/>
                  <a:chOff x="2829" y="5587"/>
                  <a:chExt cx="1829" cy="682"/>
                </a:xfrm>
              </p:grpSpPr>
              <p:sp>
                <p:nvSpPr>
                  <p:cNvPr id="127" name="Oval 126"/>
                  <p:cNvSpPr/>
                  <p:nvPr/>
                </p:nvSpPr>
                <p:spPr>
                  <a:xfrm>
                    <a:off x="2829" y="5782"/>
                    <a:ext cx="1795" cy="340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  <p:sp>
                <p:nvSpPr>
                  <p:cNvPr id="128" name="Oval 127"/>
                  <p:cNvSpPr/>
                  <p:nvPr/>
                </p:nvSpPr>
                <p:spPr>
                  <a:xfrm>
                    <a:off x="2975" y="5928"/>
                    <a:ext cx="341" cy="341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  <p:sp>
                <p:nvSpPr>
                  <p:cNvPr id="129" name="Oval 128"/>
                  <p:cNvSpPr/>
                  <p:nvPr/>
                </p:nvSpPr>
                <p:spPr>
                  <a:xfrm>
                    <a:off x="3316" y="5587"/>
                    <a:ext cx="341" cy="341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  <p:sp>
                <p:nvSpPr>
                  <p:cNvPr id="130" name="Oval 129"/>
                  <p:cNvSpPr/>
                  <p:nvPr/>
                </p:nvSpPr>
                <p:spPr>
                  <a:xfrm>
                    <a:off x="4317" y="5707"/>
                    <a:ext cx="341" cy="341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31" name="Group 130"/>
                <p:cNvGrpSpPr/>
                <p:nvPr/>
              </p:nvGrpSpPr>
              <p:grpSpPr>
                <a:xfrm>
                  <a:off x="6865" y="1143"/>
                  <a:ext cx="1795" cy="733"/>
                  <a:chOff x="2829" y="5587"/>
                  <a:chExt cx="1795" cy="733"/>
                </a:xfrm>
              </p:grpSpPr>
              <p:sp>
                <p:nvSpPr>
                  <p:cNvPr id="132" name="Oval 131"/>
                  <p:cNvSpPr/>
                  <p:nvPr/>
                </p:nvSpPr>
                <p:spPr>
                  <a:xfrm>
                    <a:off x="2829" y="5833"/>
                    <a:ext cx="1795" cy="340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  <p:sp>
                <p:nvSpPr>
                  <p:cNvPr id="133" name="Oval 132"/>
                  <p:cNvSpPr/>
                  <p:nvPr/>
                </p:nvSpPr>
                <p:spPr>
                  <a:xfrm>
                    <a:off x="2975" y="5979"/>
                    <a:ext cx="341" cy="341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  <p:sp>
                <p:nvSpPr>
                  <p:cNvPr id="134" name="Oval 133"/>
                  <p:cNvSpPr/>
                  <p:nvPr/>
                </p:nvSpPr>
                <p:spPr>
                  <a:xfrm>
                    <a:off x="3316" y="5587"/>
                    <a:ext cx="341" cy="341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  <p:sp>
                <p:nvSpPr>
                  <p:cNvPr id="146" name="Oval 145"/>
                  <p:cNvSpPr/>
                  <p:nvPr/>
                </p:nvSpPr>
                <p:spPr>
                  <a:xfrm>
                    <a:off x="4283" y="5877"/>
                    <a:ext cx="341" cy="341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147" name="Group 146"/>
                <p:cNvGrpSpPr/>
                <p:nvPr/>
              </p:nvGrpSpPr>
              <p:grpSpPr>
                <a:xfrm>
                  <a:off x="9314" y="2165"/>
                  <a:ext cx="1795" cy="682"/>
                  <a:chOff x="2829" y="5587"/>
                  <a:chExt cx="1795" cy="682"/>
                </a:xfrm>
              </p:grpSpPr>
              <p:sp>
                <p:nvSpPr>
                  <p:cNvPr id="148" name="Oval 147"/>
                  <p:cNvSpPr/>
                  <p:nvPr/>
                </p:nvSpPr>
                <p:spPr>
                  <a:xfrm>
                    <a:off x="2829" y="5782"/>
                    <a:ext cx="1795" cy="340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  <p:sp>
                <p:nvSpPr>
                  <p:cNvPr id="149" name="Oval 148"/>
                  <p:cNvSpPr/>
                  <p:nvPr/>
                </p:nvSpPr>
                <p:spPr>
                  <a:xfrm>
                    <a:off x="2975" y="5928"/>
                    <a:ext cx="341" cy="341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  <p:sp>
                <p:nvSpPr>
                  <p:cNvPr id="150" name="Oval 149"/>
                  <p:cNvSpPr/>
                  <p:nvPr/>
                </p:nvSpPr>
                <p:spPr>
                  <a:xfrm>
                    <a:off x="3316" y="5587"/>
                    <a:ext cx="341" cy="341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  <p:sp>
                <p:nvSpPr>
                  <p:cNvPr id="151" name="Oval 150"/>
                  <p:cNvSpPr/>
                  <p:nvPr/>
                </p:nvSpPr>
                <p:spPr>
                  <a:xfrm>
                    <a:off x="4283" y="5826"/>
                    <a:ext cx="341" cy="341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</p:grpSp>
          </p:grpSp>
          <p:cxnSp>
            <p:nvCxnSpPr>
              <p:cNvPr id="152" name="Straight Connector 151"/>
              <p:cNvCxnSpPr>
                <a:stCxn id="18" idx="2"/>
                <a:endCxn id="118" idx="1"/>
              </p:cNvCxnSpPr>
              <p:nvPr/>
            </p:nvCxnSpPr>
            <p:spPr>
              <a:xfrm flipH="1">
                <a:off x="2925" y="2535"/>
                <a:ext cx="2703" cy="3950"/>
              </a:xfrm>
              <a:prstGeom prst="line">
                <a:avLst/>
              </a:prstGeom>
              <a:ln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Straight Connector 152"/>
              <p:cNvCxnSpPr>
                <a:stCxn id="18" idx="6"/>
                <a:endCxn id="118" idx="3"/>
              </p:cNvCxnSpPr>
              <p:nvPr/>
            </p:nvCxnSpPr>
            <p:spPr>
              <a:xfrm>
                <a:off x="7423" y="2535"/>
                <a:ext cx="8688" cy="2400"/>
              </a:xfrm>
              <a:prstGeom prst="line">
                <a:avLst/>
              </a:prstGeom>
              <a:ln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Straight Connector 153"/>
              <p:cNvCxnSpPr>
                <a:stCxn id="122" idx="2"/>
                <a:endCxn id="96" idx="1"/>
              </p:cNvCxnSpPr>
              <p:nvPr/>
            </p:nvCxnSpPr>
            <p:spPr>
              <a:xfrm flipH="1">
                <a:off x="2941" y="5985"/>
                <a:ext cx="2687" cy="3574"/>
              </a:xfrm>
              <a:prstGeom prst="line">
                <a:avLst/>
              </a:prstGeom>
              <a:ln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Straight Connector 154"/>
              <p:cNvCxnSpPr>
                <a:stCxn id="122" idx="6"/>
                <a:endCxn id="96" idx="3"/>
              </p:cNvCxnSpPr>
              <p:nvPr/>
            </p:nvCxnSpPr>
            <p:spPr>
              <a:xfrm>
                <a:off x="7423" y="5985"/>
                <a:ext cx="8704" cy="2024"/>
              </a:xfrm>
              <a:prstGeom prst="line">
                <a:avLst/>
              </a:prstGeom>
              <a:ln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4" name="Group 43"/>
            <p:cNvGrpSpPr/>
            <p:nvPr/>
          </p:nvGrpSpPr>
          <p:grpSpPr>
            <a:xfrm>
              <a:off x="2979" y="3030"/>
              <a:ext cx="11720" cy="8960"/>
              <a:chOff x="3259" y="628"/>
              <a:chExt cx="11720" cy="8960"/>
            </a:xfrm>
          </p:grpSpPr>
          <p:sp>
            <p:nvSpPr>
              <p:cNvPr id="4" name="Rounded Rectangle 3"/>
              <p:cNvSpPr/>
              <p:nvPr/>
            </p:nvSpPr>
            <p:spPr>
              <a:xfrm>
                <a:off x="3259" y="628"/>
                <a:ext cx="8527" cy="2044"/>
              </a:xfrm>
              <a:prstGeom prst="round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5" name="Rounded Rectangle 4"/>
              <p:cNvSpPr/>
              <p:nvPr/>
            </p:nvSpPr>
            <p:spPr>
              <a:xfrm>
                <a:off x="3259" y="2939"/>
                <a:ext cx="8527" cy="4340"/>
              </a:xfrm>
              <a:prstGeom prst="round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12700" cmpd="sng">
                <a:solidFill>
                  <a:schemeClr val="accent2">
                    <a:lumMod val="75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6" name="Rounded Rectangle 5"/>
              <p:cNvSpPr/>
              <p:nvPr/>
            </p:nvSpPr>
            <p:spPr>
              <a:xfrm>
                <a:off x="3259" y="7544"/>
                <a:ext cx="8527" cy="2044"/>
              </a:xfrm>
              <a:prstGeom prst="round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7" name="Text Box 6"/>
              <p:cNvSpPr txBox="1"/>
              <p:nvPr/>
            </p:nvSpPr>
            <p:spPr>
              <a:xfrm>
                <a:off x="11931" y="1360"/>
                <a:ext cx="3018" cy="58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p>
                <a:r>
                  <a:rPr lang="en-US" b="1">
                    <a:latin typeface="Times New Roman" panose="02020603050405020304" charset="0"/>
                    <a:cs typeface="Times New Roman" panose="02020603050405020304" charset="0"/>
                  </a:rPr>
                  <a:t>Blockchain Layer</a:t>
                </a:r>
                <a:endParaRPr lang="en-US" b="1">
                  <a:latin typeface="Times New Roman" panose="02020603050405020304" charset="0"/>
                  <a:cs typeface="Times New Roman" panose="02020603050405020304" charset="0"/>
                </a:endParaRPr>
              </a:p>
            </p:txBody>
          </p:sp>
          <p:sp>
            <p:nvSpPr>
              <p:cNvPr id="8" name="Text Box 7"/>
              <p:cNvSpPr txBox="1"/>
              <p:nvPr/>
            </p:nvSpPr>
            <p:spPr>
              <a:xfrm>
                <a:off x="11931" y="4819"/>
                <a:ext cx="3048" cy="10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p>
                <a:r>
                  <a:rPr lang="en-US" b="1">
                    <a:latin typeface="Times New Roman" panose="02020603050405020304" charset="0"/>
                    <a:cs typeface="Times New Roman" panose="02020603050405020304" charset="0"/>
                  </a:rPr>
                  <a:t>Overlay Network </a:t>
                </a:r>
                <a:endParaRPr lang="en-US" b="1">
                  <a:latin typeface="Times New Roman" panose="02020603050405020304" charset="0"/>
                  <a:cs typeface="Times New Roman" panose="02020603050405020304" charset="0"/>
                </a:endParaRPr>
              </a:p>
              <a:p>
                <a:r>
                  <a:rPr lang="en-US" b="1">
                    <a:latin typeface="Times New Roman" panose="02020603050405020304" charset="0"/>
                    <a:cs typeface="Times New Roman" panose="02020603050405020304" charset="0"/>
                  </a:rPr>
                  <a:t>Layer</a:t>
                </a:r>
                <a:endParaRPr lang="en-US" b="1">
                  <a:latin typeface="Times New Roman" panose="02020603050405020304" charset="0"/>
                  <a:cs typeface="Times New Roman" panose="02020603050405020304" charset="0"/>
                </a:endParaRPr>
              </a:p>
            </p:txBody>
          </p:sp>
          <p:sp>
            <p:nvSpPr>
              <p:cNvPr id="9" name="Text Box 8"/>
              <p:cNvSpPr txBox="1"/>
              <p:nvPr/>
            </p:nvSpPr>
            <p:spPr>
              <a:xfrm>
                <a:off x="11946" y="8276"/>
                <a:ext cx="1778" cy="58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p>
                <a:r>
                  <a:rPr lang="en-US" b="1">
                    <a:latin typeface="Times New Roman" panose="02020603050405020304" charset="0"/>
                    <a:cs typeface="Times New Roman" panose="02020603050405020304" charset="0"/>
                  </a:rPr>
                  <a:t>OS Layer</a:t>
                </a:r>
                <a:endParaRPr lang="en-US" b="1">
                  <a:latin typeface="Times New Roman" panose="02020603050405020304" charset="0"/>
                  <a:cs typeface="Times New Roman" panose="02020603050405020304" charset="0"/>
                </a:endParaRPr>
              </a:p>
            </p:txBody>
          </p:sp>
          <p:sp>
            <p:nvSpPr>
              <p:cNvPr id="2" name="Rounded Rectangle 1"/>
              <p:cNvSpPr/>
              <p:nvPr/>
            </p:nvSpPr>
            <p:spPr>
              <a:xfrm>
                <a:off x="3540" y="968"/>
                <a:ext cx="1928" cy="1363"/>
              </a:xfrm>
              <a:prstGeom prst="roundRect">
                <a:avLst/>
              </a:prstGeom>
              <a:solidFill>
                <a:schemeClr val="accent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21" name="Text Box 20"/>
              <p:cNvSpPr txBox="1"/>
              <p:nvPr/>
            </p:nvSpPr>
            <p:spPr>
              <a:xfrm>
                <a:off x="3771" y="1360"/>
                <a:ext cx="1497" cy="58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p>
                <a:r>
                  <a:rPr lang="en-US" b="1">
                    <a:solidFill>
                      <a:schemeClr val="bg1"/>
                    </a:solidFill>
                    <a:effectLst/>
                  </a:rPr>
                  <a:t>Adapter</a:t>
                </a:r>
                <a:endParaRPr lang="en-US" b="1">
                  <a:solidFill>
                    <a:schemeClr val="bg1"/>
                  </a:solidFill>
                  <a:effectLst/>
                </a:endParaRPr>
              </a:p>
            </p:txBody>
          </p:sp>
          <p:sp>
            <p:nvSpPr>
              <p:cNvPr id="22" name="Rounded Rectangle 21"/>
              <p:cNvSpPr/>
              <p:nvPr/>
            </p:nvSpPr>
            <p:spPr>
              <a:xfrm>
                <a:off x="4256" y="3269"/>
                <a:ext cx="6533" cy="632"/>
              </a:xfrm>
              <a:prstGeom prst="roundRect">
                <a:avLst/>
              </a:prstGeom>
              <a:solidFill>
                <a:schemeClr val="accent2"/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23" name="Text Box 22"/>
              <p:cNvSpPr txBox="1"/>
              <p:nvPr/>
            </p:nvSpPr>
            <p:spPr>
              <a:xfrm>
                <a:off x="6862" y="3295"/>
                <a:ext cx="1321" cy="58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p>
                <a:r>
                  <a:rPr lang="en-US" b="1">
                    <a:solidFill>
                      <a:schemeClr val="bg1"/>
                    </a:solidFill>
                    <a:effectLst/>
                  </a:rPr>
                  <a:t>Facade</a:t>
                </a:r>
                <a:endParaRPr lang="en-US" b="1">
                  <a:solidFill>
                    <a:schemeClr val="bg1"/>
                  </a:solidFill>
                  <a:effectLst/>
                </a:endParaRPr>
              </a:p>
            </p:txBody>
          </p:sp>
          <p:sp>
            <p:nvSpPr>
              <p:cNvPr id="24" name="Rounded Rectangle 23"/>
              <p:cNvSpPr/>
              <p:nvPr/>
            </p:nvSpPr>
            <p:spPr>
              <a:xfrm>
                <a:off x="3541" y="4519"/>
                <a:ext cx="2445" cy="1180"/>
              </a:xfrm>
              <a:prstGeom prst="roundRect">
                <a:avLst/>
              </a:prstGeom>
              <a:solidFill>
                <a:schemeClr val="accent2"/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25" name="Text Box 24"/>
              <p:cNvSpPr txBox="1"/>
              <p:nvPr/>
            </p:nvSpPr>
            <p:spPr>
              <a:xfrm>
                <a:off x="3632" y="4819"/>
                <a:ext cx="2263" cy="58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p>
                <a:r>
                  <a:rPr lang="en-US" b="1">
                    <a:solidFill>
                      <a:schemeClr val="bg1"/>
                    </a:solidFill>
                    <a:effectLst/>
                  </a:rPr>
                  <a:t>Disseminator</a:t>
                </a:r>
                <a:endParaRPr lang="en-US" b="1">
                  <a:solidFill>
                    <a:schemeClr val="bg1"/>
                  </a:solidFill>
                  <a:effectLst/>
                </a:endParaRPr>
              </a:p>
            </p:txBody>
          </p:sp>
          <p:sp>
            <p:nvSpPr>
              <p:cNvPr id="26" name="Rounded Rectangle 25"/>
              <p:cNvSpPr/>
              <p:nvPr/>
            </p:nvSpPr>
            <p:spPr>
              <a:xfrm>
                <a:off x="6386" y="4519"/>
                <a:ext cx="2464" cy="1180"/>
              </a:xfrm>
              <a:prstGeom prst="roundRect">
                <a:avLst/>
              </a:prstGeom>
              <a:solidFill>
                <a:schemeClr val="accent2"/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27" name="Rounded Rectangle 26"/>
              <p:cNvSpPr/>
              <p:nvPr/>
            </p:nvSpPr>
            <p:spPr>
              <a:xfrm>
                <a:off x="9250" y="4519"/>
                <a:ext cx="2215" cy="1180"/>
              </a:xfrm>
              <a:prstGeom prst="roundRect">
                <a:avLst/>
              </a:prstGeom>
              <a:solidFill>
                <a:schemeClr val="accent2"/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28" name="Text Box 27"/>
              <p:cNvSpPr txBox="1"/>
              <p:nvPr/>
            </p:nvSpPr>
            <p:spPr>
              <a:xfrm>
                <a:off x="6644" y="4601"/>
                <a:ext cx="1947" cy="10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p>
                <a:pPr algn="ctr"/>
                <a:r>
                  <a:rPr lang="en-US" b="1">
                    <a:solidFill>
                      <a:schemeClr val="bg1"/>
                    </a:solidFill>
                    <a:effectLst/>
                  </a:rPr>
                  <a:t>Structure</a:t>
                </a:r>
                <a:endParaRPr lang="en-US" b="1">
                  <a:solidFill>
                    <a:schemeClr val="bg1"/>
                  </a:solidFill>
                  <a:effectLst/>
                </a:endParaRPr>
              </a:p>
              <a:p>
                <a:pPr algn="ctr"/>
                <a:r>
                  <a:rPr lang="en-US" b="1">
                    <a:solidFill>
                      <a:schemeClr val="bg1"/>
                    </a:solidFill>
                    <a:effectLst/>
                  </a:rPr>
                  <a:t>Maintainer</a:t>
                </a:r>
                <a:endParaRPr lang="en-US" b="1">
                  <a:solidFill>
                    <a:schemeClr val="bg1"/>
                  </a:solidFill>
                  <a:effectLst/>
                </a:endParaRPr>
              </a:p>
            </p:txBody>
          </p:sp>
          <p:cxnSp>
            <p:nvCxnSpPr>
              <p:cNvPr id="29" name="Straight Arrow Connector 28"/>
              <p:cNvCxnSpPr>
                <a:stCxn id="23" idx="2"/>
                <a:endCxn id="24" idx="0"/>
              </p:cNvCxnSpPr>
              <p:nvPr/>
            </p:nvCxnSpPr>
            <p:spPr>
              <a:xfrm flipH="1">
                <a:off x="4764" y="3875"/>
                <a:ext cx="2759" cy="64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Arrow Connector 29"/>
              <p:cNvCxnSpPr>
                <a:stCxn id="2" idx="2"/>
                <a:endCxn id="23" idx="0"/>
              </p:cNvCxnSpPr>
              <p:nvPr/>
            </p:nvCxnSpPr>
            <p:spPr>
              <a:xfrm>
                <a:off x="4504" y="2331"/>
                <a:ext cx="3019" cy="96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Arrow Connector 30"/>
              <p:cNvCxnSpPr>
                <a:stCxn id="26" idx="0"/>
                <a:endCxn id="23" idx="2"/>
              </p:cNvCxnSpPr>
              <p:nvPr/>
            </p:nvCxnSpPr>
            <p:spPr>
              <a:xfrm flipH="1" flipV="1">
                <a:off x="7523" y="3875"/>
                <a:ext cx="95" cy="64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Arrow Connector 31"/>
              <p:cNvCxnSpPr>
                <a:stCxn id="27" idx="0"/>
                <a:endCxn id="23" idx="2"/>
              </p:cNvCxnSpPr>
              <p:nvPr/>
            </p:nvCxnSpPr>
            <p:spPr>
              <a:xfrm flipH="1" flipV="1">
                <a:off x="7523" y="3875"/>
                <a:ext cx="2835" cy="64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Rounded Rectangle 32"/>
              <p:cNvSpPr/>
              <p:nvPr/>
            </p:nvSpPr>
            <p:spPr>
              <a:xfrm>
                <a:off x="5863" y="970"/>
                <a:ext cx="1998" cy="1363"/>
              </a:xfrm>
              <a:prstGeom prst="roundRect">
                <a:avLst/>
              </a:prstGeom>
              <a:solidFill>
                <a:schemeClr val="accent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34" name="Text Box 33"/>
              <p:cNvSpPr txBox="1"/>
              <p:nvPr/>
            </p:nvSpPr>
            <p:spPr>
              <a:xfrm>
                <a:off x="5929" y="1344"/>
                <a:ext cx="1865" cy="58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p>
                <a:r>
                  <a:rPr lang="en-US" b="1">
                    <a:solidFill>
                      <a:schemeClr val="bg1"/>
                    </a:solidFill>
                    <a:effectLst/>
                  </a:rPr>
                  <a:t>Consensus</a:t>
                </a:r>
                <a:endParaRPr lang="en-US" b="1">
                  <a:solidFill>
                    <a:schemeClr val="bg1"/>
                  </a:solidFill>
                  <a:effectLst/>
                </a:endParaRPr>
              </a:p>
            </p:txBody>
          </p:sp>
          <p:sp>
            <p:nvSpPr>
              <p:cNvPr id="35" name="Rounded Rectangle 34"/>
              <p:cNvSpPr/>
              <p:nvPr/>
            </p:nvSpPr>
            <p:spPr>
              <a:xfrm>
                <a:off x="8289" y="968"/>
                <a:ext cx="1397" cy="1363"/>
              </a:xfrm>
              <a:prstGeom prst="roundRect">
                <a:avLst/>
              </a:prstGeom>
              <a:solidFill>
                <a:schemeClr val="accent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36" name="Text Box 35"/>
              <p:cNvSpPr txBox="1"/>
              <p:nvPr/>
            </p:nvSpPr>
            <p:spPr>
              <a:xfrm>
                <a:off x="8554" y="1361"/>
                <a:ext cx="866" cy="58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p>
                <a:r>
                  <a:rPr lang="en-US" b="1">
                    <a:solidFill>
                      <a:schemeClr val="bg1"/>
                    </a:solidFill>
                    <a:effectLst/>
                  </a:rPr>
                  <a:t>PoX</a:t>
                </a:r>
                <a:endParaRPr lang="en-US" b="1">
                  <a:solidFill>
                    <a:schemeClr val="bg1"/>
                  </a:solidFill>
                  <a:effectLst/>
                </a:endParaRPr>
              </a:p>
            </p:txBody>
          </p:sp>
          <p:sp>
            <p:nvSpPr>
              <p:cNvPr id="37" name="Text Box 36"/>
              <p:cNvSpPr txBox="1"/>
              <p:nvPr/>
            </p:nvSpPr>
            <p:spPr>
              <a:xfrm>
                <a:off x="10027" y="1362"/>
                <a:ext cx="1563" cy="7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r>
                  <a:rPr lang="en-US" sz="2400" b="1"/>
                  <a:t>... ...</a:t>
                </a:r>
                <a:endParaRPr lang="en-US" sz="2400" b="1"/>
              </a:p>
            </p:txBody>
          </p:sp>
          <p:sp>
            <p:nvSpPr>
              <p:cNvPr id="38" name="Rounded Rectangle 37"/>
              <p:cNvSpPr/>
              <p:nvPr/>
            </p:nvSpPr>
            <p:spPr>
              <a:xfrm>
                <a:off x="4256" y="6264"/>
                <a:ext cx="6533" cy="632"/>
              </a:xfrm>
              <a:prstGeom prst="roundRect">
                <a:avLst/>
              </a:prstGeom>
              <a:solidFill>
                <a:schemeClr val="accent2"/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39" name="Text Box 38"/>
              <p:cNvSpPr txBox="1"/>
              <p:nvPr/>
            </p:nvSpPr>
            <p:spPr>
              <a:xfrm>
                <a:off x="6351" y="6268"/>
                <a:ext cx="2342" cy="58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p>
                <a:r>
                  <a:rPr lang="en-US" b="1">
                    <a:solidFill>
                      <a:schemeClr val="bg1"/>
                    </a:solidFill>
                    <a:effectLst/>
                  </a:rPr>
                  <a:t>Wire Protocol</a:t>
                </a:r>
                <a:endParaRPr lang="en-US" b="1">
                  <a:solidFill>
                    <a:schemeClr val="bg1"/>
                  </a:solidFill>
                  <a:effectLst/>
                </a:endParaRPr>
              </a:p>
            </p:txBody>
          </p:sp>
          <p:sp>
            <p:nvSpPr>
              <p:cNvPr id="40" name="Text Box 39"/>
              <p:cNvSpPr txBox="1"/>
              <p:nvPr/>
            </p:nvSpPr>
            <p:spPr>
              <a:xfrm>
                <a:off x="9280" y="4819"/>
                <a:ext cx="2156" cy="58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p>
                <a:r>
                  <a:rPr lang="en-US" b="1">
                    <a:solidFill>
                      <a:schemeClr val="bg1"/>
                    </a:solidFill>
                    <a:effectLst/>
                  </a:rPr>
                  <a:t>Peer Locator</a:t>
                </a:r>
                <a:endParaRPr lang="en-US" b="1">
                  <a:solidFill>
                    <a:schemeClr val="bg1"/>
                  </a:solidFill>
                  <a:effectLst/>
                </a:endParaRPr>
              </a:p>
            </p:txBody>
          </p:sp>
          <p:cxnSp>
            <p:nvCxnSpPr>
              <p:cNvPr id="41" name="Straight Arrow Connector 40"/>
              <p:cNvCxnSpPr>
                <a:stCxn id="24" idx="3"/>
                <a:endCxn id="26" idx="1"/>
              </p:cNvCxnSpPr>
              <p:nvPr/>
            </p:nvCxnSpPr>
            <p:spPr>
              <a:xfrm>
                <a:off x="5986" y="5109"/>
                <a:ext cx="400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Arrow Connector 41"/>
              <p:cNvCxnSpPr>
                <a:stCxn id="26" idx="3"/>
                <a:endCxn id="40" idx="1"/>
              </p:cNvCxnSpPr>
              <p:nvPr/>
            </p:nvCxnSpPr>
            <p:spPr>
              <a:xfrm>
                <a:off x="8850" y="5109"/>
                <a:ext cx="430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Arrow Connector 42"/>
              <p:cNvCxnSpPr>
                <a:stCxn id="39" idx="0"/>
                <a:endCxn id="24" idx="2"/>
              </p:cNvCxnSpPr>
              <p:nvPr/>
            </p:nvCxnSpPr>
            <p:spPr>
              <a:xfrm flipH="1" flipV="1">
                <a:off x="4764" y="5699"/>
                <a:ext cx="2758" cy="569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Straight Arrow Connector 44"/>
              <p:cNvCxnSpPr>
                <a:stCxn id="26" idx="2"/>
              </p:cNvCxnSpPr>
              <p:nvPr/>
            </p:nvCxnSpPr>
            <p:spPr>
              <a:xfrm flipH="1">
                <a:off x="7497" y="5699"/>
                <a:ext cx="121" cy="515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Straight Arrow Connector 45"/>
              <p:cNvCxnSpPr>
                <a:stCxn id="27" idx="2"/>
              </p:cNvCxnSpPr>
              <p:nvPr/>
            </p:nvCxnSpPr>
            <p:spPr>
              <a:xfrm flipH="1">
                <a:off x="7480" y="5699"/>
                <a:ext cx="2878" cy="515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7" name="Rounded Rectangle 46"/>
              <p:cNvSpPr/>
              <p:nvPr/>
            </p:nvSpPr>
            <p:spPr>
              <a:xfrm>
                <a:off x="6523" y="7885"/>
                <a:ext cx="1998" cy="1363"/>
              </a:xfrm>
              <a:prstGeom prst="roundRect">
                <a:avLst/>
              </a:prstGeom>
              <a:solidFill>
                <a:schemeClr val="accent6"/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48" name="Text Box 47"/>
              <p:cNvSpPr txBox="1"/>
              <p:nvPr/>
            </p:nvSpPr>
            <p:spPr>
              <a:xfrm>
                <a:off x="6888" y="8244"/>
                <a:ext cx="1269" cy="58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p>
                <a:r>
                  <a:rPr lang="en-US" b="1">
                    <a:solidFill>
                      <a:schemeClr val="bg1"/>
                    </a:solidFill>
                    <a:effectLst/>
                  </a:rPr>
                  <a:t>Socket</a:t>
                </a:r>
                <a:endParaRPr lang="en-US" b="1">
                  <a:solidFill>
                    <a:schemeClr val="bg1"/>
                  </a:solidFill>
                  <a:effectLst/>
                </a:endParaRPr>
              </a:p>
            </p:txBody>
          </p:sp>
          <p:cxnSp>
            <p:nvCxnSpPr>
              <p:cNvPr id="49" name="Straight Arrow Connector 48"/>
              <p:cNvCxnSpPr>
                <a:stCxn id="38" idx="2"/>
                <a:endCxn id="47" idx="0"/>
              </p:cNvCxnSpPr>
              <p:nvPr/>
            </p:nvCxnSpPr>
            <p:spPr>
              <a:xfrm flipH="1">
                <a:off x="7522" y="6896"/>
                <a:ext cx="1" cy="989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0" name="Straight Connector 49"/>
            <p:cNvCxnSpPr>
              <a:stCxn id="140" idx="2"/>
            </p:cNvCxnSpPr>
            <p:nvPr/>
          </p:nvCxnSpPr>
          <p:spPr>
            <a:xfrm flipH="1">
              <a:off x="3202" y="1032"/>
              <a:ext cx="5168" cy="1999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>
              <a:stCxn id="140" idx="6"/>
            </p:cNvCxnSpPr>
            <p:nvPr/>
          </p:nvCxnSpPr>
          <p:spPr>
            <a:xfrm>
              <a:off x="8711" y="1032"/>
              <a:ext cx="2532" cy="1948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45" name="Group 144"/>
          <p:cNvGrpSpPr/>
          <p:nvPr/>
        </p:nvGrpSpPr>
        <p:grpSpPr>
          <a:xfrm>
            <a:off x="180340" y="307340"/>
            <a:ext cx="10327005" cy="5600700"/>
            <a:chOff x="284" y="484"/>
            <a:chExt cx="16263" cy="8820"/>
          </a:xfrm>
        </p:grpSpPr>
        <p:grpSp>
          <p:nvGrpSpPr>
            <p:cNvPr id="93" name="Group 92"/>
            <p:cNvGrpSpPr/>
            <p:nvPr/>
          </p:nvGrpSpPr>
          <p:grpSpPr>
            <a:xfrm>
              <a:off x="2725" y="484"/>
              <a:ext cx="13186" cy="2362"/>
              <a:chOff x="2725" y="484"/>
              <a:chExt cx="13186" cy="2362"/>
            </a:xfrm>
          </p:grpSpPr>
          <p:grpSp>
            <p:nvGrpSpPr>
              <p:cNvPr id="9" name="Group 8"/>
              <p:cNvGrpSpPr/>
              <p:nvPr/>
            </p:nvGrpSpPr>
            <p:grpSpPr>
              <a:xfrm>
                <a:off x="2725" y="484"/>
                <a:ext cx="13186" cy="2351"/>
                <a:chOff x="2538" y="1796"/>
                <a:chExt cx="13186" cy="2351"/>
              </a:xfrm>
            </p:grpSpPr>
            <p:sp>
              <p:nvSpPr>
                <p:cNvPr id="7" name="Freeform 6"/>
                <p:cNvSpPr/>
                <p:nvPr/>
              </p:nvSpPr>
              <p:spPr>
                <a:xfrm>
                  <a:off x="2538" y="2137"/>
                  <a:ext cx="13186" cy="2010"/>
                </a:xfrm>
                <a:custGeom>
                  <a:avLst/>
                  <a:gdLst>
                    <a:gd name="connisteX0" fmla="*/ 2000885 w 8373110"/>
                    <a:gd name="connsiteY0" fmla="*/ 183515 h 1276350"/>
                    <a:gd name="connisteX1" fmla="*/ 0 w 8373110"/>
                    <a:gd name="connsiteY1" fmla="*/ 1276350 h 1276350"/>
                    <a:gd name="connisteX2" fmla="*/ 6533515 w 8373110"/>
                    <a:gd name="connsiteY2" fmla="*/ 1276350 h 1276350"/>
                    <a:gd name="connisteX3" fmla="*/ 8373110 w 8373110"/>
                    <a:gd name="connsiteY3" fmla="*/ 292100 h 1276350"/>
                    <a:gd name="connisteX4" fmla="*/ 1817370 w 8373110"/>
                    <a:gd name="connsiteY4" fmla="*/ 292100 h 1276350"/>
                    <a:gd name="connisteX5" fmla="*/ 2292985 w 8373110"/>
                    <a:gd name="connsiteY5" fmla="*/ 32385 h 1276350"/>
                    <a:gd name="connisteX6" fmla="*/ 2357755 w 8373110"/>
                    <a:gd name="connsiteY6" fmla="*/ 0 h 1276350"/>
                  </a:gdLst>
                  <a:ahLst/>
                  <a:cxnLst>
                    <a:cxn ang="0">
                      <a:pos x="connisteX0" y="connsiteY0"/>
                    </a:cxn>
                    <a:cxn ang="0">
                      <a:pos x="connisteX1" y="connsiteY1"/>
                    </a:cxn>
                    <a:cxn ang="0">
                      <a:pos x="connisteX2" y="connsiteY2"/>
                    </a:cxn>
                    <a:cxn ang="0">
                      <a:pos x="connisteX3" y="connsiteY3"/>
                    </a:cxn>
                    <a:cxn ang="0">
                      <a:pos x="connisteX4" y="connsiteY4"/>
                    </a:cxn>
                    <a:cxn ang="0">
                      <a:pos x="connisteX5" y="connsiteY5"/>
                    </a:cxn>
                    <a:cxn ang="0">
                      <a:pos x="connisteX6" y="connsiteY6"/>
                    </a:cxn>
                  </a:cxnLst>
                  <a:rect l="l" t="t" r="r" b="b"/>
                  <a:pathLst>
                    <a:path w="8373110" h="1276350">
                      <a:moveTo>
                        <a:pt x="2000885" y="183515"/>
                      </a:moveTo>
                      <a:lnTo>
                        <a:pt x="0" y="1276350"/>
                      </a:lnTo>
                      <a:lnTo>
                        <a:pt x="6533515" y="1276350"/>
                      </a:lnTo>
                      <a:lnTo>
                        <a:pt x="8373110" y="292100"/>
                      </a:lnTo>
                      <a:lnTo>
                        <a:pt x="1817370" y="292100"/>
                      </a:lnTo>
                      <a:lnTo>
                        <a:pt x="2292985" y="32385"/>
                      </a:lnTo>
                      <a:lnTo>
                        <a:pt x="2357755" y="0"/>
                      </a:lnTo>
                    </a:path>
                  </a:pathLst>
                </a:cu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8" name="Rectangle 7"/>
                <p:cNvSpPr/>
                <p:nvPr/>
              </p:nvSpPr>
              <p:spPr>
                <a:xfrm>
                  <a:off x="4803" y="1796"/>
                  <a:ext cx="2300" cy="767"/>
                </a:xfrm>
                <a:prstGeom prst="rect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  <p:sp>
            <p:nvSpPr>
              <p:cNvPr id="2" name="Oval 1"/>
              <p:cNvSpPr/>
              <p:nvPr/>
            </p:nvSpPr>
            <p:spPr>
              <a:xfrm>
                <a:off x="5978" y="1489"/>
                <a:ext cx="6711" cy="1108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grpSp>
            <p:nvGrpSpPr>
              <p:cNvPr id="22" name="Group 21"/>
              <p:cNvGrpSpPr/>
              <p:nvPr/>
            </p:nvGrpSpPr>
            <p:grpSpPr>
              <a:xfrm>
                <a:off x="5377" y="1970"/>
                <a:ext cx="1794" cy="681"/>
                <a:chOff x="2829" y="5587"/>
                <a:chExt cx="1794" cy="681"/>
              </a:xfrm>
            </p:grpSpPr>
            <p:sp>
              <p:nvSpPr>
                <p:cNvPr id="4" name="Oval 3"/>
                <p:cNvSpPr/>
                <p:nvPr/>
              </p:nvSpPr>
              <p:spPr>
                <a:xfrm>
                  <a:off x="2975" y="5928"/>
                  <a:ext cx="341" cy="341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" name="Oval 4"/>
                <p:cNvSpPr/>
                <p:nvPr/>
              </p:nvSpPr>
              <p:spPr>
                <a:xfrm>
                  <a:off x="3316" y="5587"/>
                  <a:ext cx="341" cy="341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6" name="Oval 5"/>
                <p:cNvSpPr/>
                <p:nvPr/>
              </p:nvSpPr>
              <p:spPr>
                <a:xfrm>
                  <a:off x="4283" y="5928"/>
                  <a:ext cx="341" cy="341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21" name="Oval 20"/>
                <p:cNvSpPr/>
                <p:nvPr/>
              </p:nvSpPr>
              <p:spPr>
                <a:xfrm>
                  <a:off x="2829" y="5782"/>
                  <a:ext cx="1795" cy="340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  <p:grpSp>
            <p:nvGrpSpPr>
              <p:cNvPr id="23" name="Group 22"/>
              <p:cNvGrpSpPr/>
              <p:nvPr/>
            </p:nvGrpSpPr>
            <p:grpSpPr>
              <a:xfrm>
                <a:off x="10795" y="1294"/>
                <a:ext cx="1794" cy="681"/>
                <a:chOff x="2829" y="5587"/>
                <a:chExt cx="1794" cy="681"/>
              </a:xfrm>
            </p:grpSpPr>
            <p:sp>
              <p:nvSpPr>
                <p:cNvPr id="24" name="Oval 23"/>
                <p:cNvSpPr/>
                <p:nvPr/>
              </p:nvSpPr>
              <p:spPr>
                <a:xfrm>
                  <a:off x="2975" y="5928"/>
                  <a:ext cx="341" cy="341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25" name="Oval 24"/>
                <p:cNvSpPr/>
                <p:nvPr/>
              </p:nvSpPr>
              <p:spPr>
                <a:xfrm>
                  <a:off x="3316" y="5587"/>
                  <a:ext cx="341" cy="341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26" name="Oval 25"/>
                <p:cNvSpPr/>
                <p:nvPr/>
              </p:nvSpPr>
              <p:spPr>
                <a:xfrm>
                  <a:off x="4283" y="5928"/>
                  <a:ext cx="341" cy="341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27" name="Oval 26"/>
                <p:cNvSpPr/>
                <p:nvPr/>
              </p:nvSpPr>
              <p:spPr>
                <a:xfrm>
                  <a:off x="2829" y="5782"/>
                  <a:ext cx="1795" cy="340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  <p:grpSp>
            <p:nvGrpSpPr>
              <p:cNvPr id="28" name="Group 27"/>
              <p:cNvGrpSpPr/>
              <p:nvPr/>
            </p:nvGrpSpPr>
            <p:grpSpPr>
              <a:xfrm>
                <a:off x="6865" y="1143"/>
                <a:ext cx="1794" cy="681"/>
                <a:chOff x="2829" y="5587"/>
                <a:chExt cx="1794" cy="681"/>
              </a:xfrm>
            </p:grpSpPr>
            <p:sp>
              <p:nvSpPr>
                <p:cNvPr id="29" name="Oval 28"/>
                <p:cNvSpPr/>
                <p:nvPr/>
              </p:nvSpPr>
              <p:spPr>
                <a:xfrm>
                  <a:off x="2975" y="5928"/>
                  <a:ext cx="341" cy="341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30" name="Oval 29"/>
                <p:cNvSpPr/>
                <p:nvPr/>
              </p:nvSpPr>
              <p:spPr>
                <a:xfrm>
                  <a:off x="3316" y="5587"/>
                  <a:ext cx="341" cy="341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31" name="Oval 30"/>
                <p:cNvSpPr/>
                <p:nvPr/>
              </p:nvSpPr>
              <p:spPr>
                <a:xfrm>
                  <a:off x="4283" y="5928"/>
                  <a:ext cx="341" cy="341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32" name="Oval 31"/>
                <p:cNvSpPr/>
                <p:nvPr/>
              </p:nvSpPr>
              <p:spPr>
                <a:xfrm>
                  <a:off x="2829" y="5782"/>
                  <a:ext cx="1795" cy="340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  <p:grpSp>
            <p:nvGrpSpPr>
              <p:cNvPr id="33" name="Group 32"/>
              <p:cNvGrpSpPr/>
              <p:nvPr/>
            </p:nvGrpSpPr>
            <p:grpSpPr>
              <a:xfrm>
                <a:off x="9314" y="2165"/>
                <a:ext cx="1794" cy="681"/>
                <a:chOff x="2829" y="5587"/>
                <a:chExt cx="1794" cy="681"/>
              </a:xfrm>
            </p:grpSpPr>
            <p:sp>
              <p:nvSpPr>
                <p:cNvPr id="34" name="Oval 33"/>
                <p:cNvSpPr/>
                <p:nvPr/>
              </p:nvSpPr>
              <p:spPr>
                <a:xfrm>
                  <a:off x="2975" y="5928"/>
                  <a:ext cx="341" cy="341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35" name="Oval 34"/>
                <p:cNvSpPr/>
                <p:nvPr/>
              </p:nvSpPr>
              <p:spPr>
                <a:xfrm>
                  <a:off x="3316" y="5587"/>
                  <a:ext cx="341" cy="341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36" name="Oval 35"/>
                <p:cNvSpPr/>
                <p:nvPr/>
              </p:nvSpPr>
              <p:spPr>
                <a:xfrm>
                  <a:off x="4283" y="5928"/>
                  <a:ext cx="341" cy="341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37" name="Oval 36"/>
                <p:cNvSpPr/>
                <p:nvPr/>
              </p:nvSpPr>
              <p:spPr>
                <a:xfrm>
                  <a:off x="2829" y="5782"/>
                  <a:ext cx="1795" cy="340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62" name="Group 61"/>
            <p:cNvGrpSpPr/>
            <p:nvPr/>
          </p:nvGrpSpPr>
          <p:grpSpPr>
            <a:xfrm>
              <a:off x="284" y="4123"/>
              <a:ext cx="7887" cy="1436"/>
              <a:chOff x="-193" y="4918"/>
              <a:chExt cx="13186" cy="2401"/>
            </a:xfrm>
          </p:grpSpPr>
          <p:grpSp>
            <p:nvGrpSpPr>
              <p:cNvPr id="38" name="Group 37"/>
              <p:cNvGrpSpPr/>
              <p:nvPr/>
            </p:nvGrpSpPr>
            <p:grpSpPr>
              <a:xfrm>
                <a:off x="-193" y="4918"/>
                <a:ext cx="13186" cy="2390"/>
                <a:chOff x="2538" y="1757"/>
                <a:chExt cx="13186" cy="2390"/>
              </a:xfrm>
            </p:grpSpPr>
            <p:sp>
              <p:nvSpPr>
                <p:cNvPr id="39" name="Freeform 38"/>
                <p:cNvSpPr/>
                <p:nvPr/>
              </p:nvSpPr>
              <p:spPr>
                <a:xfrm>
                  <a:off x="2538" y="2137"/>
                  <a:ext cx="13186" cy="2010"/>
                </a:xfrm>
                <a:custGeom>
                  <a:avLst/>
                  <a:gdLst>
                    <a:gd name="connisteX0" fmla="*/ 2000885 w 8373110"/>
                    <a:gd name="connsiteY0" fmla="*/ 183515 h 1276350"/>
                    <a:gd name="connisteX1" fmla="*/ 0 w 8373110"/>
                    <a:gd name="connsiteY1" fmla="*/ 1276350 h 1276350"/>
                    <a:gd name="connisteX2" fmla="*/ 6533515 w 8373110"/>
                    <a:gd name="connsiteY2" fmla="*/ 1276350 h 1276350"/>
                    <a:gd name="connisteX3" fmla="*/ 8373110 w 8373110"/>
                    <a:gd name="connsiteY3" fmla="*/ 292100 h 1276350"/>
                    <a:gd name="connisteX4" fmla="*/ 1817370 w 8373110"/>
                    <a:gd name="connsiteY4" fmla="*/ 292100 h 1276350"/>
                    <a:gd name="connisteX5" fmla="*/ 2292985 w 8373110"/>
                    <a:gd name="connsiteY5" fmla="*/ 32385 h 1276350"/>
                    <a:gd name="connisteX6" fmla="*/ 2357755 w 8373110"/>
                    <a:gd name="connsiteY6" fmla="*/ 0 h 1276350"/>
                  </a:gdLst>
                  <a:ahLst/>
                  <a:cxnLst>
                    <a:cxn ang="0">
                      <a:pos x="connisteX0" y="connsiteY0"/>
                    </a:cxn>
                    <a:cxn ang="0">
                      <a:pos x="connisteX1" y="connsiteY1"/>
                    </a:cxn>
                    <a:cxn ang="0">
                      <a:pos x="connisteX2" y="connsiteY2"/>
                    </a:cxn>
                    <a:cxn ang="0">
                      <a:pos x="connisteX3" y="connsiteY3"/>
                    </a:cxn>
                    <a:cxn ang="0">
                      <a:pos x="connisteX4" y="connsiteY4"/>
                    </a:cxn>
                    <a:cxn ang="0">
                      <a:pos x="connisteX5" y="connsiteY5"/>
                    </a:cxn>
                    <a:cxn ang="0">
                      <a:pos x="connisteX6" y="connsiteY6"/>
                    </a:cxn>
                  </a:cxnLst>
                  <a:rect l="l" t="t" r="r" b="b"/>
                  <a:pathLst>
                    <a:path w="8373110" h="1276350">
                      <a:moveTo>
                        <a:pt x="2000885" y="183515"/>
                      </a:moveTo>
                      <a:lnTo>
                        <a:pt x="0" y="1276350"/>
                      </a:lnTo>
                      <a:lnTo>
                        <a:pt x="6533515" y="1276350"/>
                      </a:lnTo>
                      <a:lnTo>
                        <a:pt x="8373110" y="292100"/>
                      </a:lnTo>
                      <a:lnTo>
                        <a:pt x="1817370" y="292100"/>
                      </a:lnTo>
                      <a:lnTo>
                        <a:pt x="2292985" y="32385"/>
                      </a:lnTo>
                      <a:lnTo>
                        <a:pt x="2357755" y="0"/>
                      </a:lnTo>
                    </a:path>
                  </a:pathLst>
                </a:cu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40" name="Rectangle 39"/>
                <p:cNvSpPr/>
                <p:nvPr/>
              </p:nvSpPr>
              <p:spPr>
                <a:xfrm>
                  <a:off x="4803" y="1757"/>
                  <a:ext cx="2300" cy="767"/>
                </a:xfrm>
                <a:prstGeom prst="rect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  <p:sp>
            <p:nvSpPr>
              <p:cNvPr id="41" name="Oval 40"/>
              <p:cNvSpPr/>
              <p:nvPr/>
            </p:nvSpPr>
            <p:spPr>
              <a:xfrm>
                <a:off x="3060" y="5962"/>
                <a:ext cx="6711" cy="1108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grpSp>
            <p:nvGrpSpPr>
              <p:cNvPr id="42" name="Group 41"/>
              <p:cNvGrpSpPr/>
              <p:nvPr/>
            </p:nvGrpSpPr>
            <p:grpSpPr>
              <a:xfrm>
                <a:off x="2459" y="6443"/>
                <a:ext cx="1794" cy="681"/>
                <a:chOff x="2829" y="5587"/>
                <a:chExt cx="1794" cy="681"/>
              </a:xfrm>
            </p:grpSpPr>
            <p:sp>
              <p:nvSpPr>
                <p:cNvPr id="43" name="Oval 42"/>
                <p:cNvSpPr/>
                <p:nvPr/>
              </p:nvSpPr>
              <p:spPr>
                <a:xfrm>
                  <a:off x="2975" y="5928"/>
                  <a:ext cx="341" cy="341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44" name="Oval 43"/>
                <p:cNvSpPr/>
                <p:nvPr/>
              </p:nvSpPr>
              <p:spPr>
                <a:xfrm>
                  <a:off x="3316" y="5587"/>
                  <a:ext cx="341" cy="341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45" name="Oval 44"/>
                <p:cNvSpPr/>
                <p:nvPr/>
              </p:nvSpPr>
              <p:spPr>
                <a:xfrm>
                  <a:off x="4283" y="5928"/>
                  <a:ext cx="341" cy="341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46" name="Oval 45"/>
                <p:cNvSpPr/>
                <p:nvPr/>
              </p:nvSpPr>
              <p:spPr>
                <a:xfrm>
                  <a:off x="2829" y="5782"/>
                  <a:ext cx="1795" cy="340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  <p:grpSp>
            <p:nvGrpSpPr>
              <p:cNvPr id="47" name="Group 46"/>
              <p:cNvGrpSpPr/>
              <p:nvPr/>
            </p:nvGrpSpPr>
            <p:grpSpPr>
              <a:xfrm>
                <a:off x="7877" y="5767"/>
                <a:ext cx="1794" cy="681"/>
                <a:chOff x="2829" y="5587"/>
                <a:chExt cx="1794" cy="681"/>
              </a:xfrm>
            </p:grpSpPr>
            <p:sp>
              <p:nvSpPr>
                <p:cNvPr id="48" name="Oval 47"/>
                <p:cNvSpPr/>
                <p:nvPr/>
              </p:nvSpPr>
              <p:spPr>
                <a:xfrm>
                  <a:off x="2975" y="5928"/>
                  <a:ext cx="341" cy="341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49" name="Oval 48"/>
                <p:cNvSpPr/>
                <p:nvPr/>
              </p:nvSpPr>
              <p:spPr>
                <a:xfrm>
                  <a:off x="3316" y="5587"/>
                  <a:ext cx="341" cy="341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0" name="Oval 49"/>
                <p:cNvSpPr/>
                <p:nvPr/>
              </p:nvSpPr>
              <p:spPr>
                <a:xfrm>
                  <a:off x="4283" y="5928"/>
                  <a:ext cx="341" cy="341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1" name="Oval 50"/>
                <p:cNvSpPr/>
                <p:nvPr/>
              </p:nvSpPr>
              <p:spPr>
                <a:xfrm>
                  <a:off x="2829" y="5782"/>
                  <a:ext cx="1795" cy="340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  <p:grpSp>
            <p:nvGrpSpPr>
              <p:cNvPr id="52" name="Group 51"/>
              <p:cNvGrpSpPr/>
              <p:nvPr/>
            </p:nvGrpSpPr>
            <p:grpSpPr>
              <a:xfrm>
                <a:off x="3947" y="5616"/>
                <a:ext cx="1794" cy="681"/>
                <a:chOff x="2829" y="5587"/>
                <a:chExt cx="1794" cy="681"/>
              </a:xfrm>
            </p:grpSpPr>
            <p:sp>
              <p:nvSpPr>
                <p:cNvPr id="53" name="Oval 52"/>
                <p:cNvSpPr/>
                <p:nvPr/>
              </p:nvSpPr>
              <p:spPr>
                <a:xfrm>
                  <a:off x="2975" y="5928"/>
                  <a:ext cx="341" cy="341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4" name="Oval 53"/>
                <p:cNvSpPr/>
                <p:nvPr/>
              </p:nvSpPr>
              <p:spPr>
                <a:xfrm>
                  <a:off x="3316" y="5587"/>
                  <a:ext cx="341" cy="341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5" name="Oval 54"/>
                <p:cNvSpPr/>
                <p:nvPr/>
              </p:nvSpPr>
              <p:spPr>
                <a:xfrm>
                  <a:off x="4283" y="5928"/>
                  <a:ext cx="341" cy="341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6" name="Oval 55"/>
                <p:cNvSpPr/>
                <p:nvPr/>
              </p:nvSpPr>
              <p:spPr>
                <a:xfrm>
                  <a:off x="2829" y="5782"/>
                  <a:ext cx="1795" cy="340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  <p:grpSp>
            <p:nvGrpSpPr>
              <p:cNvPr id="57" name="Group 56"/>
              <p:cNvGrpSpPr/>
              <p:nvPr/>
            </p:nvGrpSpPr>
            <p:grpSpPr>
              <a:xfrm>
                <a:off x="6396" y="6638"/>
                <a:ext cx="1794" cy="681"/>
                <a:chOff x="2829" y="5587"/>
                <a:chExt cx="1794" cy="681"/>
              </a:xfrm>
            </p:grpSpPr>
            <p:sp>
              <p:nvSpPr>
                <p:cNvPr id="58" name="Oval 57"/>
                <p:cNvSpPr/>
                <p:nvPr/>
              </p:nvSpPr>
              <p:spPr>
                <a:xfrm>
                  <a:off x="2975" y="5928"/>
                  <a:ext cx="341" cy="341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59" name="Oval 58"/>
                <p:cNvSpPr/>
                <p:nvPr/>
              </p:nvSpPr>
              <p:spPr>
                <a:xfrm>
                  <a:off x="3316" y="5587"/>
                  <a:ext cx="341" cy="341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60" name="Oval 59"/>
                <p:cNvSpPr/>
                <p:nvPr/>
              </p:nvSpPr>
              <p:spPr>
                <a:xfrm>
                  <a:off x="4283" y="5928"/>
                  <a:ext cx="341" cy="341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61" name="Oval 60"/>
                <p:cNvSpPr/>
                <p:nvPr/>
              </p:nvSpPr>
              <p:spPr>
                <a:xfrm>
                  <a:off x="2829" y="5782"/>
                  <a:ext cx="1795" cy="340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63" name="Group 62"/>
            <p:cNvGrpSpPr/>
            <p:nvPr/>
          </p:nvGrpSpPr>
          <p:grpSpPr>
            <a:xfrm>
              <a:off x="8660" y="4123"/>
              <a:ext cx="7887" cy="1436"/>
              <a:chOff x="-193" y="4918"/>
              <a:chExt cx="13186" cy="2401"/>
            </a:xfrm>
          </p:grpSpPr>
          <p:grpSp>
            <p:nvGrpSpPr>
              <p:cNvPr id="64" name="Group 63"/>
              <p:cNvGrpSpPr/>
              <p:nvPr/>
            </p:nvGrpSpPr>
            <p:grpSpPr>
              <a:xfrm>
                <a:off x="-193" y="4918"/>
                <a:ext cx="13186" cy="2390"/>
                <a:chOff x="2538" y="1757"/>
                <a:chExt cx="13186" cy="2390"/>
              </a:xfrm>
            </p:grpSpPr>
            <p:sp>
              <p:nvSpPr>
                <p:cNvPr id="65" name="Freeform 64"/>
                <p:cNvSpPr/>
                <p:nvPr/>
              </p:nvSpPr>
              <p:spPr>
                <a:xfrm>
                  <a:off x="2538" y="2137"/>
                  <a:ext cx="13186" cy="2010"/>
                </a:xfrm>
                <a:custGeom>
                  <a:avLst/>
                  <a:gdLst>
                    <a:gd name="connisteX0" fmla="*/ 2000885 w 8373110"/>
                    <a:gd name="connsiteY0" fmla="*/ 183515 h 1276350"/>
                    <a:gd name="connisteX1" fmla="*/ 0 w 8373110"/>
                    <a:gd name="connsiteY1" fmla="*/ 1276350 h 1276350"/>
                    <a:gd name="connisteX2" fmla="*/ 6533515 w 8373110"/>
                    <a:gd name="connsiteY2" fmla="*/ 1276350 h 1276350"/>
                    <a:gd name="connisteX3" fmla="*/ 8373110 w 8373110"/>
                    <a:gd name="connsiteY3" fmla="*/ 292100 h 1276350"/>
                    <a:gd name="connisteX4" fmla="*/ 1817370 w 8373110"/>
                    <a:gd name="connsiteY4" fmla="*/ 292100 h 1276350"/>
                    <a:gd name="connisteX5" fmla="*/ 2292985 w 8373110"/>
                    <a:gd name="connsiteY5" fmla="*/ 32385 h 1276350"/>
                    <a:gd name="connisteX6" fmla="*/ 2357755 w 8373110"/>
                    <a:gd name="connsiteY6" fmla="*/ 0 h 1276350"/>
                  </a:gdLst>
                  <a:ahLst/>
                  <a:cxnLst>
                    <a:cxn ang="0">
                      <a:pos x="connisteX0" y="connsiteY0"/>
                    </a:cxn>
                    <a:cxn ang="0">
                      <a:pos x="connisteX1" y="connsiteY1"/>
                    </a:cxn>
                    <a:cxn ang="0">
                      <a:pos x="connisteX2" y="connsiteY2"/>
                    </a:cxn>
                    <a:cxn ang="0">
                      <a:pos x="connisteX3" y="connsiteY3"/>
                    </a:cxn>
                    <a:cxn ang="0">
                      <a:pos x="connisteX4" y="connsiteY4"/>
                    </a:cxn>
                    <a:cxn ang="0">
                      <a:pos x="connisteX5" y="connsiteY5"/>
                    </a:cxn>
                    <a:cxn ang="0">
                      <a:pos x="connisteX6" y="connsiteY6"/>
                    </a:cxn>
                  </a:cxnLst>
                  <a:rect l="l" t="t" r="r" b="b"/>
                  <a:pathLst>
                    <a:path w="8373110" h="1276350">
                      <a:moveTo>
                        <a:pt x="2000885" y="183515"/>
                      </a:moveTo>
                      <a:lnTo>
                        <a:pt x="0" y="1276350"/>
                      </a:lnTo>
                      <a:lnTo>
                        <a:pt x="6533515" y="1276350"/>
                      </a:lnTo>
                      <a:lnTo>
                        <a:pt x="8373110" y="292100"/>
                      </a:lnTo>
                      <a:lnTo>
                        <a:pt x="1817370" y="292100"/>
                      </a:lnTo>
                      <a:lnTo>
                        <a:pt x="2292985" y="32385"/>
                      </a:lnTo>
                      <a:lnTo>
                        <a:pt x="2357755" y="0"/>
                      </a:lnTo>
                    </a:path>
                  </a:pathLst>
                </a:cu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66" name="Rectangle 65"/>
                <p:cNvSpPr/>
                <p:nvPr/>
              </p:nvSpPr>
              <p:spPr>
                <a:xfrm>
                  <a:off x="4803" y="1757"/>
                  <a:ext cx="2300" cy="767"/>
                </a:xfrm>
                <a:prstGeom prst="rect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  <p:sp>
            <p:nvSpPr>
              <p:cNvPr id="67" name="Oval 66"/>
              <p:cNvSpPr/>
              <p:nvPr/>
            </p:nvSpPr>
            <p:spPr>
              <a:xfrm>
                <a:off x="3060" y="5962"/>
                <a:ext cx="6711" cy="1108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grpSp>
            <p:nvGrpSpPr>
              <p:cNvPr id="68" name="Group 67"/>
              <p:cNvGrpSpPr/>
              <p:nvPr/>
            </p:nvGrpSpPr>
            <p:grpSpPr>
              <a:xfrm>
                <a:off x="2459" y="6443"/>
                <a:ext cx="1794" cy="681"/>
                <a:chOff x="2829" y="5587"/>
                <a:chExt cx="1794" cy="681"/>
              </a:xfrm>
            </p:grpSpPr>
            <p:sp>
              <p:nvSpPr>
                <p:cNvPr id="69" name="Oval 68"/>
                <p:cNvSpPr/>
                <p:nvPr/>
              </p:nvSpPr>
              <p:spPr>
                <a:xfrm>
                  <a:off x="2975" y="5928"/>
                  <a:ext cx="341" cy="341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70" name="Oval 69"/>
                <p:cNvSpPr/>
                <p:nvPr/>
              </p:nvSpPr>
              <p:spPr>
                <a:xfrm>
                  <a:off x="3316" y="5587"/>
                  <a:ext cx="341" cy="341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71" name="Oval 70"/>
                <p:cNvSpPr/>
                <p:nvPr/>
              </p:nvSpPr>
              <p:spPr>
                <a:xfrm>
                  <a:off x="4283" y="5928"/>
                  <a:ext cx="341" cy="341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72" name="Oval 71"/>
                <p:cNvSpPr/>
                <p:nvPr/>
              </p:nvSpPr>
              <p:spPr>
                <a:xfrm>
                  <a:off x="2829" y="5782"/>
                  <a:ext cx="1795" cy="340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72"/>
              <p:cNvGrpSpPr/>
              <p:nvPr/>
            </p:nvGrpSpPr>
            <p:grpSpPr>
              <a:xfrm>
                <a:off x="7877" y="5767"/>
                <a:ext cx="1794" cy="681"/>
                <a:chOff x="2829" y="5587"/>
                <a:chExt cx="1794" cy="681"/>
              </a:xfrm>
            </p:grpSpPr>
            <p:sp>
              <p:nvSpPr>
                <p:cNvPr id="74" name="Oval 73"/>
                <p:cNvSpPr/>
                <p:nvPr/>
              </p:nvSpPr>
              <p:spPr>
                <a:xfrm>
                  <a:off x="2975" y="5928"/>
                  <a:ext cx="341" cy="341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75" name="Oval 74"/>
                <p:cNvSpPr/>
                <p:nvPr/>
              </p:nvSpPr>
              <p:spPr>
                <a:xfrm>
                  <a:off x="3316" y="5587"/>
                  <a:ext cx="341" cy="341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76" name="Oval 75"/>
                <p:cNvSpPr/>
                <p:nvPr/>
              </p:nvSpPr>
              <p:spPr>
                <a:xfrm>
                  <a:off x="4283" y="5928"/>
                  <a:ext cx="341" cy="341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77" name="Oval 76"/>
                <p:cNvSpPr/>
                <p:nvPr/>
              </p:nvSpPr>
              <p:spPr>
                <a:xfrm>
                  <a:off x="2829" y="5782"/>
                  <a:ext cx="1795" cy="340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  <p:grpSp>
            <p:nvGrpSpPr>
              <p:cNvPr id="78" name="Group 77"/>
              <p:cNvGrpSpPr/>
              <p:nvPr/>
            </p:nvGrpSpPr>
            <p:grpSpPr>
              <a:xfrm>
                <a:off x="3947" y="5616"/>
                <a:ext cx="1794" cy="681"/>
                <a:chOff x="2829" y="5587"/>
                <a:chExt cx="1794" cy="681"/>
              </a:xfrm>
            </p:grpSpPr>
            <p:sp>
              <p:nvSpPr>
                <p:cNvPr id="80" name="Oval 79"/>
                <p:cNvSpPr/>
                <p:nvPr/>
              </p:nvSpPr>
              <p:spPr>
                <a:xfrm>
                  <a:off x="2975" y="5928"/>
                  <a:ext cx="341" cy="341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81" name="Oval 80"/>
                <p:cNvSpPr/>
                <p:nvPr/>
              </p:nvSpPr>
              <p:spPr>
                <a:xfrm>
                  <a:off x="3316" y="5587"/>
                  <a:ext cx="341" cy="341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82" name="Oval 81"/>
                <p:cNvSpPr/>
                <p:nvPr/>
              </p:nvSpPr>
              <p:spPr>
                <a:xfrm>
                  <a:off x="4283" y="5928"/>
                  <a:ext cx="341" cy="341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83" name="Oval 82"/>
                <p:cNvSpPr/>
                <p:nvPr/>
              </p:nvSpPr>
              <p:spPr>
                <a:xfrm>
                  <a:off x="2829" y="5782"/>
                  <a:ext cx="1795" cy="340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  <p:grpSp>
            <p:nvGrpSpPr>
              <p:cNvPr id="84" name="Group 83"/>
              <p:cNvGrpSpPr/>
              <p:nvPr/>
            </p:nvGrpSpPr>
            <p:grpSpPr>
              <a:xfrm>
                <a:off x="6396" y="6638"/>
                <a:ext cx="1794" cy="681"/>
                <a:chOff x="2829" y="5587"/>
                <a:chExt cx="1794" cy="681"/>
              </a:xfrm>
            </p:grpSpPr>
            <p:sp>
              <p:nvSpPr>
                <p:cNvPr id="85" name="Oval 84"/>
                <p:cNvSpPr/>
                <p:nvPr/>
              </p:nvSpPr>
              <p:spPr>
                <a:xfrm>
                  <a:off x="2975" y="5928"/>
                  <a:ext cx="341" cy="341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86" name="Oval 85"/>
                <p:cNvSpPr/>
                <p:nvPr/>
              </p:nvSpPr>
              <p:spPr>
                <a:xfrm>
                  <a:off x="3316" y="5587"/>
                  <a:ext cx="341" cy="341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87" name="Oval 86"/>
                <p:cNvSpPr/>
                <p:nvPr/>
              </p:nvSpPr>
              <p:spPr>
                <a:xfrm>
                  <a:off x="4283" y="5928"/>
                  <a:ext cx="341" cy="341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88" name="Oval 87"/>
                <p:cNvSpPr/>
                <p:nvPr/>
              </p:nvSpPr>
              <p:spPr>
                <a:xfrm>
                  <a:off x="2829" y="5782"/>
                  <a:ext cx="1795" cy="340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</p:grpSp>
        <p:cxnSp>
          <p:nvCxnSpPr>
            <p:cNvPr id="89" name="Straight Connector 88"/>
            <p:cNvCxnSpPr>
              <a:stCxn id="21" idx="2"/>
              <a:endCxn id="39" idx="1"/>
            </p:cNvCxnSpPr>
            <p:nvPr/>
          </p:nvCxnSpPr>
          <p:spPr>
            <a:xfrm flipH="1">
              <a:off x="284" y="2335"/>
              <a:ext cx="5093" cy="3217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>
              <a:stCxn id="21" idx="6"/>
              <a:endCxn id="39" idx="3"/>
            </p:cNvCxnSpPr>
            <p:nvPr/>
          </p:nvCxnSpPr>
          <p:spPr>
            <a:xfrm>
              <a:off x="7172" y="2335"/>
              <a:ext cx="999" cy="229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/>
            <p:cNvCxnSpPr>
              <a:stCxn id="37" idx="2"/>
              <a:endCxn id="65" idx="1"/>
            </p:cNvCxnSpPr>
            <p:nvPr/>
          </p:nvCxnSpPr>
          <p:spPr>
            <a:xfrm flipH="1">
              <a:off x="8660" y="2530"/>
              <a:ext cx="654" cy="3022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>
              <a:stCxn id="37" idx="6"/>
              <a:endCxn id="65" idx="3"/>
            </p:cNvCxnSpPr>
            <p:nvPr/>
          </p:nvCxnSpPr>
          <p:spPr>
            <a:xfrm>
              <a:off x="11109" y="2530"/>
              <a:ext cx="5438" cy="2095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5" name="Group 94"/>
            <p:cNvGrpSpPr/>
            <p:nvPr/>
          </p:nvGrpSpPr>
          <p:grpSpPr>
            <a:xfrm rot="0">
              <a:off x="1870" y="6953"/>
              <a:ext cx="13186" cy="2351"/>
              <a:chOff x="2538" y="1796"/>
              <a:chExt cx="13186" cy="2351"/>
            </a:xfrm>
          </p:grpSpPr>
          <p:sp>
            <p:nvSpPr>
              <p:cNvPr id="96" name="Freeform 95"/>
              <p:cNvSpPr/>
              <p:nvPr/>
            </p:nvSpPr>
            <p:spPr>
              <a:xfrm>
                <a:off x="2538" y="2137"/>
                <a:ext cx="13186" cy="2010"/>
              </a:xfrm>
              <a:custGeom>
                <a:avLst/>
                <a:gdLst>
                  <a:gd name="connisteX0" fmla="*/ 2000885 w 8373110"/>
                  <a:gd name="connsiteY0" fmla="*/ 183515 h 1276350"/>
                  <a:gd name="connisteX1" fmla="*/ 0 w 8373110"/>
                  <a:gd name="connsiteY1" fmla="*/ 1276350 h 1276350"/>
                  <a:gd name="connisteX2" fmla="*/ 6533515 w 8373110"/>
                  <a:gd name="connsiteY2" fmla="*/ 1276350 h 1276350"/>
                  <a:gd name="connisteX3" fmla="*/ 8373110 w 8373110"/>
                  <a:gd name="connsiteY3" fmla="*/ 292100 h 1276350"/>
                  <a:gd name="connisteX4" fmla="*/ 1817370 w 8373110"/>
                  <a:gd name="connsiteY4" fmla="*/ 292100 h 1276350"/>
                  <a:gd name="connisteX5" fmla="*/ 2292985 w 8373110"/>
                  <a:gd name="connsiteY5" fmla="*/ 32385 h 1276350"/>
                  <a:gd name="connisteX6" fmla="*/ 2357755 w 8373110"/>
                  <a:gd name="connsiteY6" fmla="*/ 0 h 1276350"/>
                </a:gdLst>
                <a:ahLst/>
                <a:cxnLst>
                  <a:cxn ang="0">
                    <a:pos x="connisteX0" y="connsiteY0"/>
                  </a:cxn>
                  <a:cxn ang="0">
                    <a:pos x="connisteX1" y="connsiteY1"/>
                  </a:cxn>
                  <a:cxn ang="0">
                    <a:pos x="connisteX2" y="connsiteY2"/>
                  </a:cxn>
                  <a:cxn ang="0">
                    <a:pos x="connisteX3" y="connsiteY3"/>
                  </a:cxn>
                  <a:cxn ang="0">
                    <a:pos x="connisteX4" y="connsiteY4"/>
                  </a:cxn>
                  <a:cxn ang="0">
                    <a:pos x="connisteX5" y="connsiteY5"/>
                  </a:cxn>
                  <a:cxn ang="0">
                    <a:pos x="connisteX6" y="connsiteY6"/>
                  </a:cxn>
                </a:cxnLst>
                <a:rect l="l" t="t" r="r" b="b"/>
                <a:pathLst>
                  <a:path w="8373110" h="1276350">
                    <a:moveTo>
                      <a:pt x="2000885" y="183515"/>
                    </a:moveTo>
                    <a:lnTo>
                      <a:pt x="0" y="1276350"/>
                    </a:lnTo>
                    <a:lnTo>
                      <a:pt x="6533515" y="1276350"/>
                    </a:lnTo>
                    <a:lnTo>
                      <a:pt x="8373110" y="292100"/>
                    </a:lnTo>
                    <a:lnTo>
                      <a:pt x="1817370" y="292100"/>
                    </a:lnTo>
                    <a:lnTo>
                      <a:pt x="2292985" y="32385"/>
                    </a:lnTo>
                    <a:lnTo>
                      <a:pt x="2357755" y="0"/>
                    </a:lnTo>
                  </a:path>
                </a:pathLst>
              </a:cu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97" name="Rectangle 96"/>
              <p:cNvSpPr/>
              <p:nvPr/>
            </p:nvSpPr>
            <p:spPr>
              <a:xfrm>
                <a:off x="4803" y="1796"/>
                <a:ext cx="2300" cy="767"/>
              </a:xfrm>
              <a:prstGeom prst="rect">
                <a:avLst/>
              </a:prstGeom>
              <a:ln>
                <a:solidFill>
                  <a:schemeClr val="bg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</p:grpSp>
        <p:sp>
          <p:nvSpPr>
            <p:cNvPr id="98" name="Oval 97"/>
            <p:cNvSpPr/>
            <p:nvPr/>
          </p:nvSpPr>
          <p:spPr>
            <a:xfrm>
              <a:off x="5123" y="7958"/>
              <a:ext cx="6711" cy="1108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sp>
          <p:nvSpPr>
            <p:cNvPr id="100" name="Oval 99"/>
            <p:cNvSpPr/>
            <p:nvPr/>
          </p:nvSpPr>
          <p:spPr>
            <a:xfrm>
              <a:off x="7201" y="7809"/>
              <a:ext cx="341" cy="34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sp>
          <p:nvSpPr>
            <p:cNvPr id="101" name="Oval 100"/>
            <p:cNvSpPr/>
            <p:nvPr/>
          </p:nvSpPr>
          <p:spPr>
            <a:xfrm>
              <a:off x="5903" y="7916"/>
              <a:ext cx="341" cy="34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sp>
          <p:nvSpPr>
            <p:cNvPr id="102" name="Oval 101"/>
            <p:cNvSpPr/>
            <p:nvPr/>
          </p:nvSpPr>
          <p:spPr>
            <a:xfrm>
              <a:off x="8789" y="7792"/>
              <a:ext cx="341" cy="34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sp>
          <p:nvSpPr>
            <p:cNvPr id="135" name="Oval 134"/>
            <p:cNvSpPr/>
            <p:nvPr/>
          </p:nvSpPr>
          <p:spPr>
            <a:xfrm>
              <a:off x="10266" y="7916"/>
              <a:ext cx="341" cy="34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sp>
          <p:nvSpPr>
            <p:cNvPr id="136" name="Oval 135"/>
            <p:cNvSpPr/>
            <p:nvPr/>
          </p:nvSpPr>
          <p:spPr>
            <a:xfrm>
              <a:off x="11391" y="8116"/>
              <a:ext cx="341" cy="34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sp>
          <p:nvSpPr>
            <p:cNvPr id="137" name="Oval 136"/>
            <p:cNvSpPr/>
            <p:nvPr/>
          </p:nvSpPr>
          <p:spPr>
            <a:xfrm>
              <a:off x="10979" y="8716"/>
              <a:ext cx="341" cy="34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sp>
          <p:nvSpPr>
            <p:cNvPr id="138" name="Oval 137"/>
            <p:cNvSpPr/>
            <p:nvPr/>
          </p:nvSpPr>
          <p:spPr>
            <a:xfrm>
              <a:off x="10041" y="8848"/>
              <a:ext cx="341" cy="34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sp>
          <p:nvSpPr>
            <p:cNvPr id="139" name="Oval 138"/>
            <p:cNvSpPr/>
            <p:nvPr/>
          </p:nvSpPr>
          <p:spPr>
            <a:xfrm>
              <a:off x="8822" y="8865"/>
              <a:ext cx="341" cy="34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sp>
          <p:nvSpPr>
            <p:cNvPr id="140" name="Oval 139"/>
            <p:cNvSpPr/>
            <p:nvPr/>
          </p:nvSpPr>
          <p:spPr>
            <a:xfrm>
              <a:off x="7574" y="8848"/>
              <a:ext cx="341" cy="34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sp>
          <p:nvSpPr>
            <p:cNvPr id="141" name="Oval 140"/>
            <p:cNvSpPr/>
            <p:nvPr/>
          </p:nvSpPr>
          <p:spPr>
            <a:xfrm>
              <a:off x="6185" y="8725"/>
              <a:ext cx="341" cy="34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sp>
          <p:nvSpPr>
            <p:cNvPr id="142" name="Oval 141"/>
            <p:cNvSpPr/>
            <p:nvPr/>
          </p:nvSpPr>
          <p:spPr>
            <a:xfrm>
              <a:off x="4990" y="8384"/>
              <a:ext cx="341" cy="34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cxnSp>
          <p:nvCxnSpPr>
            <p:cNvPr id="143" name="Straight Connector 142"/>
            <p:cNvCxnSpPr>
              <a:stCxn id="61" idx="2"/>
              <a:endCxn id="96" idx="1"/>
            </p:cNvCxnSpPr>
            <p:nvPr/>
          </p:nvCxnSpPr>
          <p:spPr>
            <a:xfrm flipH="1">
              <a:off x="1870" y="5370"/>
              <a:ext cx="2355" cy="3934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/>
            <p:cNvCxnSpPr>
              <a:stCxn id="61" idx="6"/>
              <a:endCxn id="96" idx="3"/>
            </p:cNvCxnSpPr>
            <p:nvPr/>
          </p:nvCxnSpPr>
          <p:spPr>
            <a:xfrm>
              <a:off x="5299" y="5370"/>
              <a:ext cx="9757" cy="2384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Oval 191"/>
          <p:cNvSpPr/>
          <p:nvPr/>
        </p:nvSpPr>
        <p:spPr>
          <a:xfrm>
            <a:off x="6217580" y="74364"/>
            <a:ext cx="114226" cy="115371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3" name="Oval 192"/>
          <p:cNvSpPr/>
          <p:nvPr/>
        </p:nvSpPr>
        <p:spPr>
          <a:xfrm>
            <a:off x="3525176" y="-63520"/>
            <a:ext cx="114226" cy="115371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" name="Oval 193"/>
          <p:cNvSpPr/>
          <p:nvPr/>
        </p:nvSpPr>
        <p:spPr>
          <a:xfrm>
            <a:off x="4722605" y="596879"/>
            <a:ext cx="114226" cy="115371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2247265" y="2674620"/>
            <a:ext cx="8583295" cy="3373755"/>
            <a:chOff x="3539" y="4212"/>
            <a:chExt cx="13517" cy="5313"/>
          </a:xfrm>
        </p:grpSpPr>
        <p:sp>
          <p:nvSpPr>
            <p:cNvPr id="131" name="Oval 130"/>
            <p:cNvSpPr/>
            <p:nvPr/>
          </p:nvSpPr>
          <p:spPr>
            <a:xfrm>
              <a:off x="11371" y="4212"/>
              <a:ext cx="4914" cy="4534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32" name="Group 131"/>
            <p:cNvGrpSpPr/>
            <p:nvPr/>
          </p:nvGrpSpPr>
          <p:grpSpPr>
            <a:xfrm rot="0">
              <a:off x="15112" y="4591"/>
              <a:ext cx="1944" cy="1791"/>
              <a:chOff x="3138054" y="935874"/>
              <a:chExt cx="5120640" cy="4587241"/>
            </a:xfrm>
          </p:grpSpPr>
          <p:sp>
            <p:nvSpPr>
              <p:cNvPr id="167" name="Oval 166"/>
              <p:cNvSpPr/>
              <p:nvPr/>
            </p:nvSpPr>
            <p:spPr>
              <a:xfrm>
                <a:off x="3374967" y="1072343"/>
                <a:ext cx="4646815" cy="4314305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9" name="Oval 168"/>
              <p:cNvSpPr/>
              <p:nvPr/>
            </p:nvSpPr>
            <p:spPr>
              <a:xfrm>
                <a:off x="3138054" y="2851265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2" name="Oval 171"/>
              <p:cNvSpPr/>
              <p:nvPr/>
            </p:nvSpPr>
            <p:spPr>
              <a:xfrm>
                <a:off x="4558145" y="5001489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4" name="Oval 173"/>
              <p:cNvSpPr/>
              <p:nvPr/>
            </p:nvSpPr>
            <p:spPr>
              <a:xfrm>
                <a:off x="6364777" y="5057603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6" name="Oval 175"/>
              <p:cNvSpPr/>
              <p:nvPr/>
            </p:nvSpPr>
            <p:spPr>
              <a:xfrm>
                <a:off x="7631083" y="3797532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7" name="Oval 176"/>
              <p:cNvSpPr/>
              <p:nvPr/>
            </p:nvSpPr>
            <p:spPr>
              <a:xfrm>
                <a:off x="7784868" y="2851265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9" name="Oval 178"/>
              <p:cNvSpPr/>
              <p:nvPr/>
            </p:nvSpPr>
            <p:spPr>
              <a:xfrm>
                <a:off x="6818859" y="1246907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1" name="Oval 180"/>
              <p:cNvSpPr/>
              <p:nvPr/>
            </p:nvSpPr>
            <p:spPr>
              <a:xfrm>
                <a:off x="5059331" y="935874"/>
                <a:ext cx="473826" cy="465512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2" name="Oval 181"/>
              <p:cNvSpPr/>
              <p:nvPr/>
            </p:nvSpPr>
            <p:spPr>
              <a:xfrm>
                <a:off x="4128998" y="1246907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4" name="Group 133"/>
            <p:cNvGrpSpPr/>
            <p:nvPr/>
          </p:nvGrpSpPr>
          <p:grpSpPr>
            <a:xfrm rot="0">
              <a:off x="10992" y="4356"/>
              <a:ext cx="1944" cy="1844"/>
              <a:chOff x="3138054" y="935874"/>
              <a:chExt cx="5120640" cy="4723707"/>
            </a:xfrm>
          </p:grpSpPr>
          <p:sp>
            <p:nvSpPr>
              <p:cNvPr id="135" name="Oval 134"/>
              <p:cNvSpPr/>
              <p:nvPr/>
            </p:nvSpPr>
            <p:spPr>
              <a:xfrm>
                <a:off x="3374967" y="1072343"/>
                <a:ext cx="4646815" cy="4314305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7" name="Oval 136"/>
              <p:cNvSpPr/>
              <p:nvPr/>
            </p:nvSpPr>
            <p:spPr>
              <a:xfrm>
                <a:off x="3138054" y="2851265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9" name="Oval 138"/>
              <p:cNvSpPr/>
              <p:nvPr/>
            </p:nvSpPr>
            <p:spPr>
              <a:xfrm>
                <a:off x="3773978" y="4535977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1" name="Oval 140"/>
              <p:cNvSpPr/>
              <p:nvPr/>
            </p:nvSpPr>
            <p:spPr>
              <a:xfrm>
                <a:off x="5461461" y="5194069"/>
                <a:ext cx="473826" cy="465512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3" name="Oval 142"/>
              <p:cNvSpPr/>
              <p:nvPr/>
            </p:nvSpPr>
            <p:spPr>
              <a:xfrm>
                <a:off x="7157257" y="4535977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5" name="Oval 144"/>
              <p:cNvSpPr/>
              <p:nvPr/>
            </p:nvSpPr>
            <p:spPr>
              <a:xfrm>
                <a:off x="7784868" y="2851265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7" name="Oval 146"/>
              <p:cNvSpPr/>
              <p:nvPr/>
            </p:nvSpPr>
            <p:spPr>
              <a:xfrm>
                <a:off x="6818859" y="1246907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9" name="Oval 148"/>
              <p:cNvSpPr/>
              <p:nvPr/>
            </p:nvSpPr>
            <p:spPr>
              <a:xfrm>
                <a:off x="5059331" y="935874"/>
                <a:ext cx="473826" cy="465512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0" name="Oval 149"/>
              <p:cNvSpPr/>
              <p:nvPr/>
            </p:nvSpPr>
            <p:spPr>
              <a:xfrm>
                <a:off x="4128998" y="1246907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" name="Group 2"/>
            <p:cNvGrpSpPr/>
            <p:nvPr/>
          </p:nvGrpSpPr>
          <p:grpSpPr>
            <a:xfrm rot="0">
              <a:off x="3539" y="5448"/>
              <a:ext cx="2708" cy="2542"/>
              <a:chOff x="3138054" y="935874"/>
              <a:chExt cx="5120640" cy="4723707"/>
            </a:xfrm>
          </p:grpSpPr>
          <p:sp>
            <p:nvSpPr>
              <p:cNvPr id="4" name="Oval 3"/>
              <p:cNvSpPr/>
              <p:nvPr/>
            </p:nvSpPr>
            <p:spPr>
              <a:xfrm>
                <a:off x="3374967" y="1072343"/>
                <a:ext cx="4646815" cy="4314305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5" name="Oval 4"/>
              <p:cNvSpPr/>
              <p:nvPr/>
            </p:nvSpPr>
            <p:spPr>
              <a:xfrm>
                <a:off x="3491345" y="1961804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6" name="Oval 5"/>
              <p:cNvSpPr/>
              <p:nvPr/>
            </p:nvSpPr>
            <p:spPr>
              <a:xfrm>
                <a:off x="3138054" y="2851265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7" name="Oval 6"/>
              <p:cNvSpPr/>
              <p:nvPr/>
            </p:nvSpPr>
            <p:spPr>
              <a:xfrm>
                <a:off x="3300152" y="3809999"/>
                <a:ext cx="473826" cy="465512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8" name="Oval 7"/>
              <p:cNvSpPr/>
              <p:nvPr/>
            </p:nvSpPr>
            <p:spPr>
              <a:xfrm>
                <a:off x="3773978" y="4535977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9" name="Oval 8"/>
              <p:cNvSpPr/>
              <p:nvPr/>
            </p:nvSpPr>
            <p:spPr>
              <a:xfrm>
                <a:off x="4558145" y="5001489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0" name="Oval 9"/>
              <p:cNvSpPr/>
              <p:nvPr/>
            </p:nvSpPr>
            <p:spPr>
              <a:xfrm>
                <a:off x="5461461" y="5194069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1" name="Oval 10"/>
              <p:cNvSpPr/>
              <p:nvPr/>
            </p:nvSpPr>
            <p:spPr>
              <a:xfrm>
                <a:off x="6364777" y="5057603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7157257" y="4535977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7631083" y="3797532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7784868" y="2851265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7450280" y="2000594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6818859" y="1246907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7" name="Oval 16"/>
              <p:cNvSpPr/>
              <p:nvPr/>
            </p:nvSpPr>
            <p:spPr>
              <a:xfrm>
                <a:off x="5989664" y="935876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8" name="Oval 17"/>
              <p:cNvSpPr/>
              <p:nvPr/>
            </p:nvSpPr>
            <p:spPr>
              <a:xfrm>
                <a:off x="5059331" y="935874"/>
                <a:ext cx="473826" cy="465512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9" name="Oval 18"/>
              <p:cNvSpPr/>
              <p:nvPr/>
            </p:nvSpPr>
            <p:spPr>
              <a:xfrm>
                <a:off x="4128998" y="1246907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</p:grpSp>
        <p:grpSp>
          <p:nvGrpSpPr>
            <p:cNvPr id="20" name="Group 19"/>
            <p:cNvGrpSpPr/>
            <p:nvPr/>
          </p:nvGrpSpPr>
          <p:grpSpPr>
            <a:xfrm rot="0">
              <a:off x="12987" y="7681"/>
              <a:ext cx="1944" cy="1844"/>
              <a:chOff x="3138054" y="935874"/>
              <a:chExt cx="5120640" cy="4723707"/>
            </a:xfrm>
          </p:grpSpPr>
          <p:sp>
            <p:nvSpPr>
              <p:cNvPr id="39" name="Oval 38"/>
              <p:cNvSpPr/>
              <p:nvPr/>
            </p:nvSpPr>
            <p:spPr>
              <a:xfrm>
                <a:off x="3374967" y="1072343"/>
                <a:ext cx="4646815" cy="4314305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41" name="Oval 40"/>
              <p:cNvSpPr/>
              <p:nvPr/>
            </p:nvSpPr>
            <p:spPr>
              <a:xfrm>
                <a:off x="3138054" y="2851265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96" name="Oval 195"/>
              <p:cNvSpPr/>
              <p:nvPr/>
            </p:nvSpPr>
            <p:spPr>
              <a:xfrm>
                <a:off x="3773978" y="4535977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97" name="Oval 196"/>
              <p:cNvSpPr/>
              <p:nvPr/>
            </p:nvSpPr>
            <p:spPr>
              <a:xfrm>
                <a:off x="5461461" y="5194069"/>
                <a:ext cx="473826" cy="465512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98" name="Oval 197"/>
              <p:cNvSpPr/>
              <p:nvPr/>
            </p:nvSpPr>
            <p:spPr>
              <a:xfrm>
                <a:off x="7157257" y="4535977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99" name="Oval 198"/>
              <p:cNvSpPr/>
              <p:nvPr/>
            </p:nvSpPr>
            <p:spPr>
              <a:xfrm>
                <a:off x="7784868" y="2851265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200" name="Oval 199"/>
              <p:cNvSpPr/>
              <p:nvPr/>
            </p:nvSpPr>
            <p:spPr>
              <a:xfrm>
                <a:off x="6818859" y="1246907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201" name="Oval 200"/>
              <p:cNvSpPr/>
              <p:nvPr/>
            </p:nvSpPr>
            <p:spPr>
              <a:xfrm>
                <a:off x="5059331" y="935874"/>
                <a:ext cx="473826" cy="465512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202" name="Oval 201"/>
              <p:cNvSpPr/>
              <p:nvPr/>
            </p:nvSpPr>
            <p:spPr>
              <a:xfrm>
                <a:off x="4128998" y="1246907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</p:grpSp>
        <p:cxnSp>
          <p:nvCxnSpPr>
            <p:cNvPr id="203" name="Straight Arrow Connector 202"/>
            <p:cNvCxnSpPr/>
            <p:nvPr/>
          </p:nvCxnSpPr>
          <p:spPr>
            <a:xfrm>
              <a:off x="7081" y="6190"/>
              <a:ext cx="3358" cy="0"/>
            </a:xfrm>
            <a:prstGeom prst="straightConnector1">
              <a:avLst/>
            </a:prstGeom>
            <a:ln w="34925"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4" name="Straight Arrow Connector 203"/>
            <p:cNvCxnSpPr/>
            <p:nvPr/>
          </p:nvCxnSpPr>
          <p:spPr>
            <a:xfrm flipH="1">
              <a:off x="7049" y="7053"/>
              <a:ext cx="3441" cy="5"/>
            </a:xfrm>
            <a:prstGeom prst="straightConnector1">
              <a:avLst/>
            </a:prstGeom>
            <a:ln w="34925"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Oval 191"/>
          <p:cNvSpPr/>
          <p:nvPr/>
        </p:nvSpPr>
        <p:spPr>
          <a:xfrm>
            <a:off x="6217580" y="74364"/>
            <a:ext cx="114226" cy="115371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3" name="Oval 192"/>
          <p:cNvSpPr/>
          <p:nvPr/>
        </p:nvSpPr>
        <p:spPr>
          <a:xfrm>
            <a:off x="3525176" y="-63520"/>
            <a:ext cx="114226" cy="115371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" name="Oval 193"/>
          <p:cNvSpPr/>
          <p:nvPr/>
        </p:nvSpPr>
        <p:spPr>
          <a:xfrm>
            <a:off x="4722605" y="596879"/>
            <a:ext cx="114226" cy="115371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2247265" y="2674620"/>
            <a:ext cx="8583295" cy="3373755"/>
            <a:chOff x="3539" y="4212"/>
            <a:chExt cx="13517" cy="5313"/>
          </a:xfrm>
        </p:grpSpPr>
        <p:sp>
          <p:nvSpPr>
            <p:cNvPr id="131" name="Oval 130"/>
            <p:cNvSpPr/>
            <p:nvPr/>
          </p:nvSpPr>
          <p:spPr>
            <a:xfrm>
              <a:off x="11371" y="4212"/>
              <a:ext cx="4914" cy="4534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32" name="Group 131"/>
            <p:cNvGrpSpPr/>
            <p:nvPr/>
          </p:nvGrpSpPr>
          <p:grpSpPr>
            <a:xfrm rot="0">
              <a:off x="15112" y="4591"/>
              <a:ext cx="1944" cy="1791"/>
              <a:chOff x="3138054" y="935874"/>
              <a:chExt cx="5120640" cy="4587241"/>
            </a:xfrm>
          </p:grpSpPr>
          <p:sp>
            <p:nvSpPr>
              <p:cNvPr id="167" name="Oval 166"/>
              <p:cNvSpPr/>
              <p:nvPr/>
            </p:nvSpPr>
            <p:spPr>
              <a:xfrm>
                <a:off x="3374967" y="1072343"/>
                <a:ext cx="4646815" cy="4314305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9" name="Oval 168"/>
              <p:cNvSpPr/>
              <p:nvPr/>
            </p:nvSpPr>
            <p:spPr>
              <a:xfrm>
                <a:off x="3138054" y="2851265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2" name="Oval 171"/>
              <p:cNvSpPr/>
              <p:nvPr/>
            </p:nvSpPr>
            <p:spPr>
              <a:xfrm>
                <a:off x="4558145" y="5001489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4" name="Oval 173"/>
              <p:cNvSpPr/>
              <p:nvPr/>
            </p:nvSpPr>
            <p:spPr>
              <a:xfrm>
                <a:off x="6364777" y="5057603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6" name="Oval 175"/>
              <p:cNvSpPr/>
              <p:nvPr/>
            </p:nvSpPr>
            <p:spPr>
              <a:xfrm>
                <a:off x="7631083" y="3797532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7" name="Oval 176"/>
              <p:cNvSpPr/>
              <p:nvPr/>
            </p:nvSpPr>
            <p:spPr>
              <a:xfrm>
                <a:off x="7784868" y="2851265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9" name="Oval 178"/>
              <p:cNvSpPr/>
              <p:nvPr/>
            </p:nvSpPr>
            <p:spPr>
              <a:xfrm>
                <a:off x="6818859" y="1246907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1" name="Oval 180"/>
              <p:cNvSpPr/>
              <p:nvPr/>
            </p:nvSpPr>
            <p:spPr>
              <a:xfrm>
                <a:off x="5059331" y="935874"/>
                <a:ext cx="473826" cy="465512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2" name="Oval 181"/>
              <p:cNvSpPr/>
              <p:nvPr/>
            </p:nvSpPr>
            <p:spPr>
              <a:xfrm>
                <a:off x="4128998" y="1246907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4" name="Group 133"/>
            <p:cNvGrpSpPr/>
            <p:nvPr/>
          </p:nvGrpSpPr>
          <p:grpSpPr>
            <a:xfrm rot="0">
              <a:off x="10992" y="4356"/>
              <a:ext cx="1944" cy="1844"/>
              <a:chOff x="3138054" y="935874"/>
              <a:chExt cx="5120640" cy="4723707"/>
            </a:xfrm>
          </p:grpSpPr>
          <p:sp>
            <p:nvSpPr>
              <p:cNvPr id="135" name="Oval 134"/>
              <p:cNvSpPr/>
              <p:nvPr/>
            </p:nvSpPr>
            <p:spPr>
              <a:xfrm>
                <a:off x="3374967" y="1072343"/>
                <a:ext cx="4646815" cy="4314305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7" name="Oval 136"/>
              <p:cNvSpPr/>
              <p:nvPr/>
            </p:nvSpPr>
            <p:spPr>
              <a:xfrm>
                <a:off x="3138054" y="2851265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9" name="Oval 138"/>
              <p:cNvSpPr/>
              <p:nvPr/>
            </p:nvSpPr>
            <p:spPr>
              <a:xfrm>
                <a:off x="3773978" y="4535977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1" name="Oval 140"/>
              <p:cNvSpPr/>
              <p:nvPr/>
            </p:nvSpPr>
            <p:spPr>
              <a:xfrm>
                <a:off x="5461461" y="5194069"/>
                <a:ext cx="473826" cy="465512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3" name="Oval 142"/>
              <p:cNvSpPr/>
              <p:nvPr/>
            </p:nvSpPr>
            <p:spPr>
              <a:xfrm>
                <a:off x="7157257" y="4535977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5" name="Oval 144"/>
              <p:cNvSpPr/>
              <p:nvPr/>
            </p:nvSpPr>
            <p:spPr>
              <a:xfrm>
                <a:off x="7784868" y="2851265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7" name="Oval 146"/>
              <p:cNvSpPr/>
              <p:nvPr/>
            </p:nvSpPr>
            <p:spPr>
              <a:xfrm>
                <a:off x="6818859" y="1246907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9" name="Oval 148"/>
              <p:cNvSpPr/>
              <p:nvPr/>
            </p:nvSpPr>
            <p:spPr>
              <a:xfrm>
                <a:off x="5059331" y="935874"/>
                <a:ext cx="473826" cy="465512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0" name="Oval 149"/>
              <p:cNvSpPr/>
              <p:nvPr/>
            </p:nvSpPr>
            <p:spPr>
              <a:xfrm>
                <a:off x="4128998" y="1246907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" name="Group 2"/>
            <p:cNvGrpSpPr/>
            <p:nvPr/>
          </p:nvGrpSpPr>
          <p:grpSpPr>
            <a:xfrm rot="0">
              <a:off x="3539" y="5448"/>
              <a:ext cx="2708" cy="2542"/>
              <a:chOff x="3138054" y="935874"/>
              <a:chExt cx="5120640" cy="4723707"/>
            </a:xfrm>
          </p:grpSpPr>
          <p:sp>
            <p:nvSpPr>
              <p:cNvPr id="4" name="Oval 3"/>
              <p:cNvSpPr/>
              <p:nvPr/>
            </p:nvSpPr>
            <p:spPr>
              <a:xfrm>
                <a:off x="3374967" y="1072343"/>
                <a:ext cx="4646815" cy="4314305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5" name="Oval 4"/>
              <p:cNvSpPr/>
              <p:nvPr/>
            </p:nvSpPr>
            <p:spPr>
              <a:xfrm>
                <a:off x="3491345" y="1961804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6" name="Oval 5"/>
              <p:cNvSpPr/>
              <p:nvPr/>
            </p:nvSpPr>
            <p:spPr>
              <a:xfrm>
                <a:off x="3138054" y="2851265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7" name="Oval 6"/>
              <p:cNvSpPr/>
              <p:nvPr/>
            </p:nvSpPr>
            <p:spPr>
              <a:xfrm>
                <a:off x="3300152" y="3809999"/>
                <a:ext cx="473826" cy="465512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8" name="Oval 7"/>
              <p:cNvSpPr/>
              <p:nvPr/>
            </p:nvSpPr>
            <p:spPr>
              <a:xfrm>
                <a:off x="3773978" y="4535977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9" name="Oval 8"/>
              <p:cNvSpPr/>
              <p:nvPr/>
            </p:nvSpPr>
            <p:spPr>
              <a:xfrm>
                <a:off x="4558145" y="5001489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0" name="Oval 9"/>
              <p:cNvSpPr/>
              <p:nvPr/>
            </p:nvSpPr>
            <p:spPr>
              <a:xfrm>
                <a:off x="5461461" y="5194069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1" name="Oval 10"/>
              <p:cNvSpPr/>
              <p:nvPr/>
            </p:nvSpPr>
            <p:spPr>
              <a:xfrm>
                <a:off x="6364777" y="5057603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7157257" y="4535977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7631083" y="3797532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7784868" y="2851265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7450280" y="2000594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6818859" y="1246907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7" name="Oval 16"/>
              <p:cNvSpPr/>
              <p:nvPr/>
            </p:nvSpPr>
            <p:spPr>
              <a:xfrm>
                <a:off x="5989664" y="935876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8" name="Oval 17"/>
              <p:cNvSpPr/>
              <p:nvPr/>
            </p:nvSpPr>
            <p:spPr>
              <a:xfrm>
                <a:off x="5059331" y="935874"/>
                <a:ext cx="473826" cy="465512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9" name="Oval 18"/>
              <p:cNvSpPr/>
              <p:nvPr/>
            </p:nvSpPr>
            <p:spPr>
              <a:xfrm>
                <a:off x="4128998" y="1246907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</p:grpSp>
        <p:grpSp>
          <p:nvGrpSpPr>
            <p:cNvPr id="20" name="Group 19"/>
            <p:cNvGrpSpPr/>
            <p:nvPr/>
          </p:nvGrpSpPr>
          <p:grpSpPr>
            <a:xfrm rot="0">
              <a:off x="12987" y="7681"/>
              <a:ext cx="1944" cy="1844"/>
              <a:chOff x="3138054" y="935874"/>
              <a:chExt cx="5120640" cy="4723707"/>
            </a:xfrm>
          </p:grpSpPr>
          <p:sp>
            <p:nvSpPr>
              <p:cNvPr id="39" name="Oval 38"/>
              <p:cNvSpPr/>
              <p:nvPr/>
            </p:nvSpPr>
            <p:spPr>
              <a:xfrm>
                <a:off x="3374967" y="1072343"/>
                <a:ext cx="4646815" cy="4314305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41" name="Oval 40"/>
              <p:cNvSpPr/>
              <p:nvPr/>
            </p:nvSpPr>
            <p:spPr>
              <a:xfrm>
                <a:off x="3138054" y="2851265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96" name="Oval 195"/>
              <p:cNvSpPr/>
              <p:nvPr/>
            </p:nvSpPr>
            <p:spPr>
              <a:xfrm>
                <a:off x="3773978" y="4535977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97" name="Oval 196"/>
              <p:cNvSpPr/>
              <p:nvPr/>
            </p:nvSpPr>
            <p:spPr>
              <a:xfrm>
                <a:off x="5461461" y="5194069"/>
                <a:ext cx="473826" cy="465512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98" name="Oval 197"/>
              <p:cNvSpPr/>
              <p:nvPr/>
            </p:nvSpPr>
            <p:spPr>
              <a:xfrm>
                <a:off x="7157257" y="4535977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99" name="Oval 198"/>
              <p:cNvSpPr/>
              <p:nvPr/>
            </p:nvSpPr>
            <p:spPr>
              <a:xfrm>
                <a:off x="7784868" y="2851265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200" name="Oval 199"/>
              <p:cNvSpPr/>
              <p:nvPr/>
            </p:nvSpPr>
            <p:spPr>
              <a:xfrm>
                <a:off x="6818859" y="1246907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201" name="Oval 200"/>
              <p:cNvSpPr/>
              <p:nvPr/>
            </p:nvSpPr>
            <p:spPr>
              <a:xfrm>
                <a:off x="5059331" y="935874"/>
                <a:ext cx="473826" cy="465512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202" name="Oval 201"/>
              <p:cNvSpPr/>
              <p:nvPr/>
            </p:nvSpPr>
            <p:spPr>
              <a:xfrm>
                <a:off x="4128998" y="1246907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</p:grpSp>
        <p:cxnSp>
          <p:nvCxnSpPr>
            <p:cNvPr id="203" name="Straight Arrow Connector 202"/>
            <p:cNvCxnSpPr/>
            <p:nvPr/>
          </p:nvCxnSpPr>
          <p:spPr>
            <a:xfrm>
              <a:off x="7081" y="6190"/>
              <a:ext cx="3358" cy="0"/>
            </a:xfrm>
            <a:prstGeom prst="straightConnector1">
              <a:avLst/>
            </a:prstGeom>
            <a:ln w="34925">
              <a:solidFill>
                <a:schemeClr val="bg1"/>
              </a:solidFill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4" name="Straight Arrow Connector 203"/>
            <p:cNvCxnSpPr/>
            <p:nvPr/>
          </p:nvCxnSpPr>
          <p:spPr>
            <a:xfrm flipH="1">
              <a:off x="7049" y="7053"/>
              <a:ext cx="3441" cy="5"/>
            </a:xfrm>
            <a:prstGeom prst="straightConnector1">
              <a:avLst/>
            </a:prstGeom>
            <a:ln w="34925">
              <a:solidFill>
                <a:schemeClr val="bg1"/>
              </a:solidFill>
              <a:tailEnd type="arrow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Oval 37"/>
          <p:cNvSpPr/>
          <p:nvPr/>
        </p:nvSpPr>
        <p:spPr>
          <a:xfrm>
            <a:off x="1583055" y="720725"/>
            <a:ext cx="5253355" cy="477393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6" name="Group 75"/>
          <p:cNvGrpSpPr/>
          <p:nvPr/>
        </p:nvGrpSpPr>
        <p:grpSpPr>
          <a:xfrm rot="0">
            <a:off x="4034790" y="3618865"/>
            <a:ext cx="3850640" cy="3389630"/>
            <a:chOff x="4034620" y="3618578"/>
            <a:chExt cx="3850493" cy="3389523"/>
          </a:xfrm>
        </p:grpSpPr>
        <p:sp>
          <p:nvSpPr>
            <p:cNvPr id="40" name="Oval 39"/>
            <p:cNvSpPr/>
            <p:nvPr/>
          </p:nvSpPr>
          <p:spPr>
            <a:xfrm>
              <a:off x="4275207" y="3618578"/>
              <a:ext cx="3120514" cy="28788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6650672" y="3858802"/>
              <a:ext cx="1234441" cy="1170708"/>
              <a:chOff x="3138054" y="935874"/>
              <a:chExt cx="5120640" cy="4723707"/>
            </a:xfrm>
          </p:grpSpPr>
          <p:sp>
            <p:nvSpPr>
              <p:cNvPr id="22" name="Oval 21"/>
              <p:cNvSpPr/>
              <p:nvPr/>
            </p:nvSpPr>
            <p:spPr>
              <a:xfrm>
                <a:off x="3374967" y="1072343"/>
                <a:ext cx="4646815" cy="4314305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Oval 22"/>
              <p:cNvSpPr/>
              <p:nvPr/>
            </p:nvSpPr>
            <p:spPr>
              <a:xfrm>
                <a:off x="3491345" y="1961804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Oval 23"/>
              <p:cNvSpPr/>
              <p:nvPr/>
            </p:nvSpPr>
            <p:spPr>
              <a:xfrm>
                <a:off x="3138054" y="2851265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3300152" y="3809999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3773978" y="4535977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4558145" y="5001489"/>
                <a:ext cx="473826" cy="465512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Oval 27"/>
              <p:cNvSpPr/>
              <p:nvPr/>
            </p:nvSpPr>
            <p:spPr>
              <a:xfrm>
                <a:off x="5461461" y="5194069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Oval 28"/>
              <p:cNvSpPr/>
              <p:nvPr/>
            </p:nvSpPr>
            <p:spPr>
              <a:xfrm>
                <a:off x="6364777" y="5057603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Oval 29"/>
              <p:cNvSpPr/>
              <p:nvPr/>
            </p:nvSpPr>
            <p:spPr>
              <a:xfrm>
                <a:off x="7157257" y="4535977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Oval 30"/>
              <p:cNvSpPr/>
              <p:nvPr/>
            </p:nvSpPr>
            <p:spPr>
              <a:xfrm>
                <a:off x="7631083" y="3797532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Oval 31"/>
              <p:cNvSpPr/>
              <p:nvPr/>
            </p:nvSpPr>
            <p:spPr>
              <a:xfrm>
                <a:off x="7784868" y="2851265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Oval 32"/>
              <p:cNvSpPr/>
              <p:nvPr/>
            </p:nvSpPr>
            <p:spPr>
              <a:xfrm>
                <a:off x="7450280" y="2000594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Oval 33"/>
              <p:cNvSpPr/>
              <p:nvPr/>
            </p:nvSpPr>
            <p:spPr>
              <a:xfrm>
                <a:off x="6818859" y="1246907"/>
                <a:ext cx="473826" cy="465512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Oval 34"/>
              <p:cNvSpPr/>
              <p:nvPr/>
            </p:nvSpPr>
            <p:spPr>
              <a:xfrm>
                <a:off x="5989664" y="935876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Oval 35"/>
              <p:cNvSpPr/>
              <p:nvPr/>
            </p:nvSpPr>
            <p:spPr>
              <a:xfrm>
                <a:off x="5059331" y="935874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Oval 36"/>
              <p:cNvSpPr/>
              <p:nvPr/>
            </p:nvSpPr>
            <p:spPr>
              <a:xfrm>
                <a:off x="4128998" y="1246907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2" name="Group 41"/>
            <p:cNvGrpSpPr/>
            <p:nvPr/>
          </p:nvGrpSpPr>
          <p:grpSpPr>
            <a:xfrm>
              <a:off x="5445362" y="5837393"/>
              <a:ext cx="1234441" cy="1170708"/>
              <a:chOff x="3138054" y="935874"/>
              <a:chExt cx="5120640" cy="4723707"/>
            </a:xfrm>
          </p:grpSpPr>
          <p:sp>
            <p:nvSpPr>
              <p:cNvPr id="43" name="Oval 42"/>
              <p:cNvSpPr/>
              <p:nvPr/>
            </p:nvSpPr>
            <p:spPr>
              <a:xfrm>
                <a:off x="3374967" y="1072343"/>
                <a:ext cx="4646815" cy="4314305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Oval 43"/>
              <p:cNvSpPr/>
              <p:nvPr/>
            </p:nvSpPr>
            <p:spPr>
              <a:xfrm>
                <a:off x="3491345" y="1961804"/>
                <a:ext cx="473826" cy="465512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Oval 44"/>
              <p:cNvSpPr/>
              <p:nvPr/>
            </p:nvSpPr>
            <p:spPr>
              <a:xfrm>
                <a:off x="3138054" y="2851265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Oval 45"/>
              <p:cNvSpPr/>
              <p:nvPr/>
            </p:nvSpPr>
            <p:spPr>
              <a:xfrm>
                <a:off x="3300152" y="3809999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Oval 46"/>
              <p:cNvSpPr/>
              <p:nvPr/>
            </p:nvSpPr>
            <p:spPr>
              <a:xfrm>
                <a:off x="3773978" y="4535977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Oval 47"/>
              <p:cNvSpPr/>
              <p:nvPr/>
            </p:nvSpPr>
            <p:spPr>
              <a:xfrm>
                <a:off x="4558145" y="5001489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Oval 48"/>
              <p:cNvSpPr/>
              <p:nvPr/>
            </p:nvSpPr>
            <p:spPr>
              <a:xfrm>
                <a:off x="5461461" y="5194069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Oval 49"/>
              <p:cNvSpPr/>
              <p:nvPr/>
            </p:nvSpPr>
            <p:spPr>
              <a:xfrm>
                <a:off x="6364777" y="5057603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Oval 50"/>
              <p:cNvSpPr/>
              <p:nvPr/>
            </p:nvSpPr>
            <p:spPr>
              <a:xfrm>
                <a:off x="7157257" y="4535977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Oval 51"/>
              <p:cNvSpPr/>
              <p:nvPr/>
            </p:nvSpPr>
            <p:spPr>
              <a:xfrm>
                <a:off x="7631083" y="3797532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Oval 52"/>
              <p:cNvSpPr/>
              <p:nvPr/>
            </p:nvSpPr>
            <p:spPr>
              <a:xfrm>
                <a:off x="7784868" y="2851265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Oval 53"/>
              <p:cNvSpPr/>
              <p:nvPr/>
            </p:nvSpPr>
            <p:spPr>
              <a:xfrm>
                <a:off x="7450280" y="2000594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Oval 54"/>
              <p:cNvSpPr/>
              <p:nvPr/>
            </p:nvSpPr>
            <p:spPr>
              <a:xfrm>
                <a:off x="6818859" y="1246907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Oval 55"/>
              <p:cNvSpPr/>
              <p:nvPr/>
            </p:nvSpPr>
            <p:spPr>
              <a:xfrm>
                <a:off x="5989664" y="935876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Oval 56"/>
              <p:cNvSpPr/>
              <p:nvPr/>
            </p:nvSpPr>
            <p:spPr>
              <a:xfrm>
                <a:off x="5059331" y="935874"/>
                <a:ext cx="473826" cy="465512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Oval 57"/>
              <p:cNvSpPr/>
              <p:nvPr/>
            </p:nvSpPr>
            <p:spPr>
              <a:xfrm>
                <a:off x="4128998" y="1246907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9" name="Group 58"/>
            <p:cNvGrpSpPr/>
            <p:nvPr/>
          </p:nvGrpSpPr>
          <p:grpSpPr>
            <a:xfrm>
              <a:off x="4034620" y="3709610"/>
              <a:ext cx="1234441" cy="1170708"/>
              <a:chOff x="3138054" y="935874"/>
              <a:chExt cx="5120640" cy="4723707"/>
            </a:xfrm>
          </p:grpSpPr>
          <p:sp>
            <p:nvSpPr>
              <p:cNvPr id="60" name="Oval 59"/>
              <p:cNvSpPr/>
              <p:nvPr/>
            </p:nvSpPr>
            <p:spPr>
              <a:xfrm>
                <a:off x="3374967" y="1072343"/>
                <a:ext cx="4646815" cy="4314305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Oval 60"/>
              <p:cNvSpPr/>
              <p:nvPr/>
            </p:nvSpPr>
            <p:spPr>
              <a:xfrm>
                <a:off x="3491345" y="1961804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Oval 61"/>
              <p:cNvSpPr/>
              <p:nvPr/>
            </p:nvSpPr>
            <p:spPr>
              <a:xfrm>
                <a:off x="3138054" y="2851265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Oval 62"/>
              <p:cNvSpPr/>
              <p:nvPr/>
            </p:nvSpPr>
            <p:spPr>
              <a:xfrm>
                <a:off x="3300152" y="3809999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Oval 63"/>
              <p:cNvSpPr/>
              <p:nvPr/>
            </p:nvSpPr>
            <p:spPr>
              <a:xfrm>
                <a:off x="3773978" y="4535977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Oval 64"/>
              <p:cNvSpPr/>
              <p:nvPr/>
            </p:nvSpPr>
            <p:spPr>
              <a:xfrm>
                <a:off x="4558145" y="5001489"/>
                <a:ext cx="473826" cy="465512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Oval 65"/>
              <p:cNvSpPr/>
              <p:nvPr/>
            </p:nvSpPr>
            <p:spPr>
              <a:xfrm>
                <a:off x="5461461" y="5194069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Oval 66"/>
              <p:cNvSpPr/>
              <p:nvPr/>
            </p:nvSpPr>
            <p:spPr>
              <a:xfrm>
                <a:off x="6364777" y="5057603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Oval 67"/>
              <p:cNvSpPr/>
              <p:nvPr/>
            </p:nvSpPr>
            <p:spPr>
              <a:xfrm>
                <a:off x="7157257" y="4535977"/>
                <a:ext cx="473826" cy="465512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Oval 68"/>
              <p:cNvSpPr/>
              <p:nvPr/>
            </p:nvSpPr>
            <p:spPr>
              <a:xfrm>
                <a:off x="7631083" y="3797532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Oval 69"/>
              <p:cNvSpPr/>
              <p:nvPr/>
            </p:nvSpPr>
            <p:spPr>
              <a:xfrm>
                <a:off x="7784868" y="2851265"/>
                <a:ext cx="473826" cy="465512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Oval 70"/>
              <p:cNvSpPr/>
              <p:nvPr/>
            </p:nvSpPr>
            <p:spPr>
              <a:xfrm>
                <a:off x="7450280" y="2000594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Oval 71"/>
              <p:cNvSpPr/>
              <p:nvPr/>
            </p:nvSpPr>
            <p:spPr>
              <a:xfrm>
                <a:off x="6818859" y="1246907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Oval 72"/>
              <p:cNvSpPr/>
              <p:nvPr/>
            </p:nvSpPr>
            <p:spPr>
              <a:xfrm>
                <a:off x="5989664" y="935876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Oval 73"/>
              <p:cNvSpPr/>
              <p:nvPr/>
            </p:nvSpPr>
            <p:spPr>
              <a:xfrm>
                <a:off x="5059331" y="935874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Oval 74"/>
              <p:cNvSpPr/>
              <p:nvPr/>
            </p:nvSpPr>
            <p:spPr>
              <a:xfrm>
                <a:off x="4128998" y="1246907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78" name="Oval 77"/>
          <p:cNvSpPr/>
          <p:nvPr/>
        </p:nvSpPr>
        <p:spPr>
          <a:xfrm>
            <a:off x="3226435" y="-695960"/>
            <a:ext cx="3120390" cy="287909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9" name="Group 78"/>
          <p:cNvGrpSpPr/>
          <p:nvPr/>
        </p:nvGrpSpPr>
        <p:grpSpPr>
          <a:xfrm rot="0">
            <a:off x="5601970" y="-455930"/>
            <a:ext cx="1234440" cy="1170940"/>
            <a:chOff x="3138054" y="935874"/>
            <a:chExt cx="5120640" cy="4723707"/>
          </a:xfrm>
        </p:grpSpPr>
        <p:sp>
          <p:nvSpPr>
            <p:cNvPr id="114" name="Oval 113"/>
            <p:cNvSpPr/>
            <p:nvPr/>
          </p:nvSpPr>
          <p:spPr>
            <a:xfrm>
              <a:off x="3374967" y="1072343"/>
              <a:ext cx="4646815" cy="4314305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Oval 114"/>
            <p:cNvSpPr/>
            <p:nvPr/>
          </p:nvSpPr>
          <p:spPr>
            <a:xfrm>
              <a:off x="3491345" y="1961804"/>
              <a:ext cx="473826" cy="465512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Oval 115"/>
            <p:cNvSpPr/>
            <p:nvPr/>
          </p:nvSpPr>
          <p:spPr>
            <a:xfrm>
              <a:off x="3138054" y="2851265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Oval 116"/>
            <p:cNvSpPr/>
            <p:nvPr/>
          </p:nvSpPr>
          <p:spPr>
            <a:xfrm>
              <a:off x="3300152" y="3809999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Oval 117"/>
            <p:cNvSpPr/>
            <p:nvPr/>
          </p:nvSpPr>
          <p:spPr>
            <a:xfrm>
              <a:off x="3773978" y="4535977"/>
              <a:ext cx="473826" cy="465512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Oval 118"/>
            <p:cNvSpPr/>
            <p:nvPr/>
          </p:nvSpPr>
          <p:spPr>
            <a:xfrm>
              <a:off x="4558145" y="5001489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" name="Oval 119"/>
            <p:cNvSpPr/>
            <p:nvPr/>
          </p:nvSpPr>
          <p:spPr>
            <a:xfrm>
              <a:off x="5461461" y="5194069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Oval 120"/>
            <p:cNvSpPr/>
            <p:nvPr/>
          </p:nvSpPr>
          <p:spPr>
            <a:xfrm>
              <a:off x="6364777" y="5057603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Oval 121"/>
            <p:cNvSpPr/>
            <p:nvPr/>
          </p:nvSpPr>
          <p:spPr>
            <a:xfrm>
              <a:off x="7157257" y="4535977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Oval 122"/>
            <p:cNvSpPr/>
            <p:nvPr/>
          </p:nvSpPr>
          <p:spPr>
            <a:xfrm>
              <a:off x="7631083" y="3797532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Oval 123"/>
            <p:cNvSpPr/>
            <p:nvPr/>
          </p:nvSpPr>
          <p:spPr>
            <a:xfrm>
              <a:off x="7784868" y="2851265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Oval 124"/>
            <p:cNvSpPr/>
            <p:nvPr/>
          </p:nvSpPr>
          <p:spPr>
            <a:xfrm>
              <a:off x="7450280" y="2000594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Oval 125"/>
            <p:cNvSpPr/>
            <p:nvPr/>
          </p:nvSpPr>
          <p:spPr>
            <a:xfrm>
              <a:off x="6818859" y="1246907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Oval 126"/>
            <p:cNvSpPr/>
            <p:nvPr/>
          </p:nvSpPr>
          <p:spPr>
            <a:xfrm>
              <a:off x="5989664" y="935876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Oval 127"/>
            <p:cNvSpPr/>
            <p:nvPr/>
          </p:nvSpPr>
          <p:spPr>
            <a:xfrm>
              <a:off x="5059331" y="935874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" name="Oval 128"/>
            <p:cNvSpPr/>
            <p:nvPr/>
          </p:nvSpPr>
          <p:spPr>
            <a:xfrm>
              <a:off x="4128998" y="1246907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0" name="Group 79"/>
          <p:cNvGrpSpPr/>
          <p:nvPr/>
        </p:nvGrpSpPr>
        <p:grpSpPr>
          <a:xfrm rot="0">
            <a:off x="4396740" y="1522730"/>
            <a:ext cx="1234440" cy="1170940"/>
            <a:chOff x="3138054" y="935874"/>
            <a:chExt cx="5120640" cy="4723707"/>
          </a:xfrm>
        </p:grpSpPr>
        <p:sp>
          <p:nvSpPr>
            <p:cNvPr id="98" name="Oval 97"/>
            <p:cNvSpPr/>
            <p:nvPr/>
          </p:nvSpPr>
          <p:spPr>
            <a:xfrm>
              <a:off x="3374967" y="1072343"/>
              <a:ext cx="4646815" cy="4314305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Oval 98"/>
            <p:cNvSpPr/>
            <p:nvPr/>
          </p:nvSpPr>
          <p:spPr>
            <a:xfrm>
              <a:off x="3491345" y="1961804"/>
              <a:ext cx="473826" cy="465512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Oval 99"/>
            <p:cNvSpPr/>
            <p:nvPr/>
          </p:nvSpPr>
          <p:spPr>
            <a:xfrm>
              <a:off x="3138054" y="2851265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Oval 100"/>
            <p:cNvSpPr/>
            <p:nvPr/>
          </p:nvSpPr>
          <p:spPr>
            <a:xfrm>
              <a:off x="3300152" y="3809999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Oval 101"/>
            <p:cNvSpPr/>
            <p:nvPr/>
          </p:nvSpPr>
          <p:spPr>
            <a:xfrm>
              <a:off x="3773978" y="4535977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Oval 102"/>
            <p:cNvSpPr/>
            <p:nvPr/>
          </p:nvSpPr>
          <p:spPr>
            <a:xfrm>
              <a:off x="4558145" y="5001489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Oval 103"/>
            <p:cNvSpPr/>
            <p:nvPr/>
          </p:nvSpPr>
          <p:spPr>
            <a:xfrm>
              <a:off x="5461461" y="5194069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Oval 104"/>
            <p:cNvSpPr/>
            <p:nvPr/>
          </p:nvSpPr>
          <p:spPr>
            <a:xfrm>
              <a:off x="6364777" y="5057603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Oval 105"/>
            <p:cNvSpPr/>
            <p:nvPr/>
          </p:nvSpPr>
          <p:spPr>
            <a:xfrm>
              <a:off x="7157257" y="4535977"/>
              <a:ext cx="473826" cy="465512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Oval 106"/>
            <p:cNvSpPr/>
            <p:nvPr/>
          </p:nvSpPr>
          <p:spPr>
            <a:xfrm>
              <a:off x="7631083" y="3797532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Oval 107"/>
            <p:cNvSpPr/>
            <p:nvPr/>
          </p:nvSpPr>
          <p:spPr>
            <a:xfrm>
              <a:off x="7784868" y="2851265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Oval 108"/>
            <p:cNvSpPr/>
            <p:nvPr/>
          </p:nvSpPr>
          <p:spPr>
            <a:xfrm>
              <a:off x="7450280" y="2000594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Oval 109"/>
            <p:cNvSpPr/>
            <p:nvPr/>
          </p:nvSpPr>
          <p:spPr>
            <a:xfrm>
              <a:off x="6818859" y="1246907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Oval 110"/>
            <p:cNvSpPr/>
            <p:nvPr/>
          </p:nvSpPr>
          <p:spPr>
            <a:xfrm>
              <a:off x="5989664" y="935876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Oval 111"/>
            <p:cNvSpPr/>
            <p:nvPr/>
          </p:nvSpPr>
          <p:spPr>
            <a:xfrm>
              <a:off x="5059331" y="935874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Oval 112"/>
            <p:cNvSpPr/>
            <p:nvPr/>
          </p:nvSpPr>
          <p:spPr>
            <a:xfrm>
              <a:off x="4128998" y="1246907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1" name="Group 80"/>
          <p:cNvGrpSpPr/>
          <p:nvPr/>
        </p:nvGrpSpPr>
        <p:grpSpPr>
          <a:xfrm rot="0">
            <a:off x="2985770" y="-605155"/>
            <a:ext cx="1234440" cy="1170940"/>
            <a:chOff x="3138054" y="935874"/>
            <a:chExt cx="5120640" cy="4723707"/>
          </a:xfrm>
        </p:grpSpPr>
        <p:sp>
          <p:nvSpPr>
            <p:cNvPr id="82" name="Oval 81"/>
            <p:cNvSpPr/>
            <p:nvPr/>
          </p:nvSpPr>
          <p:spPr>
            <a:xfrm>
              <a:off x="3374967" y="1072343"/>
              <a:ext cx="4646815" cy="4314305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Oval 82"/>
            <p:cNvSpPr/>
            <p:nvPr/>
          </p:nvSpPr>
          <p:spPr>
            <a:xfrm>
              <a:off x="3491345" y="1961804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Oval 83"/>
            <p:cNvSpPr/>
            <p:nvPr/>
          </p:nvSpPr>
          <p:spPr>
            <a:xfrm>
              <a:off x="3138054" y="2851265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Oval 84"/>
            <p:cNvSpPr/>
            <p:nvPr/>
          </p:nvSpPr>
          <p:spPr>
            <a:xfrm>
              <a:off x="3300152" y="3809999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Oval 85"/>
            <p:cNvSpPr/>
            <p:nvPr/>
          </p:nvSpPr>
          <p:spPr>
            <a:xfrm>
              <a:off x="3773978" y="4535977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Oval 86"/>
            <p:cNvSpPr/>
            <p:nvPr/>
          </p:nvSpPr>
          <p:spPr>
            <a:xfrm>
              <a:off x="4558145" y="5001489"/>
              <a:ext cx="473826" cy="465512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Oval 87"/>
            <p:cNvSpPr/>
            <p:nvPr/>
          </p:nvSpPr>
          <p:spPr>
            <a:xfrm>
              <a:off x="5461461" y="5194069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Oval 88"/>
            <p:cNvSpPr/>
            <p:nvPr/>
          </p:nvSpPr>
          <p:spPr>
            <a:xfrm>
              <a:off x="6364777" y="5057603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Oval 89"/>
            <p:cNvSpPr/>
            <p:nvPr/>
          </p:nvSpPr>
          <p:spPr>
            <a:xfrm>
              <a:off x="7157257" y="4535977"/>
              <a:ext cx="473826" cy="465512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Oval 90"/>
            <p:cNvSpPr/>
            <p:nvPr/>
          </p:nvSpPr>
          <p:spPr>
            <a:xfrm>
              <a:off x="7631083" y="3797532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Oval 91"/>
            <p:cNvSpPr/>
            <p:nvPr/>
          </p:nvSpPr>
          <p:spPr>
            <a:xfrm>
              <a:off x="7784868" y="2851265"/>
              <a:ext cx="473826" cy="465512"/>
            </a:xfrm>
            <a:prstGeom prst="ellipse">
              <a:avLst/>
            </a:prstGeom>
            <a:solidFill>
              <a:srgbClr val="C00000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Oval 92"/>
            <p:cNvSpPr/>
            <p:nvPr/>
          </p:nvSpPr>
          <p:spPr>
            <a:xfrm>
              <a:off x="7450280" y="2000594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Oval 93"/>
            <p:cNvSpPr/>
            <p:nvPr/>
          </p:nvSpPr>
          <p:spPr>
            <a:xfrm>
              <a:off x="6818859" y="1246907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Oval 94"/>
            <p:cNvSpPr/>
            <p:nvPr/>
          </p:nvSpPr>
          <p:spPr>
            <a:xfrm>
              <a:off x="5989664" y="935876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Oval 95"/>
            <p:cNvSpPr/>
            <p:nvPr/>
          </p:nvSpPr>
          <p:spPr>
            <a:xfrm>
              <a:off x="5059331" y="935874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Oval 96"/>
            <p:cNvSpPr/>
            <p:nvPr/>
          </p:nvSpPr>
          <p:spPr>
            <a:xfrm>
              <a:off x="4128998" y="1246907"/>
              <a:ext cx="473826" cy="4655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0" name="Group 129"/>
          <p:cNvGrpSpPr/>
          <p:nvPr/>
        </p:nvGrpSpPr>
        <p:grpSpPr>
          <a:xfrm rot="0">
            <a:off x="-177165" y="2324100"/>
            <a:ext cx="3850640" cy="3389630"/>
            <a:chOff x="4034620" y="3618578"/>
            <a:chExt cx="3850493" cy="3389523"/>
          </a:xfrm>
        </p:grpSpPr>
        <p:sp>
          <p:nvSpPr>
            <p:cNvPr id="131" name="Oval 130"/>
            <p:cNvSpPr/>
            <p:nvPr/>
          </p:nvSpPr>
          <p:spPr>
            <a:xfrm>
              <a:off x="4275207" y="3618578"/>
              <a:ext cx="3120514" cy="287883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32" name="Group 131"/>
            <p:cNvGrpSpPr/>
            <p:nvPr/>
          </p:nvGrpSpPr>
          <p:grpSpPr>
            <a:xfrm>
              <a:off x="6650672" y="3858802"/>
              <a:ext cx="1234441" cy="1170708"/>
              <a:chOff x="3138054" y="935874"/>
              <a:chExt cx="5120640" cy="4723707"/>
            </a:xfrm>
          </p:grpSpPr>
          <p:sp>
            <p:nvSpPr>
              <p:cNvPr id="167" name="Oval 166"/>
              <p:cNvSpPr/>
              <p:nvPr/>
            </p:nvSpPr>
            <p:spPr>
              <a:xfrm>
                <a:off x="3374967" y="1072343"/>
                <a:ext cx="4646815" cy="4314305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8" name="Oval 167"/>
              <p:cNvSpPr/>
              <p:nvPr/>
            </p:nvSpPr>
            <p:spPr>
              <a:xfrm>
                <a:off x="3491345" y="1961804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9" name="Oval 168"/>
              <p:cNvSpPr/>
              <p:nvPr/>
            </p:nvSpPr>
            <p:spPr>
              <a:xfrm>
                <a:off x="3138054" y="2851265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0" name="Oval 169"/>
              <p:cNvSpPr/>
              <p:nvPr/>
            </p:nvSpPr>
            <p:spPr>
              <a:xfrm>
                <a:off x="3300152" y="3809999"/>
                <a:ext cx="473826" cy="465512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1" name="Oval 170"/>
              <p:cNvSpPr/>
              <p:nvPr/>
            </p:nvSpPr>
            <p:spPr>
              <a:xfrm>
                <a:off x="3773978" y="4535977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2" name="Oval 171"/>
              <p:cNvSpPr/>
              <p:nvPr/>
            </p:nvSpPr>
            <p:spPr>
              <a:xfrm>
                <a:off x="4558145" y="5001489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3" name="Oval 172"/>
              <p:cNvSpPr/>
              <p:nvPr/>
            </p:nvSpPr>
            <p:spPr>
              <a:xfrm>
                <a:off x="5461461" y="5194069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4" name="Oval 173"/>
              <p:cNvSpPr/>
              <p:nvPr/>
            </p:nvSpPr>
            <p:spPr>
              <a:xfrm>
                <a:off x="6364777" y="5057603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5" name="Oval 174"/>
              <p:cNvSpPr/>
              <p:nvPr/>
            </p:nvSpPr>
            <p:spPr>
              <a:xfrm>
                <a:off x="7157257" y="4535977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6" name="Oval 175"/>
              <p:cNvSpPr/>
              <p:nvPr/>
            </p:nvSpPr>
            <p:spPr>
              <a:xfrm>
                <a:off x="7631083" y="3797532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7" name="Oval 176"/>
              <p:cNvSpPr/>
              <p:nvPr/>
            </p:nvSpPr>
            <p:spPr>
              <a:xfrm>
                <a:off x="7784868" y="2851265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8" name="Oval 177"/>
              <p:cNvSpPr/>
              <p:nvPr/>
            </p:nvSpPr>
            <p:spPr>
              <a:xfrm>
                <a:off x="7450280" y="2000594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9" name="Oval 178"/>
              <p:cNvSpPr/>
              <p:nvPr/>
            </p:nvSpPr>
            <p:spPr>
              <a:xfrm>
                <a:off x="6818859" y="1246907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0" name="Oval 179"/>
              <p:cNvSpPr/>
              <p:nvPr/>
            </p:nvSpPr>
            <p:spPr>
              <a:xfrm>
                <a:off x="5989664" y="935876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1" name="Oval 180"/>
              <p:cNvSpPr/>
              <p:nvPr/>
            </p:nvSpPr>
            <p:spPr>
              <a:xfrm>
                <a:off x="5059331" y="935874"/>
                <a:ext cx="473826" cy="465512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2" name="Oval 181"/>
              <p:cNvSpPr/>
              <p:nvPr/>
            </p:nvSpPr>
            <p:spPr>
              <a:xfrm>
                <a:off x="4128998" y="1246907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3" name="Group 132"/>
            <p:cNvGrpSpPr/>
            <p:nvPr/>
          </p:nvGrpSpPr>
          <p:grpSpPr>
            <a:xfrm>
              <a:off x="5445362" y="5837393"/>
              <a:ext cx="1234441" cy="1170708"/>
              <a:chOff x="3138054" y="935874"/>
              <a:chExt cx="5120640" cy="4723707"/>
            </a:xfrm>
          </p:grpSpPr>
          <p:sp>
            <p:nvSpPr>
              <p:cNvPr id="151" name="Oval 150"/>
              <p:cNvSpPr/>
              <p:nvPr/>
            </p:nvSpPr>
            <p:spPr>
              <a:xfrm>
                <a:off x="3374967" y="1072343"/>
                <a:ext cx="4646815" cy="4314305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2" name="Oval 151"/>
              <p:cNvSpPr/>
              <p:nvPr/>
            </p:nvSpPr>
            <p:spPr>
              <a:xfrm>
                <a:off x="3491345" y="1961804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3" name="Oval 152"/>
              <p:cNvSpPr/>
              <p:nvPr/>
            </p:nvSpPr>
            <p:spPr>
              <a:xfrm>
                <a:off x="3138054" y="2851265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4" name="Oval 153"/>
              <p:cNvSpPr/>
              <p:nvPr/>
            </p:nvSpPr>
            <p:spPr>
              <a:xfrm>
                <a:off x="3300152" y="3809999"/>
                <a:ext cx="473826" cy="465512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5" name="Oval 154"/>
              <p:cNvSpPr/>
              <p:nvPr/>
            </p:nvSpPr>
            <p:spPr>
              <a:xfrm>
                <a:off x="3773978" y="4535977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6" name="Oval 155"/>
              <p:cNvSpPr/>
              <p:nvPr/>
            </p:nvSpPr>
            <p:spPr>
              <a:xfrm>
                <a:off x="4558145" y="5001489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7" name="Oval 156"/>
              <p:cNvSpPr/>
              <p:nvPr/>
            </p:nvSpPr>
            <p:spPr>
              <a:xfrm>
                <a:off x="5461461" y="5194069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8" name="Oval 157"/>
              <p:cNvSpPr/>
              <p:nvPr/>
            </p:nvSpPr>
            <p:spPr>
              <a:xfrm>
                <a:off x="6364777" y="5057603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9" name="Oval 158"/>
              <p:cNvSpPr/>
              <p:nvPr/>
            </p:nvSpPr>
            <p:spPr>
              <a:xfrm>
                <a:off x="7157257" y="4535977"/>
                <a:ext cx="473826" cy="465512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0" name="Oval 159"/>
              <p:cNvSpPr/>
              <p:nvPr/>
            </p:nvSpPr>
            <p:spPr>
              <a:xfrm>
                <a:off x="7631083" y="3797532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1" name="Oval 160"/>
              <p:cNvSpPr/>
              <p:nvPr/>
            </p:nvSpPr>
            <p:spPr>
              <a:xfrm>
                <a:off x="7784868" y="2851265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2" name="Oval 161"/>
              <p:cNvSpPr/>
              <p:nvPr/>
            </p:nvSpPr>
            <p:spPr>
              <a:xfrm>
                <a:off x="7450280" y="2000594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3" name="Oval 162"/>
              <p:cNvSpPr/>
              <p:nvPr/>
            </p:nvSpPr>
            <p:spPr>
              <a:xfrm>
                <a:off x="6818859" y="1246907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4" name="Oval 163"/>
              <p:cNvSpPr/>
              <p:nvPr/>
            </p:nvSpPr>
            <p:spPr>
              <a:xfrm>
                <a:off x="5989664" y="935876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5" name="Oval 164"/>
              <p:cNvSpPr/>
              <p:nvPr/>
            </p:nvSpPr>
            <p:spPr>
              <a:xfrm>
                <a:off x="5059331" y="935874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6" name="Oval 165"/>
              <p:cNvSpPr/>
              <p:nvPr/>
            </p:nvSpPr>
            <p:spPr>
              <a:xfrm>
                <a:off x="4128998" y="1246907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4" name="Group 133"/>
            <p:cNvGrpSpPr/>
            <p:nvPr/>
          </p:nvGrpSpPr>
          <p:grpSpPr>
            <a:xfrm>
              <a:off x="4034620" y="3709610"/>
              <a:ext cx="1234441" cy="1170708"/>
              <a:chOff x="3138054" y="935874"/>
              <a:chExt cx="5120640" cy="4723707"/>
            </a:xfrm>
          </p:grpSpPr>
          <p:sp>
            <p:nvSpPr>
              <p:cNvPr id="135" name="Oval 134"/>
              <p:cNvSpPr/>
              <p:nvPr/>
            </p:nvSpPr>
            <p:spPr>
              <a:xfrm>
                <a:off x="3374967" y="1072343"/>
                <a:ext cx="4646815" cy="4314305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6" name="Oval 135"/>
              <p:cNvSpPr/>
              <p:nvPr/>
            </p:nvSpPr>
            <p:spPr>
              <a:xfrm>
                <a:off x="3491345" y="1961804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7" name="Oval 136"/>
              <p:cNvSpPr/>
              <p:nvPr/>
            </p:nvSpPr>
            <p:spPr>
              <a:xfrm>
                <a:off x="3138054" y="2851265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8" name="Oval 137"/>
              <p:cNvSpPr/>
              <p:nvPr/>
            </p:nvSpPr>
            <p:spPr>
              <a:xfrm>
                <a:off x="3300152" y="3809999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9" name="Oval 138"/>
              <p:cNvSpPr/>
              <p:nvPr/>
            </p:nvSpPr>
            <p:spPr>
              <a:xfrm>
                <a:off x="3773978" y="4535977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0" name="Oval 139"/>
              <p:cNvSpPr/>
              <p:nvPr/>
            </p:nvSpPr>
            <p:spPr>
              <a:xfrm>
                <a:off x="4558145" y="5001489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1" name="Oval 140"/>
              <p:cNvSpPr/>
              <p:nvPr/>
            </p:nvSpPr>
            <p:spPr>
              <a:xfrm>
                <a:off x="5461461" y="5194069"/>
                <a:ext cx="473826" cy="465512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2" name="Oval 141"/>
              <p:cNvSpPr/>
              <p:nvPr/>
            </p:nvSpPr>
            <p:spPr>
              <a:xfrm>
                <a:off x="6364777" y="5057603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3" name="Oval 142"/>
              <p:cNvSpPr/>
              <p:nvPr/>
            </p:nvSpPr>
            <p:spPr>
              <a:xfrm>
                <a:off x="7157257" y="4535977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4" name="Oval 143"/>
              <p:cNvSpPr/>
              <p:nvPr/>
            </p:nvSpPr>
            <p:spPr>
              <a:xfrm>
                <a:off x="7631083" y="3797532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5" name="Oval 144"/>
              <p:cNvSpPr/>
              <p:nvPr/>
            </p:nvSpPr>
            <p:spPr>
              <a:xfrm>
                <a:off x="7784868" y="2851265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6" name="Oval 145"/>
              <p:cNvSpPr/>
              <p:nvPr/>
            </p:nvSpPr>
            <p:spPr>
              <a:xfrm>
                <a:off x="7450280" y="2000594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7" name="Oval 146"/>
              <p:cNvSpPr/>
              <p:nvPr/>
            </p:nvSpPr>
            <p:spPr>
              <a:xfrm>
                <a:off x="6818859" y="1246907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8" name="Oval 147"/>
              <p:cNvSpPr/>
              <p:nvPr/>
            </p:nvSpPr>
            <p:spPr>
              <a:xfrm>
                <a:off x="5989664" y="935876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9" name="Oval 148"/>
              <p:cNvSpPr/>
              <p:nvPr/>
            </p:nvSpPr>
            <p:spPr>
              <a:xfrm>
                <a:off x="5059331" y="935874"/>
                <a:ext cx="473826" cy="465512"/>
              </a:xfrm>
              <a:prstGeom prst="ellipse">
                <a:avLst/>
              </a:prstGeom>
              <a:solidFill>
                <a:srgbClr val="C00000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0" name="Oval 149"/>
              <p:cNvSpPr/>
              <p:nvPr/>
            </p:nvSpPr>
            <p:spPr>
              <a:xfrm>
                <a:off x="4128998" y="1246907"/>
                <a:ext cx="473826" cy="46551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83" name="Oval 182"/>
          <p:cNvSpPr/>
          <p:nvPr/>
        </p:nvSpPr>
        <p:spPr>
          <a:xfrm>
            <a:off x="389890" y="2912110"/>
            <a:ext cx="114300" cy="11557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" name="Oval 183"/>
          <p:cNvSpPr/>
          <p:nvPr/>
        </p:nvSpPr>
        <p:spPr>
          <a:xfrm>
            <a:off x="3039110" y="3064510"/>
            <a:ext cx="114300" cy="11557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" name="Oval 184"/>
          <p:cNvSpPr/>
          <p:nvPr/>
        </p:nvSpPr>
        <p:spPr>
          <a:xfrm>
            <a:off x="1797685" y="5088890"/>
            <a:ext cx="114300" cy="11557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6" name="Oval 185"/>
          <p:cNvSpPr/>
          <p:nvPr/>
        </p:nvSpPr>
        <p:spPr>
          <a:xfrm>
            <a:off x="1485900" y="3674110"/>
            <a:ext cx="114300" cy="11557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7" name="Oval 186"/>
          <p:cNvSpPr/>
          <p:nvPr/>
        </p:nvSpPr>
        <p:spPr>
          <a:xfrm>
            <a:off x="5818505" y="5045710"/>
            <a:ext cx="114300" cy="11557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8" name="Oval 187"/>
          <p:cNvSpPr/>
          <p:nvPr/>
        </p:nvSpPr>
        <p:spPr>
          <a:xfrm>
            <a:off x="7306310" y="4341495"/>
            <a:ext cx="114300" cy="11557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9" name="Oval 188"/>
          <p:cNvSpPr/>
          <p:nvPr/>
        </p:nvSpPr>
        <p:spPr>
          <a:xfrm>
            <a:off x="5992495" y="6424295"/>
            <a:ext cx="114300" cy="11557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0" name="Oval 189"/>
          <p:cNvSpPr/>
          <p:nvPr/>
        </p:nvSpPr>
        <p:spPr>
          <a:xfrm>
            <a:off x="4591685" y="4254500"/>
            <a:ext cx="114300" cy="11557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1" name="Oval 190"/>
          <p:cNvSpPr/>
          <p:nvPr/>
        </p:nvSpPr>
        <p:spPr>
          <a:xfrm>
            <a:off x="4976495" y="2070100"/>
            <a:ext cx="114300" cy="11557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2" name="Oval 191"/>
          <p:cNvSpPr/>
          <p:nvPr/>
        </p:nvSpPr>
        <p:spPr>
          <a:xfrm>
            <a:off x="6217285" y="74295"/>
            <a:ext cx="114300" cy="11557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3" name="Oval 192"/>
          <p:cNvSpPr/>
          <p:nvPr/>
        </p:nvSpPr>
        <p:spPr>
          <a:xfrm>
            <a:off x="3524885" y="-63500"/>
            <a:ext cx="114300" cy="11557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" name="Oval 193"/>
          <p:cNvSpPr/>
          <p:nvPr/>
        </p:nvSpPr>
        <p:spPr>
          <a:xfrm>
            <a:off x="4722495" y="596900"/>
            <a:ext cx="114300" cy="11557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" name="Oval 194"/>
          <p:cNvSpPr/>
          <p:nvPr/>
        </p:nvSpPr>
        <p:spPr>
          <a:xfrm>
            <a:off x="4149090" y="2969895"/>
            <a:ext cx="114300" cy="11557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44" name="Group 43"/>
          <p:cNvGrpSpPr/>
          <p:nvPr/>
        </p:nvGrpSpPr>
        <p:grpSpPr>
          <a:xfrm>
            <a:off x="2069465" y="398780"/>
            <a:ext cx="7442200" cy="5689600"/>
            <a:chOff x="3259" y="628"/>
            <a:chExt cx="11720" cy="8960"/>
          </a:xfrm>
        </p:grpSpPr>
        <p:sp>
          <p:nvSpPr>
            <p:cNvPr id="4" name="Rounded Rectangle 3"/>
            <p:cNvSpPr/>
            <p:nvPr/>
          </p:nvSpPr>
          <p:spPr>
            <a:xfrm>
              <a:off x="3259" y="628"/>
              <a:ext cx="8527" cy="2044"/>
            </a:xfrm>
            <a:prstGeom prst="roundRect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sp>
          <p:nvSpPr>
            <p:cNvPr id="5" name="Rounded Rectangle 4"/>
            <p:cNvSpPr/>
            <p:nvPr/>
          </p:nvSpPr>
          <p:spPr>
            <a:xfrm>
              <a:off x="3259" y="2939"/>
              <a:ext cx="8527" cy="4340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2700" cmpd="sng">
              <a:solidFill>
                <a:schemeClr val="accent2">
                  <a:lumMod val="75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3259" y="7544"/>
              <a:ext cx="8527" cy="2044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sp>
          <p:nvSpPr>
            <p:cNvPr id="7" name="Text Box 6"/>
            <p:cNvSpPr txBox="1"/>
            <p:nvPr/>
          </p:nvSpPr>
          <p:spPr>
            <a:xfrm>
              <a:off x="11931" y="1360"/>
              <a:ext cx="3018" cy="5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p>
              <a:r>
                <a:rPr lang="en-US" b="1">
                  <a:latin typeface="Times New Roman" panose="02020603050405020304" charset="0"/>
                  <a:cs typeface="Times New Roman" panose="02020603050405020304" charset="0"/>
                </a:rPr>
                <a:t>Blockchain Layer</a:t>
              </a:r>
              <a:endParaRPr lang="en-US" b="1">
                <a:latin typeface="Times New Roman" panose="02020603050405020304" charset="0"/>
                <a:cs typeface="Times New Roman" panose="02020603050405020304" charset="0"/>
              </a:endParaRPr>
            </a:p>
          </p:txBody>
        </p:sp>
        <p:sp>
          <p:nvSpPr>
            <p:cNvPr id="8" name="Text Box 7"/>
            <p:cNvSpPr txBox="1"/>
            <p:nvPr/>
          </p:nvSpPr>
          <p:spPr>
            <a:xfrm>
              <a:off x="11931" y="4819"/>
              <a:ext cx="3048" cy="10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p>
              <a:r>
                <a:rPr lang="en-US" b="1">
                  <a:latin typeface="Times New Roman" panose="02020603050405020304" charset="0"/>
                  <a:cs typeface="Times New Roman" panose="02020603050405020304" charset="0"/>
                </a:rPr>
                <a:t>Overlay Network </a:t>
              </a:r>
              <a:endParaRPr lang="en-US" b="1">
                <a:latin typeface="Times New Roman" panose="02020603050405020304" charset="0"/>
                <a:cs typeface="Times New Roman" panose="02020603050405020304" charset="0"/>
              </a:endParaRPr>
            </a:p>
            <a:p>
              <a:r>
                <a:rPr lang="en-US" b="1">
                  <a:latin typeface="Times New Roman" panose="02020603050405020304" charset="0"/>
                  <a:cs typeface="Times New Roman" panose="02020603050405020304" charset="0"/>
                </a:rPr>
                <a:t>Layer</a:t>
              </a:r>
              <a:endParaRPr lang="en-US" b="1">
                <a:latin typeface="Times New Roman" panose="02020603050405020304" charset="0"/>
                <a:cs typeface="Times New Roman" panose="02020603050405020304" charset="0"/>
              </a:endParaRPr>
            </a:p>
          </p:txBody>
        </p:sp>
        <p:sp>
          <p:nvSpPr>
            <p:cNvPr id="9" name="Text Box 8"/>
            <p:cNvSpPr txBox="1"/>
            <p:nvPr/>
          </p:nvSpPr>
          <p:spPr>
            <a:xfrm>
              <a:off x="11946" y="8276"/>
              <a:ext cx="1778" cy="5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p>
              <a:r>
                <a:rPr lang="en-US" b="1">
                  <a:latin typeface="Times New Roman" panose="02020603050405020304" charset="0"/>
                  <a:cs typeface="Times New Roman" panose="02020603050405020304" charset="0"/>
                </a:rPr>
                <a:t>OS Layer</a:t>
              </a:r>
              <a:endParaRPr lang="en-US" b="1">
                <a:latin typeface="Times New Roman" panose="02020603050405020304" charset="0"/>
                <a:cs typeface="Times New Roman" panose="02020603050405020304" charset="0"/>
              </a:endParaRPr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3540" y="968"/>
              <a:ext cx="1928" cy="1363"/>
            </a:xfrm>
            <a:prstGeom prst="roundRect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sp>
          <p:nvSpPr>
            <p:cNvPr id="11" name="Text Box 10"/>
            <p:cNvSpPr txBox="1"/>
            <p:nvPr/>
          </p:nvSpPr>
          <p:spPr>
            <a:xfrm>
              <a:off x="3771" y="1360"/>
              <a:ext cx="1497" cy="5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p>
              <a:r>
                <a:rPr lang="en-US" b="1">
                  <a:solidFill>
                    <a:schemeClr val="bg1"/>
                  </a:solidFill>
                  <a:effectLst/>
                </a:rPr>
                <a:t>Adapter</a:t>
              </a:r>
              <a:endParaRPr lang="en-US" b="1">
                <a:solidFill>
                  <a:schemeClr val="bg1"/>
                </a:solidFill>
                <a:effectLst/>
              </a:endParaRPr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4256" y="3269"/>
              <a:ext cx="6533" cy="632"/>
            </a:xfrm>
            <a:prstGeom prst="roundRect">
              <a:avLst/>
            </a:prstGeom>
            <a:solidFill>
              <a:schemeClr val="accent2"/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sp>
          <p:nvSpPr>
            <p:cNvPr id="13" name="Text Box 12"/>
            <p:cNvSpPr txBox="1"/>
            <p:nvPr/>
          </p:nvSpPr>
          <p:spPr>
            <a:xfrm>
              <a:off x="6862" y="3295"/>
              <a:ext cx="1321" cy="5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p>
              <a:r>
                <a:rPr lang="en-US" b="1">
                  <a:solidFill>
                    <a:schemeClr val="bg1"/>
                  </a:solidFill>
                  <a:effectLst/>
                </a:rPr>
                <a:t>Facade</a:t>
              </a:r>
              <a:endParaRPr lang="en-US" b="1">
                <a:solidFill>
                  <a:schemeClr val="bg1"/>
                </a:solidFill>
                <a:effectLst/>
              </a:endParaRPr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3541" y="4519"/>
              <a:ext cx="2445" cy="1180"/>
            </a:xfrm>
            <a:prstGeom prst="roundRect">
              <a:avLst/>
            </a:prstGeom>
            <a:solidFill>
              <a:schemeClr val="accent2"/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sp>
          <p:nvSpPr>
            <p:cNvPr id="16" name="Text Box 15"/>
            <p:cNvSpPr txBox="1"/>
            <p:nvPr/>
          </p:nvSpPr>
          <p:spPr>
            <a:xfrm>
              <a:off x="3632" y="4819"/>
              <a:ext cx="2263" cy="5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p>
              <a:r>
                <a:rPr lang="en-US" b="1">
                  <a:solidFill>
                    <a:schemeClr val="bg1"/>
                  </a:solidFill>
                  <a:effectLst/>
                </a:rPr>
                <a:t>Disseminator</a:t>
              </a:r>
              <a:endParaRPr lang="en-US" b="1">
                <a:solidFill>
                  <a:schemeClr val="bg1"/>
                </a:solidFill>
                <a:effectLst/>
              </a:endParaRPr>
            </a:p>
          </p:txBody>
        </p:sp>
        <p:sp>
          <p:nvSpPr>
            <p:cNvPr id="17" name="Rounded Rectangle 16"/>
            <p:cNvSpPr/>
            <p:nvPr/>
          </p:nvSpPr>
          <p:spPr>
            <a:xfrm>
              <a:off x="6386" y="4519"/>
              <a:ext cx="2464" cy="1180"/>
            </a:xfrm>
            <a:prstGeom prst="roundRect">
              <a:avLst/>
            </a:prstGeom>
            <a:solidFill>
              <a:schemeClr val="accent2"/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sp>
          <p:nvSpPr>
            <p:cNvPr id="19" name="Rounded Rectangle 18"/>
            <p:cNvSpPr/>
            <p:nvPr/>
          </p:nvSpPr>
          <p:spPr>
            <a:xfrm>
              <a:off x="9250" y="4519"/>
              <a:ext cx="2215" cy="1180"/>
            </a:xfrm>
            <a:prstGeom prst="roundRect">
              <a:avLst/>
            </a:prstGeom>
            <a:solidFill>
              <a:schemeClr val="accent2"/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sp>
          <p:nvSpPr>
            <p:cNvPr id="20" name="Text Box 19"/>
            <p:cNvSpPr txBox="1"/>
            <p:nvPr/>
          </p:nvSpPr>
          <p:spPr>
            <a:xfrm>
              <a:off x="6644" y="4601"/>
              <a:ext cx="1947" cy="10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p>
              <a:pPr algn="ctr"/>
              <a:r>
                <a:rPr lang="en-US" b="1">
                  <a:solidFill>
                    <a:schemeClr val="bg1"/>
                  </a:solidFill>
                  <a:effectLst/>
                </a:rPr>
                <a:t>Structure</a:t>
              </a:r>
              <a:endParaRPr lang="en-US" b="1">
                <a:solidFill>
                  <a:schemeClr val="bg1"/>
                </a:solidFill>
                <a:effectLst/>
              </a:endParaRPr>
            </a:p>
            <a:p>
              <a:pPr algn="ctr"/>
              <a:r>
                <a:rPr lang="en-US" b="1">
                  <a:solidFill>
                    <a:schemeClr val="bg1"/>
                  </a:solidFill>
                  <a:effectLst/>
                </a:rPr>
                <a:t>Maintainer</a:t>
              </a:r>
              <a:endParaRPr lang="en-US" b="1">
                <a:solidFill>
                  <a:schemeClr val="bg1"/>
                </a:solidFill>
                <a:effectLst/>
              </a:endParaRPr>
            </a:p>
          </p:txBody>
        </p:sp>
        <p:cxnSp>
          <p:nvCxnSpPr>
            <p:cNvPr id="21" name="Straight Arrow Connector 20"/>
            <p:cNvCxnSpPr>
              <a:stCxn id="13" idx="2"/>
              <a:endCxn id="15" idx="0"/>
            </p:cNvCxnSpPr>
            <p:nvPr/>
          </p:nvCxnSpPr>
          <p:spPr>
            <a:xfrm flipH="1">
              <a:off x="4764" y="3875"/>
              <a:ext cx="2759" cy="644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>
              <a:stCxn id="10" idx="2"/>
              <a:endCxn id="13" idx="0"/>
            </p:cNvCxnSpPr>
            <p:nvPr/>
          </p:nvCxnSpPr>
          <p:spPr>
            <a:xfrm>
              <a:off x="4504" y="2331"/>
              <a:ext cx="3019" cy="964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>
              <a:stCxn id="17" idx="0"/>
              <a:endCxn id="13" idx="2"/>
            </p:cNvCxnSpPr>
            <p:nvPr/>
          </p:nvCxnSpPr>
          <p:spPr>
            <a:xfrm flipH="1" flipV="1">
              <a:off x="7523" y="3875"/>
              <a:ext cx="95" cy="644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>
              <a:stCxn id="19" idx="0"/>
              <a:endCxn id="13" idx="2"/>
            </p:cNvCxnSpPr>
            <p:nvPr/>
          </p:nvCxnSpPr>
          <p:spPr>
            <a:xfrm flipH="1" flipV="1">
              <a:off x="7523" y="3875"/>
              <a:ext cx="2835" cy="644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Rounded Rectangle 24"/>
            <p:cNvSpPr/>
            <p:nvPr/>
          </p:nvSpPr>
          <p:spPr>
            <a:xfrm>
              <a:off x="5863" y="970"/>
              <a:ext cx="1998" cy="1363"/>
            </a:xfrm>
            <a:prstGeom prst="roundRect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sp>
          <p:nvSpPr>
            <p:cNvPr id="26" name="Text Box 25"/>
            <p:cNvSpPr txBox="1"/>
            <p:nvPr/>
          </p:nvSpPr>
          <p:spPr>
            <a:xfrm>
              <a:off x="5929" y="1344"/>
              <a:ext cx="1865" cy="5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p>
              <a:r>
                <a:rPr lang="en-US" b="1">
                  <a:solidFill>
                    <a:schemeClr val="bg1"/>
                  </a:solidFill>
                  <a:effectLst/>
                </a:rPr>
                <a:t>Consensus</a:t>
              </a:r>
              <a:endParaRPr lang="en-US" b="1">
                <a:solidFill>
                  <a:schemeClr val="bg1"/>
                </a:solidFill>
                <a:effectLst/>
              </a:endParaRPr>
            </a:p>
          </p:txBody>
        </p:sp>
        <p:sp>
          <p:nvSpPr>
            <p:cNvPr id="27" name="Rounded Rectangle 26"/>
            <p:cNvSpPr/>
            <p:nvPr/>
          </p:nvSpPr>
          <p:spPr>
            <a:xfrm>
              <a:off x="8289" y="968"/>
              <a:ext cx="1397" cy="1363"/>
            </a:xfrm>
            <a:prstGeom prst="roundRect">
              <a:avLst/>
            </a:prstGeom>
            <a:solidFill>
              <a:schemeClr val="accent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sp>
          <p:nvSpPr>
            <p:cNvPr id="28" name="Text Box 27"/>
            <p:cNvSpPr txBox="1"/>
            <p:nvPr/>
          </p:nvSpPr>
          <p:spPr>
            <a:xfrm>
              <a:off x="8554" y="1361"/>
              <a:ext cx="866" cy="5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p>
              <a:r>
                <a:rPr lang="en-US" b="1">
                  <a:solidFill>
                    <a:schemeClr val="bg1"/>
                  </a:solidFill>
                  <a:effectLst/>
                </a:rPr>
                <a:t>PoX</a:t>
              </a:r>
              <a:endParaRPr lang="en-US" b="1">
                <a:solidFill>
                  <a:schemeClr val="bg1"/>
                </a:solidFill>
                <a:effectLst/>
              </a:endParaRPr>
            </a:p>
          </p:txBody>
        </p:sp>
        <p:sp>
          <p:nvSpPr>
            <p:cNvPr id="30" name="Text Box 29"/>
            <p:cNvSpPr txBox="1"/>
            <p:nvPr/>
          </p:nvSpPr>
          <p:spPr>
            <a:xfrm>
              <a:off x="10027" y="1362"/>
              <a:ext cx="1563" cy="7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 sz="2400" b="1"/>
                <a:t>... ...</a:t>
              </a:r>
              <a:endParaRPr lang="en-US" sz="2400" b="1"/>
            </a:p>
          </p:txBody>
        </p:sp>
        <p:sp>
          <p:nvSpPr>
            <p:cNvPr id="31" name="Rounded Rectangle 30"/>
            <p:cNvSpPr/>
            <p:nvPr/>
          </p:nvSpPr>
          <p:spPr>
            <a:xfrm>
              <a:off x="4256" y="6264"/>
              <a:ext cx="6533" cy="632"/>
            </a:xfrm>
            <a:prstGeom prst="roundRect">
              <a:avLst/>
            </a:prstGeom>
            <a:solidFill>
              <a:schemeClr val="accent2"/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sp>
          <p:nvSpPr>
            <p:cNvPr id="32" name="Text Box 31"/>
            <p:cNvSpPr txBox="1"/>
            <p:nvPr/>
          </p:nvSpPr>
          <p:spPr>
            <a:xfrm>
              <a:off x="6351" y="6268"/>
              <a:ext cx="2342" cy="5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p>
              <a:r>
                <a:rPr lang="en-US" b="1">
                  <a:solidFill>
                    <a:schemeClr val="bg1"/>
                  </a:solidFill>
                  <a:effectLst/>
                </a:rPr>
                <a:t>Wire Protocol</a:t>
              </a:r>
              <a:endParaRPr lang="en-US" b="1">
                <a:solidFill>
                  <a:schemeClr val="bg1"/>
                </a:solidFill>
                <a:effectLst/>
              </a:endParaRPr>
            </a:p>
          </p:txBody>
        </p:sp>
        <p:sp>
          <p:nvSpPr>
            <p:cNvPr id="18" name="Text Box 17"/>
            <p:cNvSpPr txBox="1"/>
            <p:nvPr/>
          </p:nvSpPr>
          <p:spPr>
            <a:xfrm>
              <a:off x="9280" y="4819"/>
              <a:ext cx="2156" cy="5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p>
              <a:r>
                <a:rPr lang="en-US" b="1">
                  <a:solidFill>
                    <a:schemeClr val="bg1"/>
                  </a:solidFill>
                  <a:effectLst/>
                </a:rPr>
                <a:t>Peer Locator</a:t>
              </a:r>
              <a:endParaRPr lang="en-US" b="1">
                <a:solidFill>
                  <a:schemeClr val="bg1"/>
                </a:solidFill>
                <a:effectLst/>
              </a:endParaRPr>
            </a:p>
          </p:txBody>
        </p:sp>
        <p:cxnSp>
          <p:nvCxnSpPr>
            <p:cNvPr id="34" name="Straight Arrow Connector 33"/>
            <p:cNvCxnSpPr>
              <a:stCxn id="15" idx="3"/>
              <a:endCxn id="17" idx="1"/>
            </p:cNvCxnSpPr>
            <p:nvPr/>
          </p:nvCxnSpPr>
          <p:spPr>
            <a:xfrm>
              <a:off x="5986" y="5109"/>
              <a:ext cx="400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>
              <a:stCxn id="17" idx="3"/>
              <a:endCxn id="18" idx="1"/>
            </p:cNvCxnSpPr>
            <p:nvPr/>
          </p:nvCxnSpPr>
          <p:spPr>
            <a:xfrm>
              <a:off x="8850" y="5109"/>
              <a:ext cx="430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>
              <a:stCxn id="32" idx="0"/>
              <a:endCxn id="15" idx="2"/>
            </p:cNvCxnSpPr>
            <p:nvPr/>
          </p:nvCxnSpPr>
          <p:spPr>
            <a:xfrm flipH="1" flipV="1">
              <a:off x="4764" y="5699"/>
              <a:ext cx="2758" cy="569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>
              <a:stCxn id="17" idx="2"/>
            </p:cNvCxnSpPr>
            <p:nvPr/>
          </p:nvCxnSpPr>
          <p:spPr>
            <a:xfrm flipH="1">
              <a:off x="7497" y="5699"/>
              <a:ext cx="121" cy="515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>
              <a:stCxn id="19" idx="2"/>
            </p:cNvCxnSpPr>
            <p:nvPr/>
          </p:nvCxnSpPr>
          <p:spPr>
            <a:xfrm flipH="1">
              <a:off x="7480" y="5699"/>
              <a:ext cx="2878" cy="515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Rounded Rectangle 40"/>
            <p:cNvSpPr/>
            <p:nvPr/>
          </p:nvSpPr>
          <p:spPr>
            <a:xfrm>
              <a:off x="6523" y="7885"/>
              <a:ext cx="1998" cy="1363"/>
            </a:xfrm>
            <a:prstGeom prst="roundRect">
              <a:avLst/>
            </a:prstGeom>
            <a:solidFill>
              <a:schemeClr val="accent6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sp>
          <p:nvSpPr>
            <p:cNvPr id="42" name="Text Box 41"/>
            <p:cNvSpPr txBox="1"/>
            <p:nvPr/>
          </p:nvSpPr>
          <p:spPr>
            <a:xfrm>
              <a:off x="6888" y="8244"/>
              <a:ext cx="1269" cy="5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p>
              <a:r>
                <a:rPr lang="en-US" b="1">
                  <a:solidFill>
                    <a:schemeClr val="bg1"/>
                  </a:solidFill>
                  <a:effectLst/>
                </a:rPr>
                <a:t>Socket</a:t>
              </a:r>
              <a:endParaRPr lang="en-US" b="1">
                <a:solidFill>
                  <a:schemeClr val="bg1"/>
                </a:solidFill>
                <a:effectLst/>
              </a:endParaRPr>
            </a:p>
          </p:txBody>
        </p:sp>
        <p:cxnSp>
          <p:nvCxnSpPr>
            <p:cNvPr id="43" name="Straight Arrow Connector 42"/>
            <p:cNvCxnSpPr>
              <a:stCxn id="31" idx="2"/>
              <a:endCxn id="41" idx="0"/>
            </p:cNvCxnSpPr>
            <p:nvPr/>
          </p:nvCxnSpPr>
          <p:spPr>
            <a:xfrm flipH="1">
              <a:off x="7522" y="6896"/>
              <a:ext cx="1" cy="989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" name="Oval 91"/>
          <p:cNvSpPr/>
          <p:nvPr/>
        </p:nvSpPr>
        <p:spPr>
          <a:xfrm>
            <a:off x="1557655" y="1758950"/>
            <a:ext cx="2964180" cy="286639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en-US"/>
          </a:p>
        </p:txBody>
      </p:sp>
      <p:grpSp>
        <p:nvGrpSpPr>
          <p:cNvPr id="114" name="Group 113"/>
          <p:cNvGrpSpPr/>
          <p:nvPr/>
        </p:nvGrpSpPr>
        <p:grpSpPr>
          <a:xfrm>
            <a:off x="1885315" y="1915795"/>
            <a:ext cx="388620" cy="388620"/>
            <a:chOff x="6319" y="2478"/>
            <a:chExt cx="612" cy="612"/>
          </a:xfrm>
        </p:grpSpPr>
        <p:sp>
          <p:nvSpPr>
            <p:cNvPr id="6" name="Oval 5"/>
            <p:cNvSpPr/>
            <p:nvPr/>
          </p:nvSpPr>
          <p:spPr>
            <a:xfrm>
              <a:off x="6319" y="2478"/>
              <a:ext cx="612" cy="6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sp>
          <p:nvSpPr>
            <p:cNvPr id="7" name="Text Box 6"/>
            <p:cNvSpPr txBox="1"/>
            <p:nvPr/>
          </p:nvSpPr>
          <p:spPr>
            <a:xfrm>
              <a:off x="6404" y="2478"/>
              <a:ext cx="393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/>
                <a:t>0</a:t>
              </a:r>
              <a:endParaRPr lang="en-US"/>
            </a:p>
          </p:txBody>
        </p:sp>
      </p:grpSp>
      <p:grpSp>
        <p:nvGrpSpPr>
          <p:cNvPr id="115" name="Group 114"/>
          <p:cNvGrpSpPr/>
          <p:nvPr/>
        </p:nvGrpSpPr>
        <p:grpSpPr>
          <a:xfrm>
            <a:off x="2860675" y="1601470"/>
            <a:ext cx="388620" cy="388620"/>
            <a:chOff x="8092" y="2349"/>
            <a:chExt cx="612" cy="612"/>
          </a:xfrm>
        </p:grpSpPr>
        <p:sp>
          <p:nvSpPr>
            <p:cNvPr id="2" name="Oval 1"/>
            <p:cNvSpPr/>
            <p:nvPr/>
          </p:nvSpPr>
          <p:spPr>
            <a:xfrm>
              <a:off x="8092" y="2349"/>
              <a:ext cx="612" cy="6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sp>
          <p:nvSpPr>
            <p:cNvPr id="3" name="Text Box 2"/>
            <p:cNvSpPr txBox="1"/>
            <p:nvPr/>
          </p:nvSpPr>
          <p:spPr>
            <a:xfrm>
              <a:off x="8177" y="2349"/>
              <a:ext cx="393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/>
                <a:t>1</a:t>
              </a:r>
              <a:endParaRPr lang="en-US"/>
            </a:p>
          </p:txBody>
        </p:sp>
      </p:grpSp>
      <p:grpSp>
        <p:nvGrpSpPr>
          <p:cNvPr id="117" name="Group 116"/>
          <p:cNvGrpSpPr/>
          <p:nvPr/>
        </p:nvGrpSpPr>
        <p:grpSpPr>
          <a:xfrm>
            <a:off x="4207510" y="2537460"/>
            <a:ext cx="388620" cy="388620"/>
            <a:chOff x="2434" y="2929"/>
            <a:chExt cx="612" cy="612"/>
          </a:xfrm>
        </p:grpSpPr>
        <p:sp>
          <p:nvSpPr>
            <p:cNvPr id="9" name="Oval 8"/>
            <p:cNvSpPr/>
            <p:nvPr/>
          </p:nvSpPr>
          <p:spPr>
            <a:xfrm>
              <a:off x="2434" y="2929"/>
              <a:ext cx="612" cy="6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/>
              <a:endParaRPr lang="en-US">
                <a:sym typeface="+mn-ea"/>
              </a:endParaRPr>
            </a:p>
          </p:txBody>
        </p:sp>
        <p:sp>
          <p:nvSpPr>
            <p:cNvPr id="10" name="Text Box 9"/>
            <p:cNvSpPr txBox="1"/>
            <p:nvPr/>
          </p:nvSpPr>
          <p:spPr>
            <a:xfrm>
              <a:off x="2519" y="2929"/>
              <a:ext cx="393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/>
                <a:t>3</a:t>
              </a:r>
              <a:endParaRPr lang="en-US"/>
            </a:p>
          </p:txBody>
        </p:sp>
      </p:grpSp>
      <p:grpSp>
        <p:nvGrpSpPr>
          <p:cNvPr id="120" name="Group 119"/>
          <p:cNvGrpSpPr/>
          <p:nvPr/>
        </p:nvGrpSpPr>
        <p:grpSpPr>
          <a:xfrm>
            <a:off x="3051810" y="4451985"/>
            <a:ext cx="388620" cy="388620"/>
            <a:chOff x="2471" y="3908"/>
            <a:chExt cx="612" cy="612"/>
          </a:xfrm>
        </p:grpSpPr>
        <p:sp>
          <p:nvSpPr>
            <p:cNvPr id="12" name="Oval 11"/>
            <p:cNvSpPr/>
            <p:nvPr/>
          </p:nvSpPr>
          <p:spPr>
            <a:xfrm>
              <a:off x="2471" y="3908"/>
              <a:ext cx="612" cy="6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sp>
          <p:nvSpPr>
            <p:cNvPr id="13" name="Text Box 12"/>
            <p:cNvSpPr txBox="1"/>
            <p:nvPr/>
          </p:nvSpPr>
          <p:spPr>
            <a:xfrm>
              <a:off x="2556" y="3908"/>
              <a:ext cx="393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/>
                <a:t>6</a:t>
              </a:r>
              <a:endParaRPr lang="en-US"/>
            </a:p>
          </p:txBody>
        </p:sp>
      </p:grpSp>
      <p:grpSp>
        <p:nvGrpSpPr>
          <p:cNvPr id="116" name="Group 115"/>
          <p:cNvGrpSpPr/>
          <p:nvPr/>
        </p:nvGrpSpPr>
        <p:grpSpPr>
          <a:xfrm>
            <a:off x="3710940" y="1835150"/>
            <a:ext cx="388620" cy="388620"/>
            <a:chOff x="2827" y="2132"/>
            <a:chExt cx="612" cy="612"/>
          </a:xfrm>
        </p:grpSpPr>
        <p:sp>
          <p:nvSpPr>
            <p:cNvPr id="15" name="Oval 14"/>
            <p:cNvSpPr/>
            <p:nvPr/>
          </p:nvSpPr>
          <p:spPr>
            <a:xfrm>
              <a:off x="2827" y="2132"/>
              <a:ext cx="612" cy="6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sp>
          <p:nvSpPr>
            <p:cNvPr id="16" name="Text Box 15"/>
            <p:cNvSpPr txBox="1"/>
            <p:nvPr/>
          </p:nvSpPr>
          <p:spPr>
            <a:xfrm>
              <a:off x="2912" y="2132"/>
              <a:ext cx="393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/>
                <a:t>2</a:t>
              </a:r>
              <a:endParaRPr lang="en-US"/>
            </a:p>
          </p:txBody>
        </p:sp>
      </p:grpSp>
      <p:grpSp>
        <p:nvGrpSpPr>
          <p:cNvPr id="118" name="Group 117"/>
          <p:cNvGrpSpPr/>
          <p:nvPr/>
        </p:nvGrpSpPr>
        <p:grpSpPr>
          <a:xfrm>
            <a:off x="4261485" y="3390265"/>
            <a:ext cx="388620" cy="388620"/>
            <a:chOff x="1388" y="3360"/>
            <a:chExt cx="612" cy="612"/>
          </a:xfrm>
        </p:grpSpPr>
        <p:sp>
          <p:nvSpPr>
            <p:cNvPr id="18" name="Oval 17"/>
            <p:cNvSpPr/>
            <p:nvPr/>
          </p:nvSpPr>
          <p:spPr>
            <a:xfrm>
              <a:off x="1388" y="3360"/>
              <a:ext cx="612" cy="6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sp>
          <p:nvSpPr>
            <p:cNvPr id="19" name="Text Box 18"/>
            <p:cNvSpPr txBox="1"/>
            <p:nvPr/>
          </p:nvSpPr>
          <p:spPr>
            <a:xfrm>
              <a:off x="1473" y="3360"/>
              <a:ext cx="393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/>
                <a:t>4</a:t>
              </a:r>
              <a:endParaRPr lang="en-US"/>
            </a:p>
          </p:txBody>
        </p:sp>
      </p:grpSp>
      <p:grpSp>
        <p:nvGrpSpPr>
          <p:cNvPr id="119" name="Group 118"/>
          <p:cNvGrpSpPr/>
          <p:nvPr/>
        </p:nvGrpSpPr>
        <p:grpSpPr>
          <a:xfrm>
            <a:off x="3818890" y="4083685"/>
            <a:ext cx="388620" cy="388620"/>
            <a:chOff x="3492" y="3328"/>
            <a:chExt cx="612" cy="612"/>
          </a:xfrm>
        </p:grpSpPr>
        <p:sp>
          <p:nvSpPr>
            <p:cNvPr id="21" name="Oval 20"/>
            <p:cNvSpPr/>
            <p:nvPr/>
          </p:nvSpPr>
          <p:spPr>
            <a:xfrm>
              <a:off x="3492" y="3328"/>
              <a:ext cx="612" cy="6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sp>
          <p:nvSpPr>
            <p:cNvPr id="22" name="Text Box 21"/>
            <p:cNvSpPr txBox="1"/>
            <p:nvPr/>
          </p:nvSpPr>
          <p:spPr>
            <a:xfrm>
              <a:off x="3577" y="3328"/>
              <a:ext cx="393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/>
                <a:t>5</a:t>
              </a:r>
              <a:endParaRPr lang="en-US"/>
            </a:p>
          </p:txBody>
        </p:sp>
      </p:grpSp>
      <p:grpSp>
        <p:nvGrpSpPr>
          <p:cNvPr id="121" name="Group 120"/>
          <p:cNvGrpSpPr/>
          <p:nvPr/>
        </p:nvGrpSpPr>
        <p:grpSpPr>
          <a:xfrm>
            <a:off x="2058035" y="4236720"/>
            <a:ext cx="388620" cy="388620"/>
            <a:chOff x="1588" y="4441"/>
            <a:chExt cx="612" cy="612"/>
          </a:xfrm>
        </p:grpSpPr>
        <p:sp>
          <p:nvSpPr>
            <p:cNvPr id="24" name="Oval 23"/>
            <p:cNvSpPr/>
            <p:nvPr/>
          </p:nvSpPr>
          <p:spPr>
            <a:xfrm>
              <a:off x="1588" y="4441"/>
              <a:ext cx="612" cy="6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sp>
          <p:nvSpPr>
            <p:cNvPr id="25" name="Text Box 24"/>
            <p:cNvSpPr txBox="1"/>
            <p:nvPr/>
          </p:nvSpPr>
          <p:spPr>
            <a:xfrm>
              <a:off x="1673" y="4441"/>
              <a:ext cx="393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/>
                <a:t>7</a:t>
              </a:r>
              <a:endParaRPr lang="en-US"/>
            </a:p>
          </p:txBody>
        </p:sp>
      </p:grpSp>
      <p:grpSp>
        <p:nvGrpSpPr>
          <p:cNvPr id="122" name="Group 121"/>
          <p:cNvGrpSpPr/>
          <p:nvPr/>
        </p:nvGrpSpPr>
        <p:grpSpPr>
          <a:xfrm>
            <a:off x="1438910" y="3532505"/>
            <a:ext cx="388620" cy="388620"/>
            <a:chOff x="3577" y="4640"/>
            <a:chExt cx="612" cy="612"/>
          </a:xfrm>
        </p:grpSpPr>
        <p:sp>
          <p:nvSpPr>
            <p:cNvPr id="27" name="Oval 26"/>
            <p:cNvSpPr/>
            <p:nvPr/>
          </p:nvSpPr>
          <p:spPr>
            <a:xfrm>
              <a:off x="3577" y="4640"/>
              <a:ext cx="612" cy="6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sp>
          <p:nvSpPr>
            <p:cNvPr id="28" name="Text Box 27"/>
            <p:cNvSpPr txBox="1"/>
            <p:nvPr/>
          </p:nvSpPr>
          <p:spPr>
            <a:xfrm>
              <a:off x="3662" y="4640"/>
              <a:ext cx="393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/>
                <a:t>8</a:t>
              </a:r>
              <a:endParaRPr lang="en-US"/>
            </a:p>
          </p:txBody>
        </p:sp>
      </p:grpSp>
      <p:grpSp>
        <p:nvGrpSpPr>
          <p:cNvPr id="123" name="Group 122"/>
          <p:cNvGrpSpPr/>
          <p:nvPr/>
        </p:nvGrpSpPr>
        <p:grpSpPr>
          <a:xfrm>
            <a:off x="1423035" y="2592070"/>
            <a:ext cx="388620" cy="388620"/>
            <a:chOff x="2556" y="5352"/>
            <a:chExt cx="612" cy="612"/>
          </a:xfrm>
        </p:grpSpPr>
        <p:sp>
          <p:nvSpPr>
            <p:cNvPr id="30" name="Oval 29"/>
            <p:cNvSpPr/>
            <p:nvPr/>
          </p:nvSpPr>
          <p:spPr>
            <a:xfrm>
              <a:off x="2556" y="5352"/>
              <a:ext cx="612" cy="6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sp>
          <p:nvSpPr>
            <p:cNvPr id="31" name="Text Box 30"/>
            <p:cNvSpPr txBox="1"/>
            <p:nvPr/>
          </p:nvSpPr>
          <p:spPr>
            <a:xfrm>
              <a:off x="2641" y="5352"/>
              <a:ext cx="393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/>
                <a:t>9</a:t>
              </a:r>
              <a:endParaRPr lang="en-US"/>
            </a:p>
          </p:txBody>
        </p:sp>
      </p:grpSp>
      <p:grpSp>
        <p:nvGrpSpPr>
          <p:cNvPr id="124" name="Group 123"/>
          <p:cNvGrpSpPr/>
          <p:nvPr/>
        </p:nvGrpSpPr>
        <p:grpSpPr>
          <a:xfrm>
            <a:off x="9066530" y="1547495"/>
            <a:ext cx="388620" cy="388620"/>
            <a:chOff x="6319" y="2478"/>
            <a:chExt cx="612" cy="612"/>
          </a:xfrm>
        </p:grpSpPr>
        <p:sp>
          <p:nvSpPr>
            <p:cNvPr id="125" name="Oval 124"/>
            <p:cNvSpPr/>
            <p:nvPr/>
          </p:nvSpPr>
          <p:spPr>
            <a:xfrm>
              <a:off x="6319" y="2478"/>
              <a:ext cx="612" cy="6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sp>
          <p:nvSpPr>
            <p:cNvPr id="126" name="Text Box 125"/>
            <p:cNvSpPr txBox="1"/>
            <p:nvPr/>
          </p:nvSpPr>
          <p:spPr>
            <a:xfrm>
              <a:off x="6404" y="2478"/>
              <a:ext cx="393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/>
                <a:t>0</a:t>
              </a:r>
              <a:endParaRPr lang="en-US"/>
            </a:p>
          </p:txBody>
        </p:sp>
      </p:grpSp>
      <p:grpSp>
        <p:nvGrpSpPr>
          <p:cNvPr id="127" name="Group 126"/>
          <p:cNvGrpSpPr/>
          <p:nvPr/>
        </p:nvGrpSpPr>
        <p:grpSpPr>
          <a:xfrm>
            <a:off x="7634605" y="2499995"/>
            <a:ext cx="388620" cy="388620"/>
            <a:chOff x="8092" y="2349"/>
            <a:chExt cx="612" cy="612"/>
          </a:xfrm>
        </p:grpSpPr>
        <p:sp>
          <p:nvSpPr>
            <p:cNvPr id="128" name="Oval 127"/>
            <p:cNvSpPr/>
            <p:nvPr/>
          </p:nvSpPr>
          <p:spPr>
            <a:xfrm>
              <a:off x="8092" y="2349"/>
              <a:ext cx="612" cy="6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sp>
          <p:nvSpPr>
            <p:cNvPr id="129" name="Text Box 128"/>
            <p:cNvSpPr txBox="1"/>
            <p:nvPr/>
          </p:nvSpPr>
          <p:spPr>
            <a:xfrm>
              <a:off x="8177" y="2349"/>
              <a:ext cx="393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/>
                <a:t>1</a:t>
              </a:r>
              <a:endParaRPr lang="en-US"/>
            </a:p>
          </p:txBody>
        </p:sp>
      </p:grpSp>
      <p:grpSp>
        <p:nvGrpSpPr>
          <p:cNvPr id="130" name="Group 129"/>
          <p:cNvGrpSpPr/>
          <p:nvPr/>
        </p:nvGrpSpPr>
        <p:grpSpPr>
          <a:xfrm>
            <a:off x="6621145" y="3457575"/>
            <a:ext cx="388620" cy="388620"/>
            <a:chOff x="2434" y="2929"/>
            <a:chExt cx="612" cy="612"/>
          </a:xfrm>
        </p:grpSpPr>
        <p:sp>
          <p:nvSpPr>
            <p:cNvPr id="131" name="Oval 130"/>
            <p:cNvSpPr/>
            <p:nvPr/>
          </p:nvSpPr>
          <p:spPr>
            <a:xfrm>
              <a:off x="2434" y="2929"/>
              <a:ext cx="612" cy="6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Overflow="overflow" horzOverflow="overflow" vert="horz" wrap="square" numCol="1" spcCol="0" rtlCol="0" fromWordArt="0" anchor="ctr" anchorCtr="0" forceAA="0" compatLnSpc="1">
              <a:noAutofit/>
            </a:bodyPr>
            <a:p>
              <a:pPr lvl="0" algn="ctr"/>
              <a:endParaRPr lang="en-US">
                <a:sym typeface="+mn-ea"/>
              </a:endParaRPr>
            </a:p>
          </p:txBody>
        </p:sp>
        <p:sp>
          <p:nvSpPr>
            <p:cNvPr id="132" name="Text Box 131"/>
            <p:cNvSpPr txBox="1"/>
            <p:nvPr/>
          </p:nvSpPr>
          <p:spPr>
            <a:xfrm>
              <a:off x="2519" y="2929"/>
              <a:ext cx="393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/>
                <a:t>3</a:t>
              </a:r>
              <a:endParaRPr lang="en-US"/>
            </a:p>
          </p:txBody>
        </p:sp>
      </p:grpSp>
      <p:grpSp>
        <p:nvGrpSpPr>
          <p:cNvPr id="133" name="Group 132"/>
          <p:cNvGrpSpPr/>
          <p:nvPr/>
        </p:nvGrpSpPr>
        <p:grpSpPr>
          <a:xfrm>
            <a:off x="8588375" y="3437255"/>
            <a:ext cx="388620" cy="388620"/>
            <a:chOff x="2471" y="3908"/>
            <a:chExt cx="612" cy="612"/>
          </a:xfrm>
        </p:grpSpPr>
        <p:sp>
          <p:nvSpPr>
            <p:cNvPr id="134" name="Oval 133"/>
            <p:cNvSpPr/>
            <p:nvPr/>
          </p:nvSpPr>
          <p:spPr>
            <a:xfrm>
              <a:off x="2471" y="3908"/>
              <a:ext cx="612" cy="6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sp>
          <p:nvSpPr>
            <p:cNvPr id="135" name="Text Box 134"/>
            <p:cNvSpPr txBox="1"/>
            <p:nvPr/>
          </p:nvSpPr>
          <p:spPr>
            <a:xfrm>
              <a:off x="2556" y="3908"/>
              <a:ext cx="393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/>
                <a:t>6</a:t>
              </a:r>
              <a:endParaRPr lang="en-US"/>
            </a:p>
          </p:txBody>
        </p:sp>
      </p:grpSp>
      <p:grpSp>
        <p:nvGrpSpPr>
          <p:cNvPr id="136" name="Group 135"/>
          <p:cNvGrpSpPr/>
          <p:nvPr/>
        </p:nvGrpSpPr>
        <p:grpSpPr>
          <a:xfrm>
            <a:off x="8588375" y="2499995"/>
            <a:ext cx="388620" cy="388620"/>
            <a:chOff x="2827" y="2132"/>
            <a:chExt cx="612" cy="612"/>
          </a:xfrm>
        </p:grpSpPr>
        <p:sp>
          <p:nvSpPr>
            <p:cNvPr id="137" name="Oval 136"/>
            <p:cNvSpPr/>
            <p:nvPr/>
          </p:nvSpPr>
          <p:spPr>
            <a:xfrm>
              <a:off x="2827" y="2132"/>
              <a:ext cx="612" cy="6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sp>
          <p:nvSpPr>
            <p:cNvPr id="138" name="Text Box 137"/>
            <p:cNvSpPr txBox="1"/>
            <p:nvPr/>
          </p:nvSpPr>
          <p:spPr>
            <a:xfrm>
              <a:off x="2912" y="2132"/>
              <a:ext cx="393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/>
                <a:t>2</a:t>
              </a:r>
              <a:endParaRPr lang="en-US"/>
            </a:p>
          </p:txBody>
        </p:sp>
      </p:grpSp>
      <p:grpSp>
        <p:nvGrpSpPr>
          <p:cNvPr id="139" name="Group 138"/>
          <p:cNvGrpSpPr/>
          <p:nvPr/>
        </p:nvGrpSpPr>
        <p:grpSpPr>
          <a:xfrm>
            <a:off x="9582150" y="2520315"/>
            <a:ext cx="388620" cy="388620"/>
            <a:chOff x="1388" y="3360"/>
            <a:chExt cx="612" cy="612"/>
          </a:xfrm>
        </p:grpSpPr>
        <p:sp>
          <p:nvSpPr>
            <p:cNvPr id="140" name="Oval 139"/>
            <p:cNvSpPr/>
            <p:nvPr/>
          </p:nvSpPr>
          <p:spPr>
            <a:xfrm>
              <a:off x="1388" y="3360"/>
              <a:ext cx="612" cy="6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sp>
          <p:nvSpPr>
            <p:cNvPr id="141" name="Text Box 140"/>
            <p:cNvSpPr txBox="1"/>
            <p:nvPr/>
          </p:nvSpPr>
          <p:spPr>
            <a:xfrm>
              <a:off x="1473" y="3360"/>
              <a:ext cx="393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/>
                <a:t>4</a:t>
              </a:r>
              <a:endParaRPr lang="en-US"/>
            </a:p>
          </p:txBody>
        </p:sp>
      </p:grpSp>
      <p:grpSp>
        <p:nvGrpSpPr>
          <p:cNvPr id="142" name="Group 141"/>
          <p:cNvGrpSpPr/>
          <p:nvPr/>
        </p:nvGrpSpPr>
        <p:grpSpPr>
          <a:xfrm>
            <a:off x="7235190" y="3445510"/>
            <a:ext cx="388620" cy="388620"/>
            <a:chOff x="3492" y="3328"/>
            <a:chExt cx="612" cy="612"/>
          </a:xfrm>
        </p:grpSpPr>
        <p:sp>
          <p:nvSpPr>
            <p:cNvPr id="143" name="Oval 142"/>
            <p:cNvSpPr/>
            <p:nvPr/>
          </p:nvSpPr>
          <p:spPr>
            <a:xfrm>
              <a:off x="3492" y="3328"/>
              <a:ext cx="612" cy="6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sp>
          <p:nvSpPr>
            <p:cNvPr id="144" name="Text Box 143"/>
            <p:cNvSpPr txBox="1"/>
            <p:nvPr/>
          </p:nvSpPr>
          <p:spPr>
            <a:xfrm>
              <a:off x="3577" y="3328"/>
              <a:ext cx="393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/>
                <a:t>5</a:t>
              </a:r>
              <a:endParaRPr lang="en-US"/>
            </a:p>
          </p:txBody>
        </p:sp>
      </p:grpSp>
      <p:grpSp>
        <p:nvGrpSpPr>
          <p:cNvPr id="145" name="Group 144"/>
          <p:cNvGrpSpPr/>
          <p:nvPr/>
        </p:nvGrpSpPr>
        <p:grpSpPr>
          <a:xfrm>
            <a:off x="6621145" y="4357370"/>
            <a:ext cx="388620" cy="388620"/>
            <a:chOff x="1588" y="4441"/>
            <a:chExt cx="612" cy="612"/>
          </a:xfrm>
        </p:grpSpPr>
        <p:sp>
          <p:nvSpPr>
            <p:cNvPr id="146" name="Oval 145"/>
            <p:cNvSpPr/>
            <p:nvPr/>
          </p:nvSpPr>
          <p:spPr>
            <a:xfrm>
              <a:off x="1588" y="4441"/>
              <a:ext cx="612" cy="6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sp>
          <p:nvSpPr>
            <p:cNvPr id="147" name="Text Box 146"/>
            <p:cNvSpPr txBox="1"/>
            <p:nvPr/>
          </p:nvSpPr>
          <p:spPr>
            <a:xfrm>
              <a:off x="1673" y="4441"/>
              <a:ext cx="393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/>
                <a:t>7</a:t>
              </a:r>
              <a:endParaRPr lang="en-US"/>
            </a:p>
          </p:txBody>
        </p:sp>
      </p:grpSp>
      <p:grpSp>
        <p:nvGrpSpPr>
          <p:cNvPr id="148" name="Group 147"/>
          <p:cNvGrpSpPr/>
          <p:nvPr/>
        </p:nvGrpSpPr>
        <p:grpSpPr>
          <a:xfrm>
            <a:off x="10488295" y="2499995"/>
            <a:ext cx="388620" cy="388620"/>
            <a:chOff x="3577" y="4640"/>
            <a:chExt cx="612" cy="612"/>
          </a:xfrm>
        </p:grpSpPr>
        <p:sp>
          <p:nvSpPr>
            <p:cNvPr id="149" name="Oval 148"/>
            <p:cNvSpPr/>
            <p:nvPr/>
          </p:nvSpPr>
          <p:spPr>
            <a:xfrm>
              <a:off x="3577" y="4640"/>
              <a:ext cx="612" cy="6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sp>
          <p:nvSpPr>
            <p:cNvPr id="150" name="Text Box 149"/>
            <p:cNvSpPr txBox="1"/>
            <p:nvPr/>
          </p:nvSpPr>
          <p:spPr>
            <a:xfrm>
              <a:off x="3662" y="4640"/>
              <a:ext cx="393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/>
                <a:t>8</a:t>
              </a:r>
              <a:endParaRPr lang="en-US"/>
            </a:p>
          </p:txBody>
        </p:sp>
      </p:grpSp>
      <p:grpSp>
        <p:nvGrpSpPr>
          <p:cNvPr id="151" name="Group 150"/>
          <p:cNvGrpSpPr/>
          <p:nvPr/>
        </p:nvGrpSpPr>
        <p:grpSpPr>
          <a:xfrm>
            <a:off x="7854315" y="3455670"/>
            <a:ext cx="388620" cy="388620"/>
            <a:chOff x="2556" y="5352"/>
            <a:chExt cx="612" cy="612"/>
          </a:xfrm>
        </p:grpSpPr>
        <p:sp>
          <p:nvSpPr>
            <p:cNvPr id="152" name="Oval 151"/>
            <p:cNvSpPr/>
            <p:nvPr/>
          </p:nvSpPr>
          <p:spPr>
            <a:xfrm>
              <a:off x="2556" y="5352"/>
              <a:ext cx="612" cy="612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sp>
          <p:nvSpPr>
            <p:cNvPr id="153" name="Text Box 152"/>
            <p:cNvSpPr txBox="1"/>
            <p:nvPr/>
          </p:nvSpPr>
          <p:spPr>
            <a:xfrm>
              <a:off x="2641" y="5352"/>
              <a:ext cx="393" cy="5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r>
                <a:rPr lang="en-US"/>
                <a:t>9</a:t>
              </a:r>
              <a:endParaRPr lang="en-US"/>
            </a:p>
          </p:txBody>
        </p:sp>
      </p:grpSp>
      <p:cxnSp>
        <p:nvCxnSpPr>
          <p:cNvPr id="154" name="Straight Arrow Connector 153"/>
          <p:cNvCxnSpPr/>
          <p:nvPr/>
        </p:nvCxnSpPr>
        <p:spPr>
          <a:xfrm flipH="1">
            <a:off x="7919085" y="1915795"/>
            <a:ext cx="1326515" cy="55689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Straight Arrow Connector 154"/>
          <p:cNvCxnSpPr/>
          <p:nvPr/>
        </p:nvCxnSpPr>
        <p:spPr>
          <a:xfrm flipH="1">
            <a:off x="8767445" y="1936115"/>
            <a:ext cx="493395" cy="563880"/>
          </a:xfrm>
          <a:prstGeom prst="straightConnector1">
            <a:avLst/>
          </a:prstGeom>
          <a:ln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6" name="Straight Arrow Connector 155"/>
          <p:cNvCxnSpPr/>
          <p:nvPr/>
        </p:nvCxnSpPr>
        <p:spPr>
          <a:xfrm>
            <a:off x="9245600" y="1915795"/>
            <a:ext cx="515620" cy="604520"/>
          </a:xfrm>
          <a:prstGeom prst="straightConnector1">
            <a:avLst/>
          </a:prstGeom>
          <a:ln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7" name="Straight Arrow Connector 156"/>
          <p:cNvCxnSpPr/>
          <p:nvPr/>
        </p:nvCxnSpPr>
        <p:spPr>
          <a:xfrm>
            <a:off x="9245600" y="1915795"/>
            <a:ext cx="1421765" cy="584200"/>
          </a:xfrm>
          <a:prstGeom prst="straightConnector1">
            <a:avLst/>
          </a:prstGeom>
          <a:ln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8" name="Straight Arrow Connector 157"/>
          <p:cNvCxnSpPr/>
          <p:nvPr/>
        </p:nvCxnSpPr>
        <p:spPr>
          <a:xfrm flipH="1">
            <a:off x="6800215" y="2888615"/>
            <a:ext cx="1028700" cy="568960"/>
          </a:xfrm>
          <a:prstGeom prst="straightConnector1">
            <a:avLst/>
          </a:prstGeom>
          <a:ln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9" name="Straight Arrow Connector 158"/>
          <p:cNvCxnSpPr/>
          <p:nvPr/>
        </p:nvCxnSpPr>
        <p:spPr>
          <a:xfrm flipH="1">
            <a:off x="7414260" y="2905125"/>
            <a:ext cx="385445" cy="540385"/>
          </a:xfrm>
          <a:prstGeom prst="straightConnector1">
            <a:avLst/>
          </a:prstGeom>
          <a:ln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0" name="Straight Arrow Connector 159"/>
          <p:cNvCxnSpPr/>
          <p:nvPr/>
        </p:nvCxnSpPr>
        <p:spPr>
          <a:xfrm>
            <a:off x="7813675" y="2868295"/>
            <a:ext cx="219710" cy="587375"/>
          </a:xfrm>
          <a:prstGeom prst="straightConnector1">
            <a:avLst/>
          </a:prstGeom>
          <a:ln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1" name="Straight Arrow Connector 160"/>
          <p:cNvCxnSpPr/>
          <p:nvPr/>
        </p:nvCxnSpPr>
        <p:spPr>
          <a:xfrm>
            <a:off x="8767445" y="2868295"/>
            <a:ext cx="0" cy="568960"/>
          </a:xfrm>
          <a:prstGeom prst="straightConnector1">
            <a:avLst/>
          </a:prstGeom>
          <a:ln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2" name="Straight Arrow Connector 161"/>
          <p:cNvCxnSpPr/>
          <p:nvPr/>
        </p:nvCxnSpPr>
        <p:spPr>
          <a:xfrm>
            <a:off x="6800215" y="3825875"/>
            <a:ext cx="0" cy="531495"/>
          </a:xfrm>
          <a:prstGeom prst="straightConnector1">
            <a:avLst/>
          </a:prstGeom>
          <a:ln>
            <a:tailEnd type="arrow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3" name="Text Box 162"/>
          <p:cNvSpPr txBox="1"/>
          <p:nvPr/>
        </p:nvSpPr>
        <p:spPr>
          <a:xfrm>
            <a:off x="2839720" y="5045710"/>
            <a:ext cx="43053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/>
              <a:t>(a)</a:t>
            </a:r>
            <a:endParaRPr lang="en-US"/>
          </a:p>
        </p:txBody>
      </p:sp>
      <p:sp>
        <p:nvSpPr>
          <p:cNvPr id="164" name="Text Box 163"/>
          <p:cNvSpPr txBox="1"/>
          <p:nvPr/>
        </p:nvSpPr>
        <p:spPr>
          <a:xfrm>
            <a:off x="8679180" y="5045710"/>
            <a:ext cx="441325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en-US"/>
              <a:t>(b)</a:t>
            </a:r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9" name="Group 8"/>
          <p:cNvGrpSpPr/>
          <p:nvPr/>
        </p:nvGrpSpPr>
        <p:grpSpPr>
          <a:xfrm>
            <a:off x="1730375" y="318135"/>
            <a:ext cx="8373110" cy="1482090"/>
            <a:chOff x="2538" y="1813"/>
            <a:chExt cx="13186" cy="2334"/>
          </a:xfrm>
        </p:grpSpPr>
        <p:sp>
          <p:nvSpPr>
            <p:cNvPr id="7" name="Freeform 6"/>
            <p:cNvSpPr/>
            <p:nvPr/>
          </p:nvSpPr>
          <p:spPr>
            <a:xfrm>
              <a:off x="2538" y="2137"/>
              <a:ext cx="13186" cy="2010"/>
            </a:xfrm>
            <a:custGeom>
              <a:avLst/>
              <a:gdLst>
                <a:gd name="connisteX0" fmla="*/ 2000885 w 8373110"/>
                <a:gd name="connsiteY0" fmla="*/ 183515 h 1276350"/>
                <a:gd name="connisteX1" fmla="*/ 0 w 8373110"/>
                <a:gd name="connsiteY1" fmla="*/ 1276350 h 1276350"/>
                <a:gd name="connisteX2" fmla="*/ 6533515 w 8373110"/>
                <a:gd name="connsiteY2" fmla="*/ 1276350 h 1276350"/>
                <a:gd name="connisteX3" fmla="*/ 8373110 w 8373110"/>
                <a:gd name="connsiteY3" fmla="*/ 292100 h 1276350"/>
                <a:gd name="connisteX4" fmla="*/ 1817370 w 8373110"/>
                <a:gd name="connsiteY4" fmla="*/ 292100 h 1276350"/>
                <a:gd name="connisteX5" fmla="*/ 2292985 w 8373110"/>
                <a:gd name="connsiteY5" fmla="*/ 32385 h 1276350"/>
                <a:gd name="connisteX6" fmla="*/ 2357755 w 8373110"/>
                <a:gd name="connsiteY6" fmla="*/ 0 h 1276350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  <a:cxn ang="0">
                  <a:pos x="connisteX5" y="connsiteY5"/>
                </a:cxn>
                <a:cxn ang="0">
                  <a:pos x="connisteX6" y="connsiteY6"/>
                </a:cxn>
              </a:cxnLst>
              <a:rect l="l" t="t" r="r" b="b"/>
              <a:pathLst>
                <a:path w="8373110" h="1276350">
                  <a:moveTo>
                    <a:pt x="2000885" y="183515"/>
                  </a:moveTo>
                  <a:lnTo>
                    <a:pt x="0" y="1276350"/>
                  </a:lnTo>
                  <a:lnTo>
                    <a:pt x="6533515" y="1276350"/>
                  </a:lnTo>
                  <a:lnTo>
                    <a:pt x="8373110" y="292100"/>
                  </a:lnTo>
                  <a:lnTo>
                    <a:pt x="1817370" y="292100"/>
                  </a:lnTo>
                  <a:lnTo>
                    <a:pt x="2292985" y="32385"/>
                  </a:lnTo>
                  <a:lnTo>
                    <a:pt x="2357755" y="0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4803" y="1813"/>
              <a:ext cx="2300" cy="767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p>
              <a:pPr algn="ctr"/>
              <a:endParaRPr lang="en-US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24205" y="2790190"/>
            <a:ext cx="8373110" cy="1276985"/>
            <a:chOff x="2538" y="2136"/>
            <a:chExt cx="13186" cy="2011"/>
          </a:xfrm>
        </p:grpSpPr>
        <p:sp>
          <p:nvSpPr>
            <p:cNvPr id="14" name="Freeform 13"/>
            <p:cNvSpPr/>
            <p:nvPr/>
          </p:nvSpPr>
          <p:spPr>
            <a:xfrm>
              <a:off x="2538" y="2137"/>
              <a:ext cx="13186" cy="2010"/>
            </a:xfrm>
            <a:custGeom>
              <a:avLst/>
              <a:gdLst>
                <a:gd name="connisteX0" fmla="*/ 2000885 w 8373110"/>
                <a:gd name="connsiteY0" fmla="*/ 183515 h 1276350"/>
                <a:gd name="connisteX1" fmla="*/ 0 w 8373110"/>
                <a:gd name="connsiteY1" fmla="*/ 1276350 h 1276350"/>
                <a:gd name="connisteX2" fmla="*/ 6533515 w 8373110"/>
                <a:gd name="connsiteY2" fmla="*/ 1276350 h 1276350"/>
                <a:gd name="connisteX3" fmla="*/ 8373110 w 8373110"/>
                <a:gd name="connsiteY3" fmla="*/ 292100 h 1276350"/>
                <a:gd name="connisteX4" fmla="*/ 1817370 w 8373110"/>
                <a:gd name="connsiteY4" fmla="*/ 292100 h 1276350"/>
                <a:gd name="connisteX5" fmla="*/ 2292985 w 8373110"/>
                <a:gd name="connsiteY5" fmla="*/ 32385 h 1276350"/>
                <a:gd name="connisteX6" fmla="*/ 2357755 w 8373110"/>
                <a:gd name="connsiteY6" fmla="*/ 0 h 1276350"/>
              </a:gdLst>
              <a:ahLst/>
              <a:cxnLst>
                <a:cxn ang="0">
                  <a:pos x="connisteX0" y="connsiteY0"/>
                </a:cxn>
                <a:cxn ang="0">
                  <a:pos x="connisteX1" y="connsiteY1"/>
                </a:cxn>
                <a:cxn ang="0">
                  <a:pos x="connisteX2" y="connsiteY2"/>
                </a:cxn>
                <a:cxn ang="0">
                  <a:pos x="connisteX3" y="connsiteY3"/>
                </a:cxn>
                <a:cxn ang="0">
                  <a:pos x="connisteX4" y="connsiteY4"/>
                </a:cxn>
                <a:cxn ang="0">
                  <a:pos x="connisteX5" y="connsiteY5"/>
                </a:cxn>
                <a:cxn ang="0">
                  <a:pos x="connisteX6" y="connsiteY6"/>
                </a:cxn>
              </a:cxnLst>
              <a:rect l="l" t="t" r="r" b="b"/>
              <a:pathLst>
                <a:path w="8373110" h="1276350">
                  <a:moveTo>
                    <a:pt x="2000885" y="183515"/>
                  </a:moveTo>
                  <a:lnTo>
                    <a:pt x="0" y="1276350"/>
                  </a:lnTo>
                  <a:lnTo>
                    <a:pt x="6533515" y="1276350"/>
                  </a:lnTo>
                  <a:lnTo>
                    <a:pt x="8373110" y="292100"/>
                  </a:lnTo>
                  <a:lnTo>
                    <a:pt x="1817370" y="292100"/>
                  </a:lnTo>
                  <a:lnTo>
                    <a:pt x="2292985" y="32385"/>
                  </a:lnTo>
                  <a:lnTo>
                    <a:pt x="2357755" y="0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5143" y="2136"/>
              <a:ext cx="1760" cy="444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p>
              <a:pPr algn="ctr"/>
              <a:endParaRPr lang="en-US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8623300" y="4320540"/>
            <a:ext cx="619125" cy="670560"/>
            <a:chOff x="4015" y="6217"/>
            <a:chExt cx="975" cy="1056"/>
          </a:xfrm>
        </p:grpSpPr>
        <p:sp>
          <p:nvSpPr>
            <p:cNvPr id="17" name="Oval 16"/>
            <p:cNvSpPr/>
            <p:nvPr/>
          </p:nvSpPr>
          <p:spPr>
            <a:xfrm>
              <a:off x="4224" y="6379"/>
              <a:ext cx="766" cy="766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sp>
          <p:nvSpPr>
            <p:cNvPr id="18" name="Oval 17"/>
            <p:cNvSpPr/>
            <p:nvPr/>
          </p:nvSpPr>
          <p:spPr>
            <a:xfrm>
              <a:off x="4649" y="6933"/>
              <a:ext cx="341" cy="34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sp>
          <p:nvSpPr>
            <p:cNvPr id="19" name="Oval 18"/>
            <p:cNvSpPr/>
            <p:nvPr/>
          </p:nvSpPr>
          <p:spPr>
            <a:xfrm>
              <a:off x="4015" y="6592"/>
              <a:ext cx="341" cy="34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sp>
          <p:nvSpPr>
            <p:cNvPr id="20" name="Oval 19"/>
            <p:cNvSpPr/>
            <p:nvPr/>
          </p:nvSpPr>
          <p:spPr>
            <a:xfrm>
              <a:off x="4649" y="6217"/>
              <a:ext cx="341" cy="34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2506345" y="3566160"/>
            <a:ext cx="1139190" cy="432435"/>
            <a:chOff x="2829" y="5587"/>
            <a:chExt cx="1794" cy="681"/>
          </a:xfrm>
        </p:grpSpPr>
        <p:sp>
          <p:nvSpPr>
            <p:cNvPr id="53" name="Oval 52"/>
            <p:cNvSpPr/>
            <p:nvPr/>
          </p:nvSpPr>
          <p:spPr>
            <a:xfrm>
              <a:off x="2975" y="5928"/>
              <a:ext cx="341" cy="34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sp>
          <p:nvSpPr>
            <p:cNvPr id="54" name="Oval 53"/>
            <p:cNvSpPr/>
            <p:nvPr/>
          </p:nvSpPr>
          <p:spPr>
            <a:xfrm>
              <a:off x="3316" y="5587"/>
              <a:ext cx="341" cy="34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4283" y="5928"/>
              <a:ext cx="341" cy="341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  <p:sp>
          <p:nvSpPr>
            <p:cNvPr id="56" name="Oval 55"/>
            <p:cNvSpPr/>
            <p:nvPr/>
          </p:nvSpPr>
          <p:spPr>
            <a:xfrm>
              <a:off x="2829" y="5782"/>
              <a:ext cx="1795" cy="3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en-US"/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56" name="Group 155"/>
          <p:cNvGrpSpPr/>
          <p:nvPr/>
        </p:nvGrpSpPr>
        <p:grpSpPr>
          <a:xfrm>
            <a:off x="1857375" y="434340"/>
            <a:ext cx="8383270" cy="5635625"/>
            <a:chOff x="2925" y="684"/>
            <a:chExt cx="13202" cy="8875"/>
          </a:xfrm>
        </p:grpSpPr>
        <p:grpSp>
          <p:nvGrpSpPr>
            <p:cNvPr id="115" name="Group 114"/>
            <p:cNvGrpSpPr/>
            <p:nvPr/>
          </p:nvGrpSpPr>
          <p:grpSpPr>
            <a:xfrm>
              <a:off x="2941" y="7208"/>
              <a:ext cx="13186" cy="2350"/>
              <a:chOff x="2006" y="6953"/>
              <a:chExt cx="13186" cy="2350"/>
            </a:xfrm>
          </p:grpSpPr>
          <p:grpSp>
            <p:nvGrpSpPr>
              <p:cNvPr id="114" name="Group 113"/>
              <p:cNvGrpSpPr/>
              <p:nvPr/>
            </p:nvGrpSpPr>
            <p:grpSpPr>
              <a:xfrm>
                <a:off x="2006" y="6953"/>
                <a:ext cx="13186" cy="2350"/>
                <a:chOff x="2006" y="6953"/>
                <a:chExt cx="13186" cy="2350"/>
              </a:xfrm>
            </p:grpSpPr>
            <p:grpSp>
              <p:nvGrpSpPr>
                <p:cNvPr id="113" name="Group 112"/>
                <p:cNvGrpSpPr/>
                <p:nvPr/>
              </p:nvGrpSpPr>
              <p:grpSpPr>
                <a:xfrm>
                  <a:off x="2006" y="6953"/>
                  <a:ext cx="13186" cy="2351"/>
                  <a:chOff x="1870" y="6953"/>
                  <a:chExt cx="13186" cy="2351"/>
                </a:xfrm>
              </p:grpSpPr>
              <p:sp>
                <p:nvSpPr>
                  <p:cNvPr id="96" name="Freeform 95"/>
                  <p:cNvSpPr/>
                  <p:nvPr/>
                </p:nvSpPr>
                <p:spPr>
                  <a:xfrm>
                    <a:off x="1870" y="7294"/>
                    <a:ext cx="13186" cy="2010"/>
                  </a:xfrm>
                  <a:custGeom>
                    <a:avLst/>
                    <a:gdLst>
                      <a:gd name="connisteX0" fmla="*/ 2000885 w 8373110"/>
                      <a:gd name="connsiteY0" fmla="*/ 183515 h 1276350"/>
                      <a:gd name="connisteX1" fmla="*/ 0 w 8373110"/>
                      <a:gd name="connsiteY1" fmla="*/ 1276350 h 1276350"/>
                      <a:gd name="connisteX2" fmla="*/ 6533515 w 8373110"/>
                      <a:gd name="connsiteY2" fmla="*/ 1276350 h 1276350"/>
                      <a:gd name="connisteX3" fmla="*/ 8373110 w 8373110"/>
                      <a:gd name="connsiteY3" fmla="*/ 292100 h 1276350"/>
                      <a:gd name="connisteX4" fmla="*/ 1817370 w 8373110"/>
                      <a:gd name="connsiteY4" fmla="*/ 292100 h 1276350"/>
                      <a:gd name="connisteX5" fmla="*/ 2292985 w 8373110"/>
                      <a:gd name="connsiteY5" fmla="*/ 32385 h 1276350"/>
                      <a:gd name="connisteX6" fmla="*/ 2357755 w 8373110"/>
                      <a:gd name="connsiteY6" fmla="*/ 0 h 1276350"/>
                    </a:gdLst>
                    <a:ahLst/>
                    <a:cxnLst>
                      <a:cxn ang="0">
                        <a:pos x="connisteX0" y="connsiteY0"/>
                      </a:cxn>
                      <a:cxn ang="0">
                        <a:pos x="connisteX1" y="connsiteY1"/>
                      </a:cxn>
                      <a:cxn ang="0">
                        <a:pos x="connisteX2" y="connsiteY2"/>
                      </a:cxn>
                      <a:cxn ang="0">
                        <a:pos x="connisteX3" y="connsiteY3"/>
                      </a:cxn>
                      <a:cxn ang="0">
                        <a:pos x="connisteX4" y="connsiteY4"/>
                      </a:cxn>
                      <a:cxn ang="0">
                        <a:pos x="connisteX5" y="connsiteY5"/>
                      </a:cxn>
                      <a:cxn ang="0">
                        <a:pos x="connisteX6" y="connsiteY6"/>
                      </a:cxn>
                    </a:cxnLst>
                    <a:rect l="l" t="t" r="r" b="b"/>
                    <a:pathLst>
                      <a:path w="8373110" h="1276350">
                        <a:moveTo>
                          <a:pt x="2000885" y="183515"/>
                        </a:moveTo>
                        <a:lnTo>
                          <a:pt x="0" y="1276350"/>
                        </a:lnTo>
                        <a:lnTo>
                          <a:pt x="6533515" y="1276350"/>
                        </a:lnTo>
                        <a:lnTo>
                          <a:pt x="8373110" y="292100"/>
                        </a:lnTo>
                        <a:lnTo>
                          <a:pt x="1817370" y="292100"/>
                        </a:lnTo>
                        <a:lnTo>
                          <a:pt x="2292985" y="32385"/>
                        </a:lnTo>
                        <a:lnTo>
                          <a:pt x="2357755" y="0"/>
                        </a:lnTo>
                      </a:path>
                    </a:pathLst>
                  </a:custGeom>
                  <a:no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  <p:sp>
                <p:nvSpPr>
                  <p:cNvPr id="97" name="Rectangle 96"/>
                  <p:cNvSpPr/>
                  <p:nvPr/>
                </p:nvSpPr>
                <p:spPr>
                  <a:xfrm>
                    <a:off x="4135" y="6953"/>
                    <a:ext cx="2300" cy="767"/>
                  </a:xfrm>
                  <a:prstGeom prst="rect">
                    <a:avLst/>
                  </a:prstGeom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98" name="Oval 97"/>
                <p:cNvSpPr/>
                <p:nvPr/>
              </p:nvSpPr>
              <p:spPr>
                <a:xfrm>
                  <a:off x="5123" y="7958"/>
                  <a:ext cx="6711" cy="110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Overflow="overflow" horzOverflow="overflow" vert="horz" wrap="square" numCol="1" spcCol="0" rtlCol="0" fromWordArt="0" anchor="ctr" anchorCtr="0" forceAA="0" compatLnSpc="1">
                  <a:noAutofit/>
                </a:bodyPr>
                <a:p>
                  <a:pPr lvl="0" algn="ctr"/>
                  <a:endParaRPr lang="en-US">
                    <a:sym typeface="+mn-ea"/>
                  </a:endParaRPr>
                </a:p>
              </p:txBody>
            </p:sp>
          </p:grpSp>
          <p:sp>
            <p:nvSpPr>
              <p:cNvPr id="100" name="Oval 99"/>
              <p:cNvSpPr/>
              <p:nvPr/>
            </p:nvSpPr>
            <p:spPr>
              <a:xfrm>
                <a:off x="7201" y="7809"/>
                <a:ext cx="341" cy="34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101" name="Oval 100"/>
              <p:cNvSpPr/>
              <p:nvPr/>
            </p:nvSpPr>
            <p:spPr>
              <a:xfrm>
                <a:off x="5903" y="7916"/>
                <a:ext cx="341" cy="34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  <p:sp>
            <p:nvSpPr>
              <p:cNvPr id="102" name="Oval 101"/>
              <p:cNvSpPr/>
              <p:nvPr/>
            </p:nvSpPr>
            <p:spPr>
              <a:xfrm>
                <a:off x="8789" y="7792"/>
                <a:ext cx="341" cy="34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135" name="Oval 134"/>
              <p:cNvSpPr/>
              <p:nvPr/>
            </p:nvSpPr>
            <p:spPr>
              <a:xfrm>
                <a:off x="10266" y="7916"/>
                <a:ext cx="341" cy="34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136" name="Oval 135"/>
              <p:cNvSpPr/>
              <p:nvPr/>
            </p:nvSpPr>
            <p:spPr>
              <a:xfrm>
                <a:off x="11391" y="8116"/>
                <a:ext cx="341" cy="34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137" name="Oval 136"/>
              <p:cNvSpPr/>
              <p:nvPr/>
            </p:nvSpPr>
            <p:spPr>
              <a:xfrm>
                <a:off x="10979" y="8716"/>
                <a:ext cx="341" cy="34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138" name="Oval 137"/>
              <p:cNvSpPr/>
              <p:nvPr/>
            </p:nvSpPr>
            <p:spPr>
              <a:xfrm>
                <a:off x="10041" y="8848"/>
                <a:ext cx="341" cy="34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139" name="Oval 138"/>
              <p:cNvSpPr/>
              <p:nvPr/>
            </p:nvSpPr>
            <p:spPr>
              <a:xfrm>
                <a:off x="8822" y="8865"/>
                <a:ext cx="341" cy="34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140" name="Oval 139"/>
              <p:cNvSpPr/>
              <p:nvPr/>
            </p:nvSpPr>
            <p:spPr>
              <a:xfrm>
                <a:off x="7574" y="8848"/>
                <a:ext cx="341" cy="34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141" name="Oval 140"/>
              <p:cNvSpPr/>
              <p:nvPr/>
            </p:nvSpPr>
            <p:spPr>
              <a:xfrm>
                <a:off x="6185" y="8725"/>
                <a:ext cx="341" cy="34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sp>
            <p:nvSpPr>
              <p:cNvPr id="142" name="Oval 141"/>
              <p:cNvSpPr/>
              <p:nvPr/>
            </p:nvSpPr>
            <p:spPr>
              <a:xfrm>
                <a:off x="4990" y="8384"/>
                <a:ext cx="341" cy="34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lang="en-US"/>
              </a:p>
            </p:txBody>
          </p:sp>
        </p:grpSp>
        <p:grpSp>
          <p:nvGrpSpPr>
            <p:cNvPr id="3" name="Group 2"/>
            <p:cNvGrpSpPr/>
            <p:nvPr/>
          </p:nvGrpSpPr>
          <p:grpSpPr>
            <a:xfrm rot="0">
              <a:off x="2925" y="684"/>
              <a:ext cx="13186" cy="2363"/>
              <a:chOff x="2725" y="484"/>
              <a:chExt cx="13186" cy="2363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2725" y="484"/>
                <a:ext cx="13186" cy="2351"/>
                <a:chOff x="2538" y="1796"/>
                <a:chExt cx="13186" cy="2351"/>
              </a:xfrm>
            </p:grpSpPr>
            <p:sp>
              <p:nvSpPr>
                <p:cNvPr id="11" name="Freeform 10"/>
                <p:cNvSpPr/>
                <p:nvPr/>
              </p:nvSpPr>
              <p:spPr>
                <a:xfrm>
                  <a:off x="2538" y="2137"/>
                  <a:ext cx="13186" cy="2010"/>
                </a:xfrm>
                <a:custGeom>
                  <a:avLst/>
                  <a:gdLst>
                    <a:gd name="connisteX0" fmla="*/ 2000885 w 8373110"/>
                    <a:gd name="connsiteY0" fmla="*/ 183515 h 1276350"/>
                    <a:gd name="connisteX1" fmla="*/ 0 w 8373110"/>
                    <a:gd name="connsiteY1" fmla="*/ 1276350 h 1276350"/>
                    <a:gd name="connisteX2" fmla="*/ 6533515 w 8373110"/>
                    <a:gd name="connsiteY2" fmla="*/ 1276350 h 1276350"/>
                    <a:gd name="connisteX3" fmla="*/ 8373110 w 8373110"/>
                    <a:gd name="connsiteY3" fmla="*/ 292100 h 1276350"/>
                    <a:gd name="connisteX4" fmla="*/ 1817370 w 8373110"/>
                    <a:gd name="connsiteY4" fmla="*/ 292100 h 1276350"/>
                    <a:gd name="connisteX5" fmla="*/ 2292985 w 8373110"/>
                    <a:gd name="connsiteY5" fmla="*/ 32385 h 1276350"/>
                    <a:gd name="connisteX6" fmla="*/ 2357755 w 8373110"/>
                    <a:gd name="connsiteY6" fmla="*/ 0 h 1276350"/>
                  </a:gdLst>
                  <a:ahLst/>
                  <a:cxnLst>
                    <a:cxn ang="0">
                      <a:pos x="connisteX0" y="connsiteY0"/>
                    </a:cxn>
                    <a:cxn ang="0">
                      <a:pos x="connisteX1" y="connsiteY1"/>
                    </a:cxn>
                    <a:cxn ang="0">
                      <a:pos x="connisteX2" y="connsiteY2"/>
                    </a:cxn>
                    <a:cxn ang="0">
                      <a:pos x="connisteX3" y="connsiteY3"/>
                    </a:cxn>
                    <a:cxn ang="0">
                      <a:pos x="connisteX4" y="connsiteY4"/>
                    </a:cxn>
                    <a:cxn ang="0">
                      <a:pos x="connisteX5" y="connsiteY5"/>
                    </a:cxn>
                    <a:cxn ang="0">
                      <a:pos x="connisteX6" y="connsiteY6"/>
                    </a:cxn>
                  </a:cxnLst>
                  <a:rect l="l" t="t" r="r" b="b"/>
                  <a:pathLst>
                    <a:path w="8373110" h="1276350">
                      <a:moveTo>
                        <a:pt x="2000885" y="183515"/>
                      </a:moveTo>
                      <a:lnTo>
                        <a:pt x="0" y="1276350"/>
                      </a:lnTo>
                      <a:lnTo>
                        <a:pt x="6533515" y="1276350"/>
                      </a:lnTo>
                      <a:lnTo>
                        <a:pt x="8373110" y="292100"/>
                      </a:lnTo>
                      <a:lnTo>
                        <a:pt x="1817370" y="292100"/>
                      </a:lnTo>
                      <a:lnTo>
                        <a:pt x="2292985" y="32385"/>
                      </a:lnTo>
                      <a:lnTo>
                        <a:pt x="2357755" y="0"/>
                      </a:lnTo>
                    </a:path>
                  </a:pathLst>
                </a:cu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2" name="Rectangle 11"/>
                <p:cNvSpPr/>
                <p:nvPr/>
              </p:nvSpPr>
              <p:spPr>
                <a:xfrm>
                  <a:off x="4803" y="1796"/>
                  <a:ext cx="2300" cy="767"/>
                </a:xfrm>
                <a:prstGeom prst="rect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  <p:sp>
            <p:nvSpPr>
              <p:cNvPr id="13" name="Oval 12"/>
              <p:cNvSpPr/>
              <p:nvPr/>
            </p:nvSpPr>
            <p:spPr>
              <a:xfrm>
                <a:off x="5978" y="1489"/>
                <a:ext cx="6711" cy="110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grpSp>
            <p:nvGrpSpPr>
              <p:cNvPr id="14" name="Group 13"/>
              <p:cNvGrpSpPr/>
              <p:nvPr/>
            </p:nvGrpSpPr>
            <p:grpSpPr>
              <a:xfrm>
                <a:off x="5428" y="1970"/>
                <a:ext cx="1795" cy="682"/>
                <a:chOff x="2880" y="5587"/>
                <a:chExt cx="1795" cy="682"/>
              </a:xfrm>
            </p:grpSpPr>
            <p:sp>
              <p:nvSpPr>
                <p:cNvPr id="18" name="Oval 17"/>
                <p:cNvSpPr/>
                <p:nvPr/>
              </p:nvSpPr>
              <p:spPr>
                <a:xfrm>
                  <a:off x="2880" y="5782"/>
                  <a:ext cx="1795" cy="34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5" name="Oval 14"/>
                <p:cNvSpPr/>
                <p:nvPr/>
              </p:nvSpPr>
              <p:spPr>
                <a:xfrm>
                  <a:off x="2975" y="5928"/>
                  <a:ext cx="341" cy="34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6" name="Oval 15"/>
                <p:cNvSpPr/>
                <p:nvPr/>
              </p:nvSpPr>
              <p:spPr>
                <a:xfrm>
                  <a:off x="3316" y="5587"/>
                  <a:ext cx="341" cy="34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7" name="Oval 16"/>
                <p:cNvSpPr/>
                <p:nvPr/>
              </p:nvSpPr>
              <p:spPr>
                <a:xfrm>
                  <a:off x="4283" y="5928"/>
                  <a:ext cx="341" cy="34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  <p:grpSp>
            <p:nvGrpSpPr>
              <p:cNvPr id="19" name="Group 18"/>
              <p:cNvGrpSpPr/>
              <p:nvPr/>
            </p:nvGrpSpPr>
            <p:grpSpPr>
              <a:xfrm>
                <a:off x="10795" y="1294"/>
                <a:ext cx="1829" cy="682"/>
                <a:chOff x="2829" y="5587"/>
                <a:chExt cx="1829" cy="682"/>
              </a:xfrm>
            </p:grpSpPr>
            <p:sp>
              <p:nvSpPr>
                <p:cNvPr id="99" name="Oval 98"/>
                <p:cNvSpPr/>
                <p:nvPr/>
              </p:nvSpPr>
              <p:spPr>
                <a:xfrm>
                  <a:off x="2829" y="5782"/>
                  <a:ext cx="1795" cy="34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20" name="Oval 19"/>
                <p:cNvSpPr/>
                <p:nvPr/>
              </p:nvSpPr>
              <p:spPr>
                <a:xfrm>
                  <a:off x="2975" y="5928"/>
                  <a:ext cx="341" cy="34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79" name="Oval 78"/>
                <p:cNvSpPr/>
                <p:nvPr/>
              </p:nvSpPr>
              <p:spPr>
                <a:xfrm>
                  <a:off x="3316" y="5587"/>
                  <a:ext cx="341" cy="34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94" name="Oval 93"/>
                <p:cNvSpPr/>
                <p:nvPr/>
              </p:nvSpPr>
              <p:spPr>
                <a:xfrm>
                  <a:off x="4317" y="5707"/>
                  <a:ext cx="341" cy="34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102"/>
              <p:cNvGrpSpPr/>
              <p:nvPr/>
            </p:nvGrpSpPr>
            <p:grpSpPr>
              <a:xfrm>
                <a:off x="6865" y="1143"/>
                <a:ext cx="1795" cy="733"/>
                <a:chOff x="2829" y="5587"/>
                <a:chExt cx="1795" cy="733"/>
              </a:xfrm>
            </p:grpSpPr>
            <p:sp>
              <p:nvSpPr>
                <p:cNvPr id="107" name="Oval 106"/>
                <p:cNvSpPr/>
                <p:nvPr/>
              </p:nvSpPr>
              <p:spPr>
                <a:xfrm>
                  <a:off x="2829" y="5833"/>
                  <a:ext cx="1795" cy="34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4" name="Oval 103"/>
                <p:cNvSpPr/>
                <p:nvPr/>
              </p:nvSpPr>
              <p:spPr>
                <a:xfrm>
                  <a:off x="2975" y="5979"/>
                  <a:ext cx="341" cy="34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5" name="Oval 104"/>
                <p:cNvSpPr/>
                <p:nvPr/>
              </p:nvSpPr>
              <p:spPr>
                <a:xfrm>
                  <a:off x="3316" y="5587"/>
                  <a:ext cx="341" cy="34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6" name="Oval 105"/>
                <p:cNvSpPr/>
                <p:nvPr/>
              </p:nvSpPr>
              <p:spPr>
                <a:xfrm>
                  <a:off x="4283" y="5877"/>
                  <a:ext cx="341" cy="34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  <p:grpSp>
            <p:nvGrpSpPr>
              <p:cNvPr id="108" name="Group 107"/>
              <p:cNvGrpSpPr/>
              <p:nvPr/>
            </p:nvGrpSpPr>
            <p:grpSpPr>
              <a:xfrm>
                <a:off x="9314" y="2165"/>
                <a:ext cx="1795" cy="682"/>
                <a:chOff x="2829" y="5587"/>
                <a:chExt cx="1795" cy="682"/>
              </a:xfrm>
            </p:grpSpPr>
            <p:sp>
              <p:nvSpPr>
                <p:cNvPr id="112" name="Oval 111"/>
                <p:cNvSpPr/>
                <p:nvPr/>
              </p:nvSpPr>
              <p:spPr>
                <a:xfrm>
                  <a:off x="2829" y="5782"/>
                  <a:ext cx="1795" cy="34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09" name="Oval 108"/>
                <p:cNvSpPr/>
                <p:nvPr/>
              </p:nvSpPr>
              <p:spPr>
                <a:xfrm>
                  <a:off x="2975" y="5928"/>
                  <a:ext cx="341" cy="34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10" name="Oval 109"/>
                <p:cNvSpPr/>
                <p:nvPr/>
              </p:nvSpPr>
              <p:spPr>
                <a:xfrm>
                  <a:off x="3316" y="5587"/>
                  <a:ext cx="341" cy="34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11" name="Oval 110"/>
                <p:cNvSpPr/>
                <p:nvPr/>
              </p:nvSpPr>
              <p:spPr>
                <a:xfrm>
                  <a:off x="4283" y="5826"/>
                  <a:ext cx="341" cy="34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116" name="Group 115"/>
            <p:cNvGrpSpPr/>
            <p:nvPr/>
          </p:nvGrpSpPr>
          <p:grpSpPr>
            <a:xfrm rot="0">
              <a:off x="2925" y="4117"/>
              <a:ext cx="13186" cy="2380"/>
              <a:chOff x="2725" y="467"/>
              <a:chExt cx="13186" cy="2380"/>
            </a:xfrm>
          </p:grpSpPr>
          <p:grpSp>
            <p:nvGrpSpPr>
              <p:cNvPr id="117" name="Group 116"/>
              <p:cNvGrpSpPr/>
              <p:nvPr/>
            </p:nvGrpSpPr>
            <p:grpSpPr>
              <a:xfrm>
                <a:off x="2725" y="467"/>
                <a:ext cx="13186" cy="2368"/>
                <a:chOff x="2538" y="1779"/>
                <a:chExt cx="13186" cy="2368"/>
              </a:xfrm>
            </p:grpSpPr>
            <p:sp>
              <p:nvSpPr>
                <p:cNvPr id="118" name="Freeform 117"/>
                <p:cNvSpPr/>
                <p:nvPr/>
              </p:nvSpPr>
              <p:spPr>
                <a:xfrm>
                  <a:off x="2538" y="2137"/>
                  <a:ext cx="13186" cy="2010"/>
                </a:xfrm>
                <a:custGeom>
                  <a:avLst/>
                  <a:gdLst>
                    <a:gd name="connisteX0" fmla="*/ 2000885 w 8373110"/>
                    <a:gd name="connsiteY0" fmla="*/ 183515 h 1276350"/>
                    <a:gd name="connisteX1" fmla="*/ 0 w 8373110"/>
                    <a:gd name="connsiteY1" fmla="*/ 1276350 h 1276350"/>
                    <a:gd name="connisteX2" fmla="*/ 6533515 w 8373110"/>
                    <a:gd name="connsiteY2" fmla="*/ 1276350 h 1276350"/>
                    <a:gd name="connisteX3" fmla="*/ 8373110 w 8373110"/>
                    <a:gd name="connsiteY3" fmla="*/ 292100 h 1276350"/>
                    <a:gd name="connisteX4" fmla="*/ 1817370 w 8373110"/>
                    <a:gd name="connsiteY4" fmla="*/ 292100 h 1276350"/>
                    <a:gd name="connisteX5" fmla="*/ 2292985 w 8373110"/>
                    <a:gd name="connsiteY5" fmla="*/ 32385 h 1276350"/>
                    <a:gd name="connisteX6" fmla="*/ 2357755 w 8373110"/>
                    <a:gd name="connsiteY6" fmla="*/ 0 h 1276350"/>
                  </a:gdLst>
                  <a:ahLst/>
                  <a:cxnLst>
                    <a:cxn ang="0">
                      <a:pos x="connisteX0" y="connsiteY0"/>
                    </a:cxn>
                    <a:cxn ang="0">
                      <a:pos x="connisteX1" y="connsiteY1"/>
                    </a:cxn>
                    <a:cxn ang="0">
                      <a:pos x="connisteX2" y="connsiteY2"/>
                    </a:cxn>
                    <a:cxn ang="0">
                      <a:pos x="connisteX3" y="connsiteY3"/>
                    </a:cxn>
                    <a:cxn ang="0">
                      <a:pos x="connisteX4" y="connsiteY4"/>
                    </a:cxn>
                    <a:cxn ang="0">
                      <a:pos x="connisteX5" y="connsiteY5"/>
                    </a:cxn>
                    <a:cxn ang="0">
                      <a:pos x="connisteX6" y="connsiteY6"/>
                    </a:cxn>
                  </a:cxnLst>
                  <a:rect l="l" t="t" r="r" b="b"/>
                  <a:pathLst>
                    <a:path w="8373110" h="1276350">
                      <a:moveTo>
                        <a:pt x="2000885" y="183515"/>
                      </a:moveTo>
                      <a:lnTo>
                        <a:pt x="0" y="1276350"/>
                      </a:lnTo>
                      <a:lnTo>
                        <a:pt x="6533515" y="1276350"/>
                      </a:lnTo>
                      <a:lnTo>
                        <a:pt x="8373110" y="292100"/>
                      </a:lnTo>
                      <a:lnTo>
                        <a:pt x="1817370" y="292100"/>
                      </a:lnTo>
                      <a:lnTo>
                        <a:pt x="2292985" y="32385"/>
                      </a:lnTo>
                      <a:lnTo>
                        <a:pt x="2357755" y="0"/>
                      </a:lnTo>
                    </a:path>
                  </a:pathLst>
                </a:cu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19" name="Rectangle 118"/>
                <p:cNvSpPr/>
                <p:nvPr/>
              </p:nvSpPr>
              <p:spPr>
                <a:xfrm>
                  <a:off x="4803" y="1779"/>
                  <a:ext cx="2300" cy="767"/>
                </a:xfrm>
                <a:prstGeom prst="rect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  <p:sp>
            <p:nvSpPr>
              <p:cNvPr id="120" name="Oval 119"/>
              <p:cNvSpPr/>
              <p:nvPr/>
            </p:nvSpPr>
            <p:spPr>
              <a:xfrm>
                <a:off x="5978" y="1489"/>
                <a:ext cx="6711" cy="110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Overflow="overflow" horzOverflow="overflow" vert="horz" wrap="square" numCol="1" spcCol="0" rtlCol="0" fromWordArt="0" anchor="ctr" anchorCtr="0" forceAA="0" compatLnSpc="1">
                <a:noAutofit/>
              </a:bodyPr>
              <a:p>
                <a:pPr lvl="0" algn="ctr"/>
                <a:endParaRPr lang="en-US">
                  <a:sym typeface="+mn-ea"/>
                </a:endParaRPr>
              </a:p>
            </p:txBody>
          </p:sp>
          <p:grpSp>
            <p:nvGrpSpPr>
              <p:cNvPr id="121" name="Group 120"/>
              <p:cNvGrpSpPr/>
              <p:nvPr/>
            </p:nvGrpSpPr>
            <p:grpSpPr>
              <a:xfrm>
                <a:off x="5428" y="1970"/>
                <a:ext cx="1795" cy="682"/>
                <a:chOff x="2880" y="5587"/>
                <a:chExt cx="1795" cy="682"/>
              </a:xfrm>
            </p:grpSpPr>
            <p:sp>
              <p:nvSpPr>
                <p:cNvPr id="122" name="Oval 121"/>
                <p:cNvSpPr/>
                <p:nvPr/>
              </p:nvSpPr>
              <p:spPr>
                <a:xfrm>
                  <a:off x="2880" y="5782"/>
                  <a:ext cx="1795" cy="34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23" name="Oval 122"/>
                <p:cNvSpPr/>
                <p:nvPr/>
              </p:nvSpPr>
              <p:spPr>
                <a:xfrm>
                  <a:off x="2975" y="5928"/>
                  <a:ext cx="341" cy="34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24" name="Oval 123"/>
                <p:cNvSpPr/>
                <p:nvPr/>
              </p:nvSpPr>
              <p:spPr>
                <a:xfrm>
                  <a:off x="3316" y="5587"/>
                  <a:ext cx="341" cy="34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25" name="Oval 124"/>
                <p:cNvSpPr/>
                <p:nvPr/>
              </p:nvSpPr>
              <p:spPr>
                <a:xfrm>
                  <a:off x="4283" y="5928"/>
                  <a:ext cx="341" cy="34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  <p:grpSp>
            <p:nvGrpSpPr>
              <p:cNvPr id="126" name="Group 125"/>
              <p:cNvGrpSpPr/>
              <p:nvPr/>
            </p:nvGrpSpPr>
            <p:grpSpPr>
              <a:xfrm>
                <a:off x="10795" y="1294"/>
                <a:ext cx="1829" cy="682"/>
                <a:chOff x="2829" y="5587"/>
                <a:chExt cx="1829" cy="682"/>
              </a:xfrm>
            </p:grpSpPr>
            <p:sp>
              <p:nvSpPr>
                <p:cNvPr id="127" name="Oval 126"/>
                <p:cNvSpPr/>
                <p:nvPr/>
              </p:nvSpPr>
              <p:spPr>
                <a:xfrm>
                  <a:off x="2829" y="5782"/>
                  <a:ext cx="1795" cy="34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28" name="Oval 127"/>
                <p:cNvSpPr/>
                <p:nvPr/>
              </p:nvSpPr>
              <p:spPr>
                <a:xfrm>
                  <a:off x="2975" y="5928"/>
                  <a:ext cx="341" cy="34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29" name="Oval 128"/>
                <p:cNvSpPr/>
                <p:nvPr/>
              </p:nvSpPr>
              <p:spPr>
                <a:xfrm>
                  <a:off x="3316" y="5587"/>
                  <a:ext cx="341" cy="34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30" name="Oval 129"/>
                <p:cNvSpPr/>
                <p:nvPr/>
              </p:nvSpPr>
              <p:spPr>
                <a:xfrm>
                  <a:off x="4317" y="5707"/>
                  <a:ext cx="341" cy="34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  <p:grpSp>
            <p:nvGrpSpPr>
              <p:cNvPr id="131" name="Group 130"/>
              <p:cNvGrpSpPr/>
              <p:nvPr/>
            </p:nvGrpSpPr>
            <p:grpSpPr>
              <a:xfrm>
                <a:off x="6865" y="1143"/>
                <a:ext cx="1795" cy="733"/>
                <a:chOff x="2829" y="5587"/>
                <a:chExt cx="1795" cy="733"/>
              </a:xfrm>
            </p:grpSpPr>
            <p:sp>
              <p:nvSpPr>
                <p:cNvPr id="132" name="Oval 131"/>
                <p:cNvSpPr/>
                <p:nvPr/>
              </p:nvSpPr>
              <p:spPr>
                <a:xfrm>
                  <a:off x="2829" y="5833"/>
                  <a:ext cx="1795" cy="34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33" name="Oval 132"/>
                <p:cNvSpPr/>
                <p:nvPr/>
              </p:nvSpPr>
              <p:spPr>
                <a:xfrm>
                  <a:off x="2975" y="5979"/>
                  <a:ext cx="341" cy="34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34" name="Oval 133"/>
                <p:cNvSpPr/>
                <p:nvPr/>
              </p:nvSpPr>
              <p:spPr>
                <a:xfrm>
                  <a:off x="3316" y="5587"/>
                  <a:ext cx="341" cy="34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46" name="Oval 145"/>
                <p:cNvSpPr/>
                <p:nvPr/>
              </p:nvSpPr>
              <p:spPr>
                <a:xfrm>
                  <a:off x="4283" y="5877"/>
                  <a:ext cx="341" cy="34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  <p:grpSp>
            <p:nvGrpSpPr>
              <p:cNvPr id="147" name="Group 146"/>
              <p:cNvGrpSpPr/>
              <p:nvPr/>
            </p:nvGrpSpPr>
            <p:grpSpPr>
              <a:xfrm>
                <a:off x="9314" y="2165"/>
                <a:ext cx="1795" cy="682"/>
                <a:chOff x="2829" y="5587"/>
                <a:chExt cx="1795" cy="682"/>
              </a:xfrm>
            </p:grpSpPr>
            <p:sp>
              <p:nvSpPr>
                <p:cNvPr id="148" name="Oval 147"/>
                <p:cNvSpPr/>
                <p:nvPr/>
              </p:nvSpPr>
              <p:spPr>
                <a:xfrm>
                  <a:off x="2829" y="5782"/>
                  <a:ext cx="1795" cy="34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49" name="Oval 148"/>
                <p:cNvSpPr/>
                <p:nvPr/>
              </p:nvSpPr>
              <p:spPr>
                <a:xfrm>
                  <a:off x="2975" y="5928"/>
                  <a:ext cx="341" cy="34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50" name="Oval 149"/>
                <p:cNvSpPr/>
                <p:nvPr/>
              </p:nvSpPr>
              <p:spPr>
                <a:xfrm>
                  <a:off x="3316" y="5587"/>
                  <a:ext cx="341" cy="34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  <p:sp>
              <p:nvSpPr>
                <p:cNvPr id="151" name="Oval 150"/>
                <p:cNvSpPr/>
                <p:nvPr/>
              </p:nvSpPr>
              <p:spPr>
                <a:xfrm>
                  <a:off x="4283" y="5826"/>
                  <a:ext cx="341" cy="34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p>
                  <a:pPr algn="ctr"/>
                  <a:endParaRPr lang="en-US"/>
                </a:p>
              </p:txBody>
            </p:sp>
          </p:grpSp>
        </p:grpSp>
        <p:cxnSp>
          <p:nvCxnSpPr>
            <p:cNvPr id="152" name="Straight Connector 151"/>
            <p:cNvCxnSpPr>
              <a:stCxn id="18" idx="2"/>
              <a:endCxn id="118" idx="1"/>
            </p:cNvCxnSpPr>
            <p:nvPr/>
          </p:nvCxnSpPr>
          <p:spPr>
            <a:xfrm flipH="1">
              <a:off x="2925" y="2535"/>
              <a:ext cx="2703" cy="3950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/>
            <p:cNvCxnSpPr>
              <a:stCxn id="18" idx="6"/>
              <a:endCxn id="118" idx="3"/>
            </p:cNvCxnSpPr>
            <p:nvPr/>
          </p:nvCxnSpPr>
          <p:spPr>
            <a:xfrm>
              <a:off x="7423" y="2535"/>
              <a:ext cx="8688" cy="2400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/>
            <p:cNvCxnSpPr>
              <a:stCxn id="122" idx="2"/>
              <a:endCxn id="96" idx="1"/>
            </p:cNvCxnSpPr>
            <p:nvPr/>
          </p:nvCxnSpPr>
          <p:spPr>
            <a:xfrm flipH="1">
              <a:off x="2941" y="5985"/>
              <a:ext cx="2687" cy="3574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/>
            <p:cNvCxnSpPr>
              <a:stCxn id="122" idx="6"/>
              <a:endCxn id="96" idx="3"/>
            </p:cNvCxnSpPr>
            <p:nvPr/>
          </p:nvCxnSpPr>
          <p:spPr>
            <a:xfrm>
              <a:off x="7423" y="5985"/>
              <a:ext cx="8704" cy="2024"/>
            </a:xfrm>
            <a:prstGeom prst="line">
              <a:avLst/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304</Words>
  <Application>WPS Presentation</Application>
  <PresentationFormat>Widescreen</PresentationFormat>
  <Paragraphs>100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9" baseType="lpstr">
      <vt:lpstr>Arial</vt:lpstr>
      <vt:lpstr>宋体</vt:lpstr>
      <vt:lpstr>Wingdings</vt:lpstr>
      <vt:lpstr>Times New Roman</vt:lpstr>
      <vt:lpstr>微软雅黑</vt:lpstr>
      <vt:lpstr>Arial Unicode MS</vt:lpstr>
      <vt:lpstr>Calibri Light</vt:lpstr>
      <vt:lpstr>Calibri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HAORAN</cp:lastModifiedBy>
  <cp:revision>43</cp:revision>
  <dcterms:created xsi:type="dcterms:W3CDTF">2018-10-22T12:34:00Z</dcterms:created>
  <dcterms:modified xsi:type="dcterms:W3CDTF">2019-01-05T07:14:13Z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1033-10.2.0.7587</vt:lpwstr>
  </property>
</Properties>
</file>