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21"/>
  </p:notesMasterIdLst>
  <p:sldIdLst>
    <p:sldId id="256" r:id="rId2"/>
    <p:sldId id="426" r:id="rId3"/>
    <p:sldId id="427" r:id="rId4"/>
    <p:sldId id="428" r:id="rId5"/>
    <p:sldId id="257" r:id="rId6"/>
    <p:sldId id="417" r:id="rId7"/>
    <p:sldId id="411" r:id="rId8"/>
    <p:sldId id="413" r:id="rId9"/>
    <p:sldId id="414" r:id="rId10"/>
    <p:sldId id="418" r:id="rId11"/>
    <p:sldId id="415" r:id="rId12"/>
    <p:sldId id="416" r:id="rId13"/>
    <p:sldId id="425" r:id="rId14"/>
    <p:sldId id="419" r:id="rId15"/>
    <p:sldId id="420" r:id="rId16"/>
    <p:sldId id="421" r:id="rId17"/>
    <p:sldId id="422" r:id="rId18"/>
    <p:sldId id="423" r:id="rId19"/>
    <p:sldId id="424" r:id="rId20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BE4F3"/>
    <a:srgbClr val="D883FF"/>
    <a:srgbClr val="989898"/>
    <a:srgbClr val="FFFFFF"/>
    <a:srgbClr val="AB7942"/>
    <a:srgbClr val="FFFC00"/>
    <a:srgbClr val="00FDFF"/>
    <a:srgbClr val="FF9300"/>
    <a:srgbClr val="4271C2"/>
    <a:srgbClr val="4C8FC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588"/>
    <p:restoredTop sz="97059"/>
  </p:normalViewPr>
  <p:slideViewPr>
    <p:cSldViewPr snapToGrid="0" snapToObjects="1">
      <p:cViewPr varScale="1">
        <p:scale>
          <a:sx n="109" d="100"/>
          <a:sy n="109" d="100"/>
        </p:scale>
        <p:origin x="504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450917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290899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181653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893474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951677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50948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044666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861727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874829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75173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389526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066791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644230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93019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52400" y="6404290"/>
            <a:ext cx="263982" cy="26924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457200">
              <a:buSzTx/>
              <a:buFontTx/>
              <a:buNone/>
              <a:defRPr sz="2400" b="1"/>
            </a:lvl2pPr>
            <a:lvl3pPr marL="0" indent="914400">
              <a:buSzTx/>
              <a:buFontTx/>
              <a:buNone/>
              <a:defRPr sz="2400" b="1"/>
            </a:lvl3pPr>
            <a:lvl4pPr marL="0" indent="1371600">
              <a:buSzTx/>
              <a:buFontTx/>
              <a:buNone/>
              <a:defRPr sz="2400" b="1"/>
            </a:lvl4pPr>
            <a:lvl5pPr marL="0" indent="1828800"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 txBox="1">
            <a:spLocks noGrp="1"/>
          </p:cNvSpPr>
          <p:nvPr>
            <p:ph type="title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8320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432873"/>
            <a:ext cx="10515600" cy="47440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76200" y="6404290"/>
            <a:ext cx="263982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5" r:id="rId5"/>
    <p:sldLayoutId id="2147483656" r:id="rId6"/>
    <p:sldLayoutId id="2147483657" r:id="rId7"/>
    <p:sldLayoutId id="2147483658" r:id="rId8"/>
    <p:sldLayoutId id="2147483659" r:id="rId9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8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8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8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8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Diagrams for Documentation</a:t>
            </a:r>
          </a:p>
        </p:txBody>
      </p:sp>
      <p:sp>
        <p:nvSpPr>
          <p:cNvPr id="113" name="Subtitle 2"/>
          <p:cNvSpPr txBox="1">
            <a:spLocks noGrp="1"/>
          </p:cNvSpPr>
          <p:nvPr>
            <p:ph type="subTitle" sz="quarter" idx="1"/>
          </p:nvPr>
        </p:nvSpPr>
        <p:spPr>
          <a:xfrm>
            <a:off x="1524000" y="3602037"/>
            <a:ext cx="9144000" cy="1655762"/>
          </a:xfrm>
          <a:prstGeom prst="rect">
            <a:avLst/>
          </a:prstGeom>
        </p:spPr>
        <p:txBody>
          <a:bodyPr/>
          <a:lstStyle/>
          <a:p>
            <a:r>
              <a:t>Organized by Section and Topic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4.b – Working as MagnetoCorp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A2C968B-8F7E-FA43-A304-F08C924D4894}"/>
              </a:ext>
            </a:extLst>
          </p:cNvPr>
          <p:cNvGrpSpPr/>
          <p:nvPr/>
        </p:nvGrpSpPr>
        <p:grpSpPr>
          <a:xfrm>
            <a:off x="5121995" y="3289116"/>
            <a:ext cx="5113368" cy="1349064"/>
            <a:chOff x="5021954" y="3134727"/>
            <a:chExt cx="5113368" cy="1349064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A0B7F8EB-9824-8B46-AC51-1EA5CF11245D}"/>
                </a:ext>
              </a:extLst>
            </p:cNvPr>
            <p:cNvSpPr/>
            <p:nvPr/>
          </p:nvSpPr>
          <p:spPr>
            <a:xfrm>
              <a:off x="502195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CA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82CE244E-0FC4-7240-A0EB-C8A7E63FB6A8}"/>
                </a:ext>
              </a:extLst>
            </p:cNvPr>
            <p:cNvSpPr/>
            <p:nvPr/>
          </p:nvSpPr>
          <p:spPr>
            <a:xfrm>
              <a:off x="890361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orderer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A91F392A-B57F-3946-94FA-E6E043D6221F}"/>
                </a:ext>
              </a:extLst>
            </p:cNvPr>
            <p:cNvGrpSpPr/>
            <p:nvPr/>
          </p:nvGrpSpPr>
          <p:grpSpPr>
            <a:xfrm>
              <a:off x="6849658" y="3134727"/>
              <a:ext cx="1457960" cy="1349064"/>
              <a:chOff x="5576117" y="2771284"/>
              <a:chExt cx="1457960" cy="1349064"/>
            </a:xfrm>
          </p:grpSpPr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EFB91885-DC2A-6C4C-91F7-2B64242418F1}"/>
                  </a:ext>
                </a:extLst>
              </p:cNvPr>
              <p:cNvSpPr/>
              <p:nvPr/>
            </p:nvSpPr>
            <p:spPr>
              <a:xfrm>
                <a:off x="5802369" y="3395921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ysDot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ledger database</a:t>
                </a:r>
              </a:p>
            </p:txBody>
          </p:sp>
          <p:sp>
            <p:nvSpPr>
              <p:cNvPr id="4" name="Rectangle 3">
                <a:extLst>
                  <a:ext uri="{FF2B5EF4-FFF2-40B4-BE49-F238E27FC236}">
                    <a16:creationId xmlns:a16="http://schemas.microsoft.com/office/drawing/2014/main" id="{CEC139C3-9E58-904D-9ADA-212A2089254C}"/>
                  </a:ext>
                </a:extLst>
              </p:cNvPr>
              <p:cNvSpPr/>
              <p:nvPr/>
            </p:nvSpPr>
            <p:spPr>
              <a:xfrm>
                <a:off x="5576117" y="2771284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peer</a:t>
                </a:r>
              </a:p>
            </p:txBody>
          </p:sp>
        </p:grpSp>
      </p:grp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1" name="Rectangle 20">
            <a:extLst>
              <a:ext uri="{FF2B5EF4-FFF2-40B4-BE49-F238E27FC236}">
                <a16:creationId xmlns:a16="http://schemas.microsoft.com/office/drawing/2014/main" id="{A1E2C7EC-9D14-F245-9B09-175892E36CB2}"/>
              </a:ext>
            </a:extLst>
          </p:cNvPr>
          <p:cNvSpPr/>
          <p:nvPr/>
        </p:nvSpPr>
        <p:spPr>
          <a:xfrm>
            <a:off x="2615398" y="375697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Application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4457700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008908" y="2710841"/>
            <a:ext cx="111344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basic network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2677185" y="4685500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621732" y="289918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</p:spTree>
    <p:extLst>
      <p:ext uri="{BB962C8B-B14F-4D97-AF65-F5344CB8AC3E}">
        <p14:creationId xmlns:p14="http://schemas.microsoft.com/office/powerpoint/2010/main" val="242649976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5 – Working as DigiBank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A0B7F8EB-9824-8B46-AC51-1EA5CF11245D}"/>
              </a:ext>
            </a:extLst>
          </p:cNvPr>
          <p:cNvSpPr/>
          <p:nvPr/>
        </p:nvSpPr>
        <p:spPr>
          <a:xfrm>
            <a:off x="3940545" y="367119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CA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2CE244E-0FC4-7240-A0EB-C8A7E63FB6A8}"/>
              </a:ext>
            </a:extLst>
          </p:cNvPr>
          <p:cNvSpPr/>
          <p:nvPr/>
        </p:nvSpPr>
        <p:spPr>
          <a:xfrm>
            <a:off x="7822205" y="367119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B91885-DC2A-6C4C-91F7-2B64242418F1}"/>
              </a:ext>
            </a:extLst>
          </p:cNvPr>
          <p:cNvSpPr/>
          <p:nvPr/>
        </p:nvSpPr>
        <p:spPr>
          <a:xfrm>
            <a:off x="6463030" y="428354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ledger database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18813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1" name="Rectangle 20">
            <a:extLst>
              <a:ext uri="{FF2B5EF4-FFF2-40B4-BE49-F238E27FC236}">
                <a16:creationId xmlns:a16="http://schemas.microsoft.com/office/drawing/2014/main" id="{A1E2C7EC-9D14-F245-9B09-175892E36CB2}"/>
              </a:ext>
            </a:extLst>
          </p:cNvPr>
          <p:cNvSpPr/>
          <p:nvPr/>
        </p:nvSpPr>
        <p:spPr>
          <a:xfrm>
            <a:off x="2196298" y="4030232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Application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3665220" y="2662448"/>
            <a:ext cx="0" cy="2478914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5856154" y="2605218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E10DDDDD-6617-7140-965A-EBD94B8F119E}"/>
              </a:ext>
            </a:extLst>
          </p:cNvPr>
          <p:cNvSpPr/>
          <p:nvPr/>
        </p:nvSpPr>
        <p:spPr>
          <a:xfrm>
            <a:off x="9468864" y="4035045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Application</a:t>
            </a:r>
          </a:p>
        </p:txBody>
      </p: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5F306530-4EAF-1640-9118-9C988964652E}"/>
              </a:ext>
            </a:extLst>
          </p:cNvPr>
          <p:cNvCxnSpPr>
            <a:cxnSpLocks/>
          </p:cNvCxnSpPr>
          <p:nvPr/>
        </p:nvCxnSpPr>
        <p:spPr>
          <a:xfrm>
            <a:off x="9288780" y="2662448"/>
            <a:ext cx="0" cy="2478914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2258085" y="2593829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EE54F76-BA83-0B41-ABB7-9681877E26DA}"/>
              </a:ext>
            </a:extLst>
          </p:cNvPr>
          <p:cNvSpPr txBox="1"/>
          <p:nvPr/>
        </p:nvSpPr>
        <p:spPr>
          <a:xfrm>
            <a:off x="9764921" y="2604456"/>
            <a:ext cx="73193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DigiBank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202632" y="317245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160F958D-A9A8-7A44-B029-12A0A6EED3A3}"/>
              </a:ext>
            </a:extLst>
          </p:cNvPr>
          <p:cNvSpPr/>
          <p:nvPr/>
        </p:nvSpPr>
        <p:spPr>
          <a:xfrm>
            <a:off x="9475198" y="317726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 console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7B64A25D-6D57-D04E-8C64-CB2D965ED045}"/>
              </a:ext>
            </a:extLst>
          </p:cNvPr>
          <p:cNvSpPr/>
          <p:nvPr/>
        </p:nvSpPr>
        <p:spPr>
          <a:xfrm>
            <a:off x="6463030" y="305874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26" name="Folded Corner 25">
            <a:extLst>
              <a:ext uri="{FF2B5EF4-FFF2-40B4-BE49-F238E27FC236}">
                <a16:creationId xmlns:a16="http://schemas.microsoft.com/office/drawing/2014/main" id="{F76407A4-69AB-9B43-8A15-6EA9FCCD6178}"/>
              </a:ext>
            </a:extLst>
          </p:cNvPr>
          <p:cNvSpPr/>
          <p:nvPr/>
        </p:nvSpPr>
        <p:spPr>
          <a:xfrm>
            <a:off x="5406982" y="4283548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5877794" y="365027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peer</a:t>
            </a:r>
          </a:p>
        </p:txBody>
      </p:sp>
    </p:spTree>
    <p:extLst>
      <p:ext uri="{BB962C8B-B14F-4D97-AF65-F5344CB8AC3E}">
        <p14:creationId xmlns:p14="http://schemas.microsoft.com/office/powerpoint/2010/main" val="4185056362"/>
      </p:ext>
    </p:extLst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6 – Install Smart Contract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B91885-DC2A-6C4C-91F7-2B64242418F1}"/>
              </a:ext>
            </a:extLst>
          </p:cNvPr>
          <p:cNvSpPr/>
          <p:nvPr/>
        </p:nvSpPr>
        <p:spPr>
          <a:xfrm>
            <a:off x="8627475" y="37012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ledger database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6407944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335627" y="2636327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867159" y="2636327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646843" y="30615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4818346-AC73-4C4C-9B1D-4D2C6428D62F}"/>
              </a:ext>
            </a:extLst>
          </p:cNvPr>
          <p:cNvSpPr txBox="1"/>
          <p:nvPr/>
        </p:nvSpPr>
        <p:spPr>
          <a:xfrm>
            <a:off x="5648152" y="3116024"/>
            <a:ext cx="529951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install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6126510" y="3366650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8" name="Elbow Connector 7">
            <a:extLst>
              <a:ext uri="{FF2B5EF4-FFF2-40B4-BE49-F238E27FC236}">
                <a16:creationId xmlns:a16="http://schemas.microsoft.com/office/drawing/2014/main" id="{259A0DFC-6943-9243-B479-A510F04326A1}"/>
              </a:ext>
            </a:extLst>
          </p:cNvPr>
          <p:cNvCxnSpPr>
            <a:cxnSpLocks/>
            <a:stCxn id="2" idx="0"/>
            <a:endCxn id="4" idx="1"/>
          </p:cNvCxnSpPr>
          <p:nvPr/>
        </p:nvCxnSpPr>
        <p:spPr>
          <a:xfrm rot="5400000" flipH="1" flipV="1">
            <a:off x="5433661" y="1512475"/>
            <a:ext cx="301857" cy="4124508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4103360" y="3061586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7316898C-B454-AA4B-84FD-8E5433822678}"/>
              </a:ext>
            </a:extLst>
          </p:cNvPr>
          <p:cNvSpPr txBox="1"/>
          <p:nvPr/>
        </p:nvSpPr>
        <p:spPr>
          <a:xfrm>
            <a:off x="2641811" y="4430724"/>
            <a:ext cx="1761058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development c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opy on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local machine’s file system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1459A975-6D04-CC4A-8BAD-E85E338A3DD4}"/>
              </a:ext>
            </a:extLst>
          </p:cNvPr>
          <p:cNvSpPr txBox="1"/>
          <p:nvPr/>
        </p:nvSpPr>
        <p:spPr>
          <a:xfrm>
            <a:off x="7233061" y="4430724"/>
            <a:ext cx="621323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installed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version</a:t>
            </a:r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E842C3B4-ABBA-044F-8A54-D170A9E3158F}"/>
              </a:ext>
            </a:extLst>
          </p:cNvPr>
          <p:cNvCxnSpPr>
            <a:cxnSpLocks/>
            <a:endCxn id="13" idx="1"/>
          </p:cNvCxnSpPr>
          <p:nvPr/>
        </p:nvCxnSpPr>
        <p:spPr>
          <a:xfrm>
            <a:off x="7945608" y="4063483"/>
            <a:ext cx="681867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none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2A080A0D-B1B0-1845-8D83-7149912DEF45}"/>
              </a:ext>
            </a:extLst>
          </p:cNvPr>
          <p:cNvSpPr txBox="1"/>
          <p:nvPr/>
        </p:nvSpPr>
        <p:spPr>
          <a:xfrm>
            <a:off x="7945608" y="3778355"/>
            <a:ext cx="627734" cy="55399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getState</a:t>
            </a:r>
          </a:p>
          <a:p>
            <a:pPr marL="0" marR="0" indent="0" algn="ctr" defTabSz="914400" rtl="0" fontAlgn="auto" latinLnBrk="0" hangingPunct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putState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" name="Folded Corner 1">
            <a:extLst>
              <a:ext uri="{FF2B5EF4-FFF2-40B4-BE49-F238E27FC236}">
                <a16:creationId xmlns:a16="http://schemas.microsoft.com/office/drawing/2014/main" id="{FFC9EC87-FC92-3B4D-AA55-681023B1C05D}"/>
              </a:ext>
            </a:extLst>
          </p:cNvPr>
          <p:cNvSpPr/>
          <p:nvPr/>
        </p:nvSpPr>
        <p:spPr>
          <a:xfrm>
            <a:off x="3166277" y="3725657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8" name="Folded Corner 27">
            <a:extLst>
              <a:ext uri="{FF2B5EF4-FFF2-40B4-BE49-F238E27FC236}">
                <a16:creationId xmlns:a16="http://schemas.microsoft.com/office/drawing/2014/main" id="{FDEADDA7-C5D2-2344-99C5-40017EDD757E}"/>
              </a:ext>
            </a:extLst>
          </p:cNvPr>
          <p:cNvSpPr/>
          <p:nvPr/>
        </p:nvSpPr>
        <p:spPr>
          <a:xfrm>
            <a:off x="7187666" y="3713997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347636064"/>
      </p:ext>
    </p:extLst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6.b – Install Smart Contract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B91885-DC2A-6C4C-91F7-2B64242418F1}"/>
              </a:ext>
            </a:extLst>
          </p:cNvPr>
          <p:cNvSpPr/>
          <p:nvPr/>
        </p:nvSpPr>
        <p:spPr>
          <a:xfrm>
            <a:off x="8627475" y="37012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ledger database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6407944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335627" y="2636327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867159" y="2636327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646843" y="30615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4818346-AC73-4C4C-9B1D-4D2C6428D62F}"/>
              </a:ext>
            </a:extLst>
          </p:cNvPr>
          <p:cNvSpPr txBox="1"/>
          <p:nvPr/>
        </p:nvSpPr>
        <p:spPr>
          <a:xfrm>
            <a:off x="5648152" y="3116024"/>
            <a:ext cx="529951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install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6126510" y="3366650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4124818" y="3061585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7316898C-B454-AA4B-84FD-8E5433822678}"/>
              </a:ext>
            </a:extLst>
          </p:cNvPr>
          <p:cNvSpPr txBox="1"/>
          <p:nvPr/>
        </p:nvSpPr>
        <p:spPr>
          <a:xfrm>
            <a:off x="2641811" y="4430724"/>
            <a:ext cx="1761058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development c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opy on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local machine’s file system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1459A975-6D04-CC4A-8BAD-E85E338A3DD4}"/>
              </a:ext>
            </a:extLst>
          </p:cNvPr>
          <p:cNvSpPr txBox="1"/>
          <p:nvPr/>
        </p:nvSpPr>
        <p:spPr>
          <a:xfrm>
            <a:off x="7233061" y="4430724"/>
            <a:ext cx="621323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installed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version</a:t>
            </a:r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E842C3B4-ABBA-044F-8A54-D170A9E3158F}"/>
              </a:ext>
            </a:extLst>
          </p:cNvPr>
          <p:cNvCxnSpPr>
            <a:cxnSpLocks/>
            <a:stCxn id="28" idx="3"/>
            <a:endCxn id="13" idx="1"/>
          </p:cNvCxnSpPr>
          <p:nvPr/>
        </p:nvCxnSpPr>
        <p:spPr>
          <a:xfrm flipV="1">
            <a:off x="7905103" y="4063483"/>
            <a:ext cx="722372" cy="3387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triangl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2A080A0D-B1B0-1845-8D83-7149912DEF45}"/>
              </a:ext>
            </a:extLst>
          </p:cNvPr>
          <p:cNvSpPr txBox="1"/>
          <p:nvPr/>
        </p:nvSpPr>
        <p:spPr>
          <a:xfrm>
            <a:off x="7945608" y="3778355"/>
            <a:ext cx="627734" cy="55399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getState</a:t>
            </a:r>
          </a:p>
          <a:p>
            <a:pPr marL="0" marR="0" indent="0" algn="ctr" defTabSz="914400" rtl="0" fontAlgn="auto" latinLnBrk="0" hangingPunct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putState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" name="Folded Corner 1">
            <a:extLst>
              <a:ext uri="{FF2B5EF4-FFF2-40B4-BE49-F238E27FC236}">
                <a16:creationId xmlns:a16="http://schemas.microsoft.com/office/drawing/2014/main" id="{FFC9EC87-FC92-3B4D-AA55-681023B1C05D}"/>
              </a:ext>
            </a:extLst>
          </p:cNvPr>
          <p:cNvSpPr/>
          <p:nvPr/>
        </p:nvSpPr>
        <p:spPr>
          <a:xfrm>
            <a:off x="3166277" y="3725657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8" name="Folded Corner 27">
            <a:extLst>
              <a:ext uri="{FF2B5EF4-FFF2-40B4-BE49-F238E27FC236}">
                <a16:creationId xmlns:a16="http://schemas.microsoft.com/office/drawing/2014/main" id="{FDEADDA7-C5D2-2344-99C5-40017EDD757E}"/>
              </a:ext>
            </a:extLst>
          </p:cNvPr>
          <p:cNvSpPr/>
          <p:nvPr/>
        </p:nvSpPr>
        <p:spPr>
          <a:xfrm>
            <a:off x="7192988" y="3704656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cxnSp>
        <p:nvCxnSpPr>
          <p:cNvPr id="22" name="Elbow Connector 21">
            <a:extLst>
              <a:ext uri="{FF2B5EF4-FFF2-40B4-BE49-F238E27FC236}">
                <a16:creationId xmlns:a16="http://schemas.microsoft.com/office/drawing/2014/main" id="{486A1723-628F-E848-A4EB-D1B2F93B1511}"/>
              </a:ext>
            </a:extLst>
          </p:cNvPr>
          <p:cNvCxnSpPr>
            <a:cxnSpLocks/>
            <a:stCxn id="2" idx="0"/>
            <a:endCxn id="23" idx="1"/>
          </p:cNvCxnSpPr>
          <p:nvPr/>
        </p:nvCxnSpPr>
        <p:spPr>
          <a:xfrm rot="5400000" flipH="1" flipV="1">
            <a:off x="3672647" y="3273487"/>
            <a:ext cx="301858" cy="602483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F2788DED-26EF-8A45-AB8E-5D9A3FFB5A2B}"/>
              </a:ext>
            </a:extLst>
          </p:cNvPr>
          <p:cNvCxnSpPr>
            <a:cxnSpLocks/>
            <a:stCxn id="23" idx="3"/>
            <a:endCxn id="4" idx="1"/>
          </p:cNvCxnSpPr>
          <p:nvPr/>
        </p:nvCxnSpPr>
        <p:spPr>
          <a:xfrm>
            <a:off x="5356526" y="3423799"/>
            <a:ext cx="2290317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2904883167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8306956" y="298422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7 – Instantiate Smart Contract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5369943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79426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304189" y="35293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4818346-AC73-4C4C-9B1D-4D2C6428D62F}"/>
              </a:ext>
            </a:extLst>
          </p:cNvPr>
          <p:cNvSpPr txBox="1"/>
          <p:nvPr/>
        </p:nvSpPr>
        <p:spPr>
          <a:xfrm>
            <a:off x="4269487" y="3583824"/>
            <a:ext cx="88100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instantiate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5312793" y="3843142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697593" y="3529386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  <a:stCxn id="23" idx="3"/>
            <a:endCxn id="4" idx="1"/>
          </p:cNvCxnSpPr>
          <p:nvPr/>
        </p:nvCxnSpPr>
        <p:spPr>
          <a:xfrm>
            <a:off x="3929301" y="3891600"/>
            <a:ext cx="3374888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9" name="Elbow Connector 38">
            <a:extLst>
              <a:ext uri="{FF2B5EF4-FFF2-40B4-BE49-F238E27FC236}">
                <a16:creationId xmlns:a16="http://schemas.microsoft.com/office/drawing/2014/main" id="{E6B43D18-0837-DC49-B8AE-B990EB28E775}"/>
              </a:ext>
            </a:extLst>
          </p:cNvPr>
          <p:cNvCxnSpPr>
            <a:stCxn id="4" idx="0"/>
            <a:endCxn id="29" idx="1"/>
          </p:cNvCxnSpPr>
          <p:nvPr/>
        </p:nvCxnSpPr>
        <p:spPr>
          <a:xfrm rot="5400000" flipH="1" flipV="1">
            <a:off x="8022025" y="3244456"/>
            <a:ext cx="182949" cy="386913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0" name="Oval 39">
            <a:extLst>
              <a:ext uri="{FF2B5EF4-FFF2-40B4-BE49-F238E27FC236}">
                <a16:creationId xmlns:a16="http://schemas.microsoft.com/office/drawing/2014/main" id="{40408D69-5131-AC45-9E09-5581A841E8AA}"/>
              </a:ext>
            </a:extLst>
          </p:cNvPr>
          <p:cNvSpPr/>
          <p:nvPr/>
        </p:nvSpPr>
        <p:spPr>
          <a:xfrm>
            <a:off x="4582281" y="340016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61761FEA-248F-C24B-B295-C1D9EFEC2700}"/>
              </a:ext>
            </a:extLst>
          </p:cNvPr>
          <p:cNvSpPr/>
          <p:nvPr/>
        </p:nvSpPr>
        <p:spPr>
          <a:xfrm>
            <a:off x="7631178" y="2910483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841AA87E-B57C-164A-B90A-EB1BBF0BD242}"/>
              </a:ext>
            </a:extLst>
          </p:cNvPr>
          <p:cNvSpPr txBox="1"/>
          <p:nvPr/>
        </p:nvSpPr>
        <p:spPr>
          <a:xfrm>
            <a:off x="7480287" y="3081286"/>
            <a:ext cx="557202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create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6845012" y="4185309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cxnSp>
        <p:nvCxnSpPr>
          <p:cNvPr id="20" name="Elbow Connector 19">
            <a:extLst>
              <a:ext uri="{FF2B5EF4-FFF2-40B4-BE49-F238E27FC236}">
                <a16:creationId xmlns:a16="http://schemas.microsoft.com/office/drawing/2014/main" id="{98EB860D-042F-1345-AA4D-B86C264754B6}"/>
              </a:ext>
            </a:extLst>
          </p:cNvPr>
          <p:cNvCxnSpPr>
            <a:cxnSpLocks/>
            <a:stCxn id="47" idx="3"/>
            <a:endCxn id="27" idx="2"/>
          </p:cNvCxnSpPr>
          <p:nvPr/>
        </p:nvCxnSpPr>
        <p:spPr>
          <a:xfrm flipV="1">
            <a:off x="7557127" y="4243605"/>
            <a:ext cx="2185656" cy="303918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5" name="Oval 24">
            <a:extLst>
              <a:ext uri="{FF2B5EF4-FFF2-40B4-BE49-F238E27FC236}">
                <a16:creationId xmlns:a16="http://schemas.microsoft.com/office/drawing/2014/main" id="{B480153D-8F29-524F-BDC0-14779D93ED6F}"/>
              </a:ext>
            </a:extLst>
          </p:cNvPr>
          <p:cNvSpPr/>
          <p:nvPr/>
        </p:nvSpPr>
        <p:spPr>
          <a:xfrm>
            <a:off x="8761661" y="4251975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82AB9864-60D7-144D-B499-26BD3E25E261}"/>
              </a:ext>
            </a:extLst>
          </p:cNvPr>
          <p:cNvSpPr txBox="1"/>
          <p:nvPr/>
        </p:nvSpPr>
        <p:spPr>
          <a:xfrm>
            <a:off x="8670081" y="4547523"/>
            <a:ext cx="4385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copy</a:t>
            </a:r>
          </a:p>
        </p:txBody>
      </p:sp>
      <p:sp>
        <p:nvSpPr>
          <p:cNvPr id="27" name="Folded Corner 26">
            <a:extLst>
              <a:ext uri="{FF2B5EF4-FFF2-40B4-BE49-F238E27FC236}">
                <a16:creationId xmlns:a16="http://schemas.microsoft.com/office/drawing/2014/main" id="{6BDDED47-F44E-EA48-8770-6D08AFF32F19}"/>
              </a:ext>
            </a:extLst>
          </p:cNvPr>
          <p:cNvSpPr/>
          <p:nvPr/>
        </p:nvSpPr>
        <p:spPr>
          <a:xfrm>
            <a:off x="9386725" y="3519177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paper</a:t>
            </a:r>
          </a:p>
          <a:p>
            <a:pPr algn="ctr"/>
            <a:r>
              <a:rPr lang="en-US" sz="1400"/>
              <a:t>contract</a:t>
            </a:r>
            <a:r>
              <a:rPr lang="en-US" sz="14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560745357"/>
      </p:ext>
    </p:extLst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8306956" y="298422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7.b – Instantiate Smart Contract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5369943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79426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304189" y="35293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4818346-AC73-4C4C-9B1D-4D2C6428D62F}"/>
              </a:ext>
            </a:extLst>
          </p:cNvPr>
          <p:cNvSpPr txBox="1"/>
          <p:nvPr/>
        </p:nvSpPr>
        <p:spPr>
          <a:xfrm>
            <a:off x="4269487" y="3583824"/>
            <a:ext cx="88100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instantiate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5312793" y="3843142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697593" y="3529386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  <a:stCxn id="23" idx="3"/>
            <a:endCxn id="4" idx="1"/>
          </p:cNvCxnSpPr>
          <p:nvPr/>
        </p:nvCxnSpPr>
        <p:spPr>
          <a:xfrm>
            <a:off x="3929301" y="3891600"/>
            <a:ext cx="3374888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9" name="Elbow Connector 38">
            <a:extLst>
              <a:ext uri="{FF2B5EF4-FFF2-40B4-BE49-F238E27FC236}">
                <a16:creationId xmlns:a16="http://schemas.microsoft.com/office/drawing/2014/main" id="{E6B43D18-0837-DC49-B8AE-B990EB28E775}"/>
              </a:ext>
            </a:extLst>
          </p:cNvPr>
          <p:cNvCxnSpPr>
            <a:stCxn id="4" idx="0"/>
            <a:endCxn id="29" idx="1"/>
          </p:cNvCxnSpPr>
          <p:nvPr/>
        </p:nvCxnSpPr>
        <p:spPr>
          <a:xfrm rot="5400000" flipH="1" flipV="1">
            <a:off x="8022025" y="3244456"/>
            <a:ext cx="182949" cy="386913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0" name="Oval 39">
            <a:extLst>
              <a:ext uri="{FF2B5EF4-FFF2-40B4-BE49-F238E27FC236}">
                <a16:creationId xmlns:a16="http://schemas.microsoft.com/office/drawing/2014/main" id="{40408D69-5131-AC45-9E09-5581A841E8AA}"/>
              </a:ext>
            </a:extLst>
          </p:cNvPr>
          <p:cNvSpPr/>
          <p:nvPr/>
        </p:nvSpPr>
        <p:spPr>
          <a:xfrm>
            <a:off x="4582281" y="340016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61761FEA-248F-C24B-B295-C1D9EFEC2700}"/>
              </a:ext>
            </a:extLst>
          </p:cNvPr>
          <p:cNvSpPr/>
          <p:nvPr/>
        </p:nvSpPr>
        <p:spPr>
          <a:xfrm>
            <a:off x="7631178" y="2910483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841AA87E-B57C-164A-B90A-EB1BBF0BD242}"/>
              </a:ext>
            </a:extLst>
          </p:cNvPr>
          <p:cNvSpPr txBox="1"/>
          <p:nvPr/>
        </p:nvSpPr>
        <p:spPr>
          <a:xfrm>
            <a:off x="7480287" y="3081286"/>
            <a:ext cx="557202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create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6845012" y="4185309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5F611BBD-0D3B-B048-BBBC-2CF1843E3A4E}"/>
              </a:ext>
            </a:extLst>
          </p:cNvPr>
          <p:cNvSpPr/>
          <p:nvPr/>
        </p:nvSpPr>
        <p:spPr>
          <a:xfrm>
            <a:off x="7886598" y="466826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peer2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9080671" y="3804671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37BC112A-E768-A94A-B72F-95B54614D07C}"/>
              </a:ext>
            </a:extLst>
          </p:cNvPr>
          <p:cNvCxnSpPr>
            <a:cxnSpLocks/>
            <a:endCxn id="21" idx="1"/>
          </p:cNvCxnSpPr>
          <p:nvPr/>
        </p:nvCxnSpPr>
        <p:spPr>
          <a:xfrm>
            <a:off x="3929301" y="4133154"/>
            <a:ext cx="5151370" cy="3373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0CABA288-1A9F-8747-8E97-A017E1F88D71}"/>
              </a:ext>
            </a:extLst>
          </p:cNvPr>
          <p:cNvCxnSpPr>
            <a:cxnSpLocks/>
            <a:stCxn id="21" idx="2"/>
            <a:endCxn id="20" idx="3"/>
          </p:cNvCxnSpPr>
          <p:nvPr/>
        </p:nvCxnSpPr>
        <p:spPr>
          <a:xfrm flipH="1">
            <a:off x="9118306" y="4529098"/>
            <a:ext cx="578219" cy="501384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7" name="Rectangle 26">
            <a:extLst>
              <a:ext uri="{FF2B5EF4-FFF2-40B4-BE49-F238E27FC236}">
                <a16:creationId xmlns:a16="http://schemas.microsoft.com/office/drawing/2014/main" id="{97E17F87-7DA5-B34C-906F-F80B799D008F}"/>
              </a:ext>
            </a:extLst>
          </p:cNvPr>
          <p:cNvSpPr/>
          <p:nvPr/>
        </p:nvSpPr>
        <p:spPr>
          <a:xfrm>
            <a:off x="8831923" y="520465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</p:spTree>
    <p:extLst>
      <p:ext uri="{BB962C8B-B14F-4D97-AF65-F5344CB8AC3E}">
        <p14:creationId xmlns:p14="http://schemas.microsoft.com/office/powerpoint/2010/main" val="73981095"/>
      </p:ext>
    </p:extLst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26" idx="3"/>
            <a:endCxn id="4" idx="1"/>
          </p:cNvCxnSpPr>
          <p:nvPr/>
        </p:nvCxnSpPr>
        <p:spPr>
          <a:xfrm>
            <a:off x="4381347" y="4199095"/>
            <a:ext cx="3602570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8986684" y="329171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281334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79426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983917" y="3836882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276809" y="3836882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  <a:stCxn id="23" idx="3"/>
            <a:endCxn id="26" idx="1"/>
          </p:cNvCxnSpPr>
          <p:nvPr/>
        </p:nvCxnSpPr>
        <p:spPr>
          <a:xfrm flipV="1">
            <a:off x="3508517" y="4199095"/>
            <a:ext cx="628854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8986684" y="442609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417492" y="313573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5BB6DE77-9CF9-CC4E-A5FD-B4DAA21A5822}"/>
              </a:ext>
            </a:extLst>
          </p:cNvPr>
          <p:cNvSpPr/>
          <p:nvPr/>
        </p:nvSpPr>
        <p:spPr>
          <a:xfrm>
            <a:off x="4137371" y="3836881"/>
            <a:ext cx="243976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SDK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4363815" y="3497952"/>
            <a:ext cx="2053677" cy="491426"/>
          </a:xfrm>
          <a:prstGeom prst="bentConnector3">
            <a:avLst>
              <a:gd name="adj1" fmla="val 10991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7649200" y="3497952"/>
            <a:ext cx="950571" cy="338930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4363815" y="4400047"/>
            <a:ext cx="362010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4969679" y="4082894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498846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798391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6885080" y="42782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5507000" y="4120193"/>
            <a:ext cx="172519" cy="144745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0F224712-1560-AD48-92F8-A50D901DF92D}"/>
              </a:ext>
            </a:extLst>
          </p:cNvPr>
          <p:cNvSpPr/>
          <p:nvPr/>
        </p:nvSpPr>
        <p:spPr>
          <a:xfrm>
            <a:off x="5528798" y="4350340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4747450" y="3790844"/>
            <a:ext cx="69345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4853614" y="3069335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7714694" y="3069335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6757734" y="4458397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522044" y="4142794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A3F492D7-0C0F-1941-897F-68B773652829}"/>
              </a:ext>
            </a:extLst>
          </p:cNvPr>
          <p:cNvSpPr/>
          <p:nvPr/>
        </p:nvSpPr>
        <p:spPr>
          <a:xfrm>
            <a:off x="5533283" y="3436618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5588427" y="2662448"/>
            <a:ext cx="0" cy="255415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730746" y="390476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112424711"/>
      </p:ext>
    </p:extLst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34" idx="3"/>
            <a:endCxn id="4" idx="1"/>
          </p:cNvCxnSpPr>
          <p:nvPr/>
        </p:nvCxnSpPr>
        <p:spPr>
          <a:xfrm flipV="1">
            <a:off x="5414725" y="3904017"/>
            <a:ext cx="2958027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triangl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9384244" y="30029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8.b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111051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588165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191821" y="2131140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131140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8372752" y="354180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163563" y="3541803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9384244" y="413734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815052" y="273148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5414725" y="3093702"/>
            <a:ext cx="1400327" cy="498705"/>
          </a:xfrm>
          <a:prstGeom prst="bentConnector3">
            <a:avLst>
              <a:gd name="adj1" fmla="val 42828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8046760" y="3093702"/>
            <a:ext cx="941846" cy="448101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5414725" y="4197922"/>
            <a:ext cx="296675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8381477" y="2976078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6729483" y="4076114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6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8112254" y="2674707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6597027" y="4256272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494269" y="3540565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6729483" y="3783258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6358623" y="290939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6143640" y="3499883"/>
            <a:ext cx="140032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propose/</a:t>
            </a:r>
            <a:r>
              <a:rPr lang="en-US" sz="1400" dirty="0"/>
              <a:t>endorse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6238189" y="2577091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4770512" y="2194560"/>
            <a:ext cx="0" cy="3254745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665195" y="329701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F1AFC83B-0AA7-C548-8CD6-630F51806372}"/>
              </a:ext>
            </a:extLst>
          </p:cNvPr>
          <p:cNvSpPr/>
          <p:nvPr/>
        </p:nvSpPr>
        <p:spPr>
          <a:xfrm>
            <a:off x="4183017" y="3542744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gateway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D28B413-F9D4-5440-9572-532AFB2ACBA7}"/>
              </a:ext>
            </a:extLst>
          </p:cNvPr>
          <p:cNvSpPr/>
          <p:nvPr/>
        </p:nvSpPr>
        <p:spPr>
          <a:xfrm>
            <a:off x="2163563" y="4724878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wallet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</p:cNvCxnSpPr>
          <p:nvPr/>
        </p:nvCxnSpPr>
        <p:spPr>
          <a:xfrm>
            <a:off x="3398219" y="3827817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CA389045-0A9D-3841-85FE-07FB04E6E841}"/>
              </a:ext>
            </a:extLst>
          </p:cNvPr>
          <p:cNvCxnSpPr>
            <a:cxnSpLocks/>
          </p:cNvCxnSpPr>
          <p:nvPr/>
        </p:nvCxnSpPr>
        <p:spPr>
          <a:xfrm>
            <a:off x="3395272" y="4004470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11CC9F6A-C733-1243-B7AE-855BF9311D6F}"/>
              </a:ext>
            </a:extLst>
          </p:cNvPr>
          <p:cNvSpPr txBox="1"/>
          <p:nvPr/>
        </p:nvSpPr>
        <p:spPr>
          <a:xfrm>
            <a:off x="3413315" y="3957171"/>
            <a:ext cx="7591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response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F3495DF8-CFED-574F-B427-8DFB58567D52}"/>
              </a:ext>
            </a:extLst>
          </p:cNvPr>
          <p:cNvSpPr/>
          <p:nvPr/>
        </p:nvSpPr>
        <p:spPr>
          <a:xfrm>
            <a:off x="3665195" y="423938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7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0F24548F-319D-2B40-971D-879063A00108}"/>
              </a:ext>
            </a:extLst>
          </p:cNvPr>
          <p:cNvCxnSpPr>
            <a:cxnSpLocks/>
            <a:stCxn id="23" idx="2"/>
            <a:endCxn id="35" idx="0"/>
          </p:cNvCxnSpPr>
          <p:nvPr/>
        </p:nvCxnSpPr>
        <p:spPr>
          <a:xfrm>
            <a:off x="2779417" y="4266230"/>
            <a:ext cx="0" cy="458648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C4A45B06-003C-2B43-AEC4-FD4C3C8B7653}"/>
              </a:ext>
            </a:extLst>
          </p:cNvPr>
          <p:cNvSpPr txBox="1"/>
          <p:nvPr/>
        </p:nvSpPr>
        <p:spPr>
          <a:xfrm>
            <a:off x="2779417" y="4379505"/>
            <a:ext cx="671016" cy="25904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lvl="2" indent="0" algn="ctr">
              <a:lnSpc>
                <a:spcPts val="1280"/>
              </a:lnSpc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retrieve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226D05CB-695A-AA4C-B58D-BF1A8A14A7FD}"/>
              </a:ext>
            </a:extLst>
          </p:cNvPr>
          <p:cNvSpPr/>
          <p:nvPr/>
        </p:nvSpPr>
        <p:spPr>
          <a:xfrm>
            <a:off x="2462408" y="436398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991AC4E4-7A79-6B4B-A313-10DCD008D4D3}"/>
              </a:ext>
            </a:extLst>
          </p:cNvPr>
          <p:cNvGrpSpPr/>
          <p:nvPr/>
        </p:nvGrpSpPr>
        <p:grpSpPr>
          <a:xfrm>
            <a:off x="2449705" y="2467908"/>
            <a:ext cx="648573" cy="1023276"/>
            <a:chOff x="2468147" y="2776679"/>
            <a:chExt cx="648573" cy="1023276"/>
          </a:xfrm>
        </p:grpSpPr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94523041-5081-5C4E-AB0A-A400E19D9886}"/>
                </a:ext>
              </a:extLst>
            </p:cNvPr>
            <p:cNvGrpSpPr/>
            <p:nvPr/>
          </p:nvGrpSpPr>
          <p:grpSpPr>
            <a:xfrm>
              <a:off x="2600215" y="2776679"/>
              <a:ext cx="384437" cy="768350"/>
              <a:chOff x="4188945" y="2848482"/>
              <a:chExt cx="138497" cy="276806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B75A1819-FA5E-4649-831B-CC9E51A74960}"/>
                  </a:ext>
                </a:extLst>
              </p:cNvPr>
              <p:cNvSpPr/>
              <p:nvPr/>
            </p:nvSpPr>
            <p:spPr>
              <a:xfrm>
                <a:off x="4202973" y="2848482"/>
                <a:ext cx="110442" cy="110259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algn="ctr"/>
                <a:endParaRPr lang="en-US" sz="1400"/>
              </a:p>
            </p:txBody>
          </p:sp>
          <p:sp>
            <p:nvSpPr>
              <p:cNvPr id="68" name="Round Same Side Corner Rectangle 67">
                <a:extLst>
                  <a:ext uri="{FF2B5EF4-FFF2-40B4-BE49-F238E27FC236}">
                    <a16:creationId xmlns:a16="http://schemas.microsoft.com/office/drawing/2014/main" id="{2C4C8A10-D11A-F64E-A873-26D27036BCDD}"/>
                  </a:ext>
                </a:extLst>
              </p:cNvPr>
              <p:cNvSpPr/>
              <p:nvPr/>
            </p:nvSpPr>
            <p:spPr>
              <a:xfrm>
                <a:off x="4188945" y="2958737"/>
                <a:ext cx="138497" cy="166551"/>
              </a:xfrm>
              <a:prstGeom prst="round2SameRect">
                <a:avLst>
                  <a:gd name="adj1" fmla="val 40197"/>
                  <a:gd name="adj2" fmla="val 0"/>
                </a:avLst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</p:grp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F8529C2C-961E-ED4F-9F34-F04A8C4462FA}"/>
                </a:ext>
              </a:extLst>
            </p:cNvPr>
            <p:cNvSpPr txBox="1"/>
            <p:nvPr/>
          </p:nvSpPr>
          <p:spPr>
            <a:xfrm>
              <a:off x="2468147" y="3492180"/>
              <a:ext cx="64857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dirty="0"/>
                <a:t>Isabella</a:t>
              </a:r>
              <a:endPara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60557114"/>
      </p:ext>
    </p:extLst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34" idx="3"/>
            <a:endCxn id="4" idx="1"/>
          </p:cNvCxnSpPr>
          <p:nvPr/>
        </p:nvCxnSpPr>
        <p:spPr>
          <a:xfrm>
            <a:off x="4214138" y="3722262"/>
            <a:ext cx="4158614" cy="470505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9384244" y="329171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8.c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4864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588165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19182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8372752" y="383055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DigiBank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163563" y="3830553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9384244" y="442609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815052" y="313573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5414725" y="3497952"/>
            <a:ext cx="1400327" cy="498705"/>
          </a:xfrm>
          <a:prstGeom prst="bentConnector3">
            <a:avLst>
              <a:gd name="adj1" fmla="val 42828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8046760" y="3497952"/>
            <a:ext cx="941846" cy="332601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5414725" y="4400047"/>
            <a:ext cx="296675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838147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7282640" y="42782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6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8112254" y="3069335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7155294" y="4458397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494269" y="3829315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6358623" y="40720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6358623" y="319814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6139604" y="3769383"/>
            <a:ext cx="69345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6238189" y="2865841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4770512" y="2664292"/>
            <a:ext cx="0" cy="2775969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665195" y="358576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F1AFC83B-0AA7-C548-8CD6-630F51806372}"/>
              </a:ext>
            </a:extLst>
          </p:cNvPr>
          <p:cNvSpPr/>
          <p:nvPr/>
        </p:nvSpPr>
        <p:spPr>
          <a:xfrm>
            <a:off x="2982430" y="3360048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gateway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D28B413-F9D4-5440-9572-532AFB2ACBA7}"/>
              </a:ext>
            </a:extLst>
          </p:cNvPr>
          <p:cNvSpPr/>
          <p:nvPr/>
        </p:nvSpPr>
        <p:spPr>
          <a:xfrm>
            <a:off x="2163563" y="5013628"/>
            <a:ext cx="1231708" cy="363155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wallet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</p:cNvCxnSpPr>
          <p:nvPr/>
        </p:nvCxnSpPr>
        <p:spPr>
          <a:xfrm>
            <a:off x="3398219" y="4116567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CA389045-0A9D-3841-85FE-07FB04E6E841}"/>
              </a:ext>
            </a:extLst>
          </p:cNvPr>
          <p:cNvCxnSpPr>
            <a:cxnSpLocks/>
          </p:cNvCxnSpPr>
          <p:nvPr/>
        </p:nvCxnSpPr>
        <p:spPr>
          <a:xfrm>
            <a:off x="3395272" y="4293220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11CC9F6A-C733-1243-B7AE-855BF9311D6F}"/>
              </a:ext>
            </a:extLst>
          </p:cNvPr>
          <p:cNvSpPr txBox="1"/>
          <p:nvPr/>
        </p:nvSpPr>
        <p:spPr>
          <a:xfrm>
            <a:off x="3413315" y="4245921"/>
            <a:ext cx="7591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response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F3495DF8-CFED-574F-B427-8DFB58567D52}"/>
              </a:ext>
            </a:extLst>
          </p:cNvPr>
          <p:cNvSpPr/>
          <p:nvPr/>
        </p:nvSpPr>
        <p:spPr>
          <a:xfrm>
            <a:off x="3665195" y="45281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7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0F24548F-319D-2B40-971D-879063A00108}"/>
              </a:ext>
            </a:extLst>
          </p:cNvPr>
          <p:cNvCxnSpPr>
            <a:cxnSpLocks/>
            <a:stCxn id="23" idx="2"/>
            <a:endCxn id="35" idx="0"/>
          </p:cNvCxnSpPr>
          <p:nvPr/>
        </p:nvCxnSpPr>
        <p:spPr>
          <a:xfrm>
            <a:off x="2779417" y="4554980"/>
            <a:ext cx="0" cy="458648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C4A45B06-003C-2B43-AEC4-FD4C3C8B7653}"/>
              </a:ext>
            </a:extLst>
          </p:cNvPr>
          <p:cNvSpPr txBox="1"/>
          <p:nvPr/>
        </p:nvSpPr>
        <p:spPr>
          <a:xfrm>
            <a:off x="2779417" y="4668255"/>
            <a:ext cx="671016" cy="25904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lvl="2" indent="0" algn="ctr">
              <a:lnSpc>
                <a:spcPts val="1280"/>
              </a:lnSpc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retrieve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226D05CB-695A-AA4C-B58D-BF1A8A14A7FD}"/>
              </a:ext>
            </a:extLst>
          </p:cNvPr>
          <p:cNvSpPr/>
          <p:nvPr/>
        </p:nvSpPr>
        <p:spPr>
          <a:xfrm>
            <a:off x="2462408" y="465273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991AC4E4-7A79-6B4B-A313-10DCD008D4D3}"/>
              </a:ext>
            </a:extLst>
          </p:cNvPr>
          <p:cNvGrpSpPr/>
          <p:nvPr/>
        </p:nvGrpSpPr>
        <p:grpSpPr>
          <a:xfrm>
            <a:off x="2449705" y="2756658"/>
            <a:ext cx="648573" cy="1023276"/>
            <a:chOff x="2468147" y="2776679"/>
            <a:chExt cx="648573" cy="1023276"/>
          </a:xfrm>
        </p:grpSpPr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94523041-5081-5C4E-AB0A-A400E19D9886}"/>
                </a:ext>
              </a:extLst>
            </p:cNvPr>
            <p:cNvGrpSpPr/>
            <p:nvPr/>
          </p:nvGrpSpPr>
          <p:grpSpPr>
            <a:xfrm>
              <a:off x="2600215" y="2776679"/>
              <a:ext cx="384437" cy="768350"/>
              <a:chOff x="4188945" y="2848482"/>
              <a:chExt cx="138497" cy="276806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B75A1819-FA5E-4649-831B-CC9E51A74960}"/>
                  </a:ext>
                </a:extLst>
              </p:cNvPr>
              <p:cNvSpPr/>
              <p:nvPr/>
            </p:nvSpPr>
            <p:spPr>
              <a:xfrm>
                <a:off x="4202973" y="2848482"/>
                <a:ext cx="110442" cy="110259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algn="ctr"/>
                <a:endParaRPr lang="en-US" sz="1400"/>
              </a:p>
            </p:txBody>
          </p:sp>
          <p:sp>
            <p:nvSpPr>
              <p:cNvPr id="68" name="Round Same Side Corner Rectangle 67">
                <a:extLst>
                  <a:ext uri="{FF2B5EF4-FFF2-40B4-BE49-F238E27FC236}">
                    <a16:creationId xmlns:a16="http://schemas.microsoft.com/office/drawing/2014/main" id="{2C4C8A10-D11A-F64E-A873-26D27036BCDD}"/>
                  </a:ext>
                </a:extLst>
              </p:cNvPr>
              <p:cNvSpPr/>
              <p:nvPr/>
            </p:nvSpPr>
            <p:spPr>
              <a:xfrm>
                <a:off x="4188945" y="2958737"/>
                <a:ext cx="138497" cy="166551"/>
              </a:xfrm>
              <a:prstGeom prst="round2SameRect">
                <a:avLst>
                  <a:gd name="adj1" fmla="val 40197"/>
                  <a:gd name="adj2" fmla="val 0"/>
                </a:avLst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</p:grp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F8529C2C-961E-ED4F-9F34-F04A8C4462FA}"/>
                </a:ext>
              </a:extLst>
            </p:cNvPr>
            <p:cNvSpPr txBox="1"/>
            <p:nvPr/>
          </p:nvSpPr>
          <p:spPr>
            <a:xfrm>
              <a:off x="2468147" y="3492180"/>
              <a:ext cx="64857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dirty="0"/>
                <a:t>Isabella</a:t>
              </a:r>
              <a:endPara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42" name="Rectangle 41">
            <a:extLst>
              <a:ext uri="{FF2B5EF4-FFF2-40B4-BE49-F238E27FC236}">
                <a16:creationId xmlns:a16="http://schemas.microsoft.com/office/drawing/2014/main" id="{FE0794F1-36DE-464C-A09B-1ED8A23278F1}"/>
              </a:ext>
            </a:extLst>
          </p:cNvPr>
          <p:cNvSpPr/>
          <p:nvPr/>
        </p:nvSpPr>
        <p:spPr>
          <a:xfrm>
            <a:off x="3450433" y="5071316"/>
            <a:ext cx="2024078" cy="195068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SDK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43DB3E1-06E3-854F-A712-1590DE6D49C2}"/>
              </a:ext>
            </a:extLst>
          </p:cNvPr>
          <p:cNvSpPr/>
          <p:nvPr/>
        </p:nvSpPr>
        <p:spPr>
          <a:xfrm>
            <a:off x="4168266" y="29354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peer</a:t>
            </a:r>
          </a:p>
        </p:txBody>
      </p: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BA758781-1A1A-0E4E-8C1A-3EA701EC075B}"/>
              </a:ext>
            </a:extLst>
          </p:cNvPr>
          <p:cNvCxnSpPr>
            <a:cxnSpLocks/>
            <a:stCxn id="23" idx="0"/>
            <a:endCxn id="49" idx="1"/>
          </p:cNvCxnSpPr>
          <p:nvPr/>
        </p:nvCxnSpPr>
        <p:spPr>
          <a:xfrm rot="5400000" flipH="1" flipV="1">
            <a:off x="3207406" y="2869694"/>
            <a:ext cx="532870" cy="1388849"/>
          </a:xfrm>
          <a:prstGeom prst="bentConnector2">
            <a:avLst/>
          </a:prstGeom>
          <a:noFill/>
          <a:ln w="12700" cap="flat">
            <a:solidFill>
              <a:srgbClr val="FF0000"/>
            </a:solidFill>
            <a:prstDash val="dash"/>
            <a:miter lim="800000"/>
            <a:headEnd type="triangle"/>
            <a:tailEnd type="non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5" name="TextBox 54">
            <a:extLst>
              <a:ext uri="{FF2B5EF4-FFF2-40B4-BE49-F238E27FC236}">
                <a16:creationId xmlns:a16="http://schemas.microsoft.com/office/drawing/2014/main" id="{F8AFC5FA-3C7A-AB4C-8DEF-AA014587408A}"/>
              </a:ext>
            </a:extLst>
          </p:cNvPr>
          <p:cNvSpPr txBox="1"/>
          <p:nvPr/>
        </p:nvSpPr>
        <p:spPr>
          <a:xfrm>
            <a:off x="3386499" y="3003920"/>
            <a:ext cx="703076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FF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discover</a:t>
            </a:r>
          </a:p>
        </p:txBody>
      </p:sp>
    </p:spTree>
    <p:extLst>
      <p:ext uri="{BB962C8B-B14F-4D97-AF65-F5344CB8AC3E}">
        <p14:creationId xmlns:p14="http://schemas.microsoft.com/office/powerpoint/2010/main" val="1256896290"/>
      </p:ext>
    </p:extLst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34" idx="3"/>
            <a:endCxn id="4" idx="1"/>
          </p:cNvCxnSpPr>
          <p:nvPr/>
        </p:nvCxnSpPr>
        <p:spPr>
          <a:xfrm flipV="1">
            <a:off x="5414725" y="4192767"/>
            <a:ext cx="2958027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9384244" y="329171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8.d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4864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588165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19182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8372752" y="383055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DigiBank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163563" y="3830553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9384244" y="442609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815052" y="313573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5414725" y="3497952"/>
            <a:ext cx="1400327" cy="498705"/>
          </a:xfrm>
          <a:prstGeom prst="bentConnector3">
            <a:avLst>
              <a:gd name="adj1" fmla="val 42828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8046760" y="3497952"/>
            <a:ext cx="941846" cy="332601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5414725" y="4400047"/>
            <a:ext cx="296675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838147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7282640" y="42782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6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8112254" y="3069335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7155294" y="4458397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494269" y="3829315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6358623" y="40720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6358623" y="319814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6139604" y="3769383"/>
            <a:ext cx="69345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6238189" y="2865841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4770512" y="2664292"/>
            <a:ext cx="0" cy="2775969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665195" y="358576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F1AFC83B-0AA7-C548-8CD6-630F51806372}"/>
              </a:ext>
            </a:extLst>
          </p:cNvPr>
          <p:cNvSpPr/>
          <p:nvPr/>
        </p:nvSpPr>
        <p:spPr>
          <a:xfrm>
            <a:off x="4183017" y="3831494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D28B413-F9D4-5440-9572-532AFB2ACBA7}"/>
              </a:ext>
            </a:extLst>
          </p:cNvPr>
          <p:cNvSpPr/>
          <p:nvPr/>
        </p:nvSpPr>
        <p:spPr>
          <a:xfrm>
            <a:off x="2163563" y="5013628"/>
            <a:ext cx="1231708" cy="363155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wallet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</p:cNvCxnSpPr>
          <p:nvPr/>
        </p:nvCxnSpPr>
        <p:spPr>
          <a:xfrm>
            <a:off x="3398219" y="4116567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CA389045-0A9D-3841-85FE-07FB04E6E841}"/>
              </a:ext>
            </a:extLst>
          </p:cNvPr>
          <p:cNvCxnSpPr>
            <a:cxnSpLocks/>
          </p:cNvCxnSpPr>
          <p:nvPr/>
        </p:nvCxnSpPr>
        <p:spPr>
          <a:xfrm>
            <a:off x="3395272" y="4293220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11CC9F6A-C733-1243-B7AE-855BF9311D6F}"/>
              </a:ext>
            </a:extLst>
          </p:cNvPr>
          <p:cNvSpPr txBox="1"/>
          <p:nvPr/>
        </p:nvSpPr>
        <p:spPr>
          <a:xfrm>
            <a:off x="3413315" y="4245921"/>
            <a:ext cx="7591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response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F3495DF8-CFED-574F-B427-8DFB58567D52}"/>
              </a:ext>
            </a:extLst>
          </p:cNvPr>
          <p:cNvSpPr/>
          <p:nvPr/>
        </p:nvSpPr>
        <p:spPr>
          <a:xfrm>
            <a:off x="3665195" y="45281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7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0F24548F-319D-2B40-971D-879063A00108}"/>
              </a:ext>
            </a:extLst>
          </p:cNvPr>
          <p:cNvCxnSpPr>
            <a:cxnSpLocks/>
            <a:stCxn id="23" idx="2"/>
            <a:endCxn id="35" idx="0"/>
          </p:cNvCxnSpPr>
          <p:nvPr/>
        </p:nvCxnSpPr>
        <p:spPr>
          <a:xfrm>
            <a:off x="2779417" y="4554980"/>
            <a:ext cx="0" cy="458648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C4A45B06-003C-2B43-AEC4-FD4C3C8B7653}"/>
              </a:ext>
            </a:extLst>
          </p:cNvPr>
          <p:cNvSpPr txBox="1"/>
          <p:nvPr/>
        </p:nvSpPr>
        <p:spPr>
          <a:xfrm>
            <a:off x="2779417" y="4668255"/>
            <a:ext cx="671016" cy="25904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lvl="2" indent="0" algn="ctr">
              <a:lnSpc>
                <a:spcPts val="1280"/>
              </a:lnSpc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retrieve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226D05CB-695A-AA4C-B58D-BF1A8A14A7FD}"/>
              </a:ext>
            </a:extLst>
          </p:cNvPr>
          <p:cNvSpPr/>
          <p:nvPr/>
        </p:nvSpPr>
        <p:spPr>
          <a:xfrm>
            <a:off x="2462408" y="465273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991AC4E4-7A79-6B4B-A313-10DCD008D4D3}"/>
              </a:ext>
            </a:extLst>
          </p:cNvPr>
          <p:cNvGrpSpPr/>
          <p:nvPr/>
        </p:nvGrpSpPr>
        <p:grpSpPr>
          <a:xfrm>
            <a:off x="2449705" y="2756658"/>
            <a:ext cx="648573" cy="1023276"/>
            <a:chOff x="2468147" y="2776679"/>
            <a:chExt cx="648573" cy="1023276"/>
          </a:xfrm>
        </p:grpSpPr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94523041-5081-5C4E-AB0A-A400E19D9886}"/>
                </a:ext>
              </a:extLst>
            </p:cNvPr>
            <p:cNvGrpSpPr/>
            <p:nvPr/>
          </p:nvGrpSpPr>
          <p:grpSpPr>
            <a:xfrm>
              <a:off x="2600215" y="2776679"/>
              <a:ext cx="384437" cy="768350"/>
              <a:chOff x="4188945" y="2848482"/>
              <a:chExt cx="138497" cy="276806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B75A1819-FA5E-4649-831B-CC9E51A74960}"/>
                  </a:ext>
                </a:extLst>
              </p:cNvPr>
              <p:cNvSpPr/>
              <p:nvPr/>
            </p:nvSpPr>
            <p:spPr>
              <a:xfrm>
                <a:off x="4202973" y="2848482"/>
                <a:ext cx="110442" cy="110259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algn="ctr"/>
                <a:endParaRPr lang="en-US" sz="1400"/>
              </a:p>
            </p:txBody>
          </p:sp>
          <p:sp>
            <p:nvSpPr>
              <p:cNvPr id="68" name="Round Same Side Corner Rectangle 67">
                <a:extLst>
                  <a:ext uri="{FF2B5EF4-FFF2-40B4-BE49-F238E27FC236}">
                    <a16:creationId xmlns:a16="http://schemas.microsoft.com/office/drawing/2014/main" id="{2C4C8A10-D11A-F64E-A873-26D27036BCDD}"/>
                  </a:ext>
                </a:extLst>
              </p:cNvPr>
              <p:cNvSpPr/>
              <p:nvPr/>
            </p:nvSpPr>
            <p:spPr>
              <a:xfrm>
                <a:off x="4188945" y="2958737"/>
                <a:ext cx="138497" cy="166551"/>
              </a:xfrm>
              <a:prstGeom prst="round2SameRect">
                <a:avLst>
                  <a:gd name="adj1" fmla="val 40197"/>
                  <a:gd name="adj2" fmla="val 0"/>
                </a:avLst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</p:grp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F8529C2C-961E-ED4F-9F34-F04A8C4462FA}"/>
                </a:ext>
              </a:extLst>
            </p:cNvPr>
            <p:cNvSpPr txBox="1"/>
            <p:nvPr/>
          </p:nvSpPr>
          <p:spPr>
            <a:xfrm>
              <a:off x="2468147" y="3492180"/>
              <a:ext cx="64857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dirty="0"/>
                <a:t>Isabella</a:t>
              </a:r>
              <a:endPara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42" name="Rectangle 41">
            <a:extLst>
              <a:ext uri="{FF2B5EF4-FFF2-40B4-BE49-F238E27FC236}">
                <a16:creationId xmlns:a16="http://schemas.microsoft.com/office/drawing/2014/main" id="{FE0794F1-36DE-464C-A09B-1ED8A23278F1}"/>
              </a:ext>
            </a:extLst>
          </p:cNvPr>
          <p:cNvSpPr/>
          <p:nvPr/>
        </p:nvSpPr>
        <p:spPr>
          <a:xfrm>
            <a:off x="3450433" y="5071316"/>
            <a:ext cx="2024078" cy="195068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SDK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F8AFC5FA-3C7A-AB4C-8DEF-AA014587408A}"/>
              </a:ext>
            </a:extLst>
          </p:cNvPr>
          <p:cNvSpPr txBox="1"/>
          <p:nvPr/>
        </p:nvSpPr>
        <p:spPr>
          <a:xfrm>
            <a:off x="3415879" y="3662772"/>
            <a:ext cx="703076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FF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discover</a:t>
            </a:r>
          </a:p>
        </p:txBody>
      </p:sp>
      <p:cxnSp>
        <p:nvCxnSpPr>
          <p:cNvPr id="62" name="Straight Arrow Connector 61">
            <a:extLst>
              <a:ext uri="{FF2B5EF4-FFF2-40B4-BE49-F238E27FC236}">
                <a16:creationId xmlns:a16="http://schemas.microsoft.com/office/drawing/2014/main" id="{A79BF4DE-4DD9-F945-86DC-A9524BE15179}"/>
              </a:ext>
            </a:extLst>
          </p:cNvPr>
          <p:cNvCxnSpPr>
            <a:cxnSpLocks/>
          </p:cNvCxnSpPr>
          <p:nvPr/>
        </p:nvCxnSpPr>
        <p:spPr>
          <a:xfrm>
            <a:off x="3407279" y="3899625"/>
            <a:ext cx="784799" cy="941"/>
          </a:xfrm>
          <a:prstGeom prst="straightConnector1">
            <a:avLst/>
          </a:prstGeom>
          <a:noFill/>
          <a:ln w="12700" cap="flat">
            <a:solidFill>
              <a:srgbClr val="FF0000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1168099008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Writing First App Topic</a:t>
            </a:r>
            <a:endParaRPr dirty="0"/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/>
              <a:t>FabCar</a:t>
            </a:r>
            <a:r>
              <a:rPr lang="en-US" dirty="0"/>
              <a:t> Tutorial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113422753"/>
      </p:ext>
    </p:extLst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Group 23">
            <a:extLst>
              <a:ext uri="{FF2B5EF4-FFF2-40B4-BE49-F238E27FC236}">
                <a16:creationId xmlns:a16="http://schemas.microsoft.com/office/drawing/2014/main" id="{BF66DD8A-09AE-634A-BF7E-811F0FC6B0AD}"/>
              </a:ext>
            </a:extLst>
          </p:cNvPr>
          <p:cNvGrpSpPr/>
          <p:nvPr/>
        </p:nvGrpSpPr>
        <p:grpSpPr>
          <a:xfrm>
            <a:off x="1797958" y="1664801"/>
            <a:ext cx="8596083" cy="4204252"/>
            <a:chOff x="1866221" y="1689653"/>
            <a:chExt cx="8596083" cy="4204252"/>
          </a:xfrm>
        </p:grpSpPr>
        <p:sp>
          <p:nvSpPr>
            <p:cNvPr id="4" name="Oval 3">
              <a:extLst>
                <a:ext uri="{FF2B5EF4-FFF2-40B4-BE49-F238E27FC236}">
                  <a16:creationId xmlns:a16="http://schemas.microsoft.com/office/drawing/2014/main" id="{4397EEF3-47C5-FD47-9AAF-240C49CCDA4E}"/>
                </a:ext>
              </a:extLst>
            </p:cNvPr>
            <p:cNvSpPr/>
            <p:nvPr/>
          </p:nvSpPr>
          <p:spPr>
            <a:xfrm>
              <a:off x="6511615" y="1948218"/>
              <a:ext cx="3814163" cy="3814163"/>
            </a:xfrm>
            <a:prstGeom prst="ellipse">
              <a:avLst/>
            </a:prstGeom>
            <a:noFill/>
            <a:ln w="12700" cap="flat">
              <a:solidFill>
                <a:schemeClr val="bg2"/>
              </a:solidFill>
              <a:prstDash val="sysDash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2267574F-9889-154C-AB93-C4C7FC5CC87B}"/>
                </a:ext>
              </a:extLst>
            </p:cNvPr>
            <p:cNvSpPr/>
            <p:nvPr/>
          </p:nvSpPr>
          <p:spPr>
            <a:xfrm>
              <a:off x="8406990" y="1689653"/>
              <a:ext cx="2055314" cy="4204252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DC94CF0C-7A1C-1444-8CE0-27039C7C5855}"/>
                </a:ext>
              </a:extLst>
            </p:cNvPr>
            <p:cNvGrpSpPr/>
            <p:nvPr/>
          </p:nvGrpSpPr>
          <p:grpSpPr>
            <a:xfrm>
              <a:off x="1866221" y="3622628"/>
              <a:ext cx="1207477" cy="888264"/>
              <a:chOff x="1477108" y="3563816"/>
              <a:chExt cx="1207477" cy="888264"/>
            </a:xfrm>
          </p:grpSpPr>
          <p:sp>
            <p:nvSpPr>
              <p:cNvPr id="3" name="Rectangle 2">
                <a:extLst>
                  <a:ext uri="{FF2B5EF4-FFF2-40B4-BE49-F238E27FC236}">
                    <a16:creationId xmlns:a16="http://schemas.microsoft.com/office/drawing/2014/main" id="{AC15A218-B3D3-1E45-B3A4-F23F919B8836}"/>
                  </a:ext>
                </a:extLst>
              </p:cNvPr>
              <p:cNvSpPr/>
              <p:nvPr/>
            </p:nvSpPr>
            <p:spPr>
              <a:xfrm>
                <a:off x="1477108" y="3563816"/>
                <a:ext cx="1207477" cy="888264"/>
              </a:xfrm>
              <a:prstGeom prst="rect">
                <a:avLst/>
              </a:prstGeom>
              <a:noFill/>
              <a:ln w="19050" cap="flat">
                <a:solidFill>
                  <a:schemeClr val="bg2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cxnSp>
            <p:nvCxnSpPr>
              <p:cNvPr id="5" name="Straight Connector 4">
                <a:extLst>
                  <a:ext uri="{FF2B5EF4-FFF2-40B4-BE49-F238E27FC236}">
                    <a16:creationId xmlns:a16="http://schemas.microsoft.com/office/drawing/2014/main" id="{78E6E28A-91D3-4146-99D9-D64FCDA4552D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477108" y="3764803"/>
                <a:ext cx="1206131" cy="0"/>
              </a:xfrm>
              <a:prstGeom prst="line">
                <a:avLst/>
              </a:prstGeom>
              <a:noFill/>
              <a:ln w="19050" cap="flat">
                <a:solidFill>
                  <a:schemeClr val="bg2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  <p:sp>
            <p:nvSpPr>
              <p:cNvPr id="7" name="TextBox 6">
                <a:extLst>
                  <a:ext uri="{FF2B5EF4-FFF2-40B4-BE49-F238E27FC236}">
                    <a16:creationId xmlns:a16="http://schemas.microsoft.com/office/drawing/2014/main" id="{8932D315-D7EE-8A49-9E50-003FC442752D}"/>
                  </a:ext>
                </a:extLst>
              </p:cNvPr>
              <p:cNvSpPr txBox="1"/>
              <p:nvPr/>
            </p:nvSpPr>
            <p:spPr>
              <a:xfrm>
                <a:off x="1613093" y="3907776"/>
                <a:ext cx="922686" cy="307775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none" lIns="45719" tIns="45719" rIns="45719" bIns="45719" numCol="1" spcCol="38100" rtlCol="0" anchor="t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400" i="0" u="none" strike="noStrike" cap="none" spc="0" normalizeH="0" baseline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Application</a:t>
                </a:r>
              </a:p>
            </p:txBody>
          </p:sp>
          <p:sp>
            <p:nvSpPr>
              <p:cNvPr id="8" name="Oval 7">
                <a:extLst>
                  <a:ext uri="{FF2B5EF4-FFF2-40B4-BE49-F238E27FC236}">
                    <a16:creationId xmlns:a16="http://schemas.microsoft.com/office/drawing/2014/main" id="{5333E170-B21F-7E4F-8C94-45D2F0EE79F3}"/>
                  </a:ext>
                </a:extLst>
              </p:cNvPr>
              <p:cNvSpPr/>
              <p:nvPr/>
            </p:nvSpPr>
            <p:spPr>
              <a:xfrm>
                <a:off x="2303895" y="3639315"/>
                <a:ext cx="64655" cy="64655"/>
              </a:xfrm>
              <a:prstGeom prst="ellipse">
                <a:avLst/>
              </a:prstGeom>
              <a:solidFill>
                <a:schemeClr val="bg2"/>
              </a:solidFill>
              <a:ln w="12700" cap="flat">
                <a:solidFill>
                  <a:schemeClr val="bg2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9" name="Oval 8">
                <a:extLst>
                  <a:ext uri="{FF2B5EF4-FFF2-40B4-BE49-F238E27FC236}">
                    <a16:creationId xmlns:a16="http://schemas.microsoft.com/office/drawing/2014/main" id="{18B29698-9135-E246-A677-F6DC5B89449E}"/>
                  </a:ext>
                </a:extLst>
              </p:cNvPr>
              <p:cNvSpPr/>
              <p:nvPr/>
            </p:nvSpPr>
            <p:spPr>
              <a:xfrm>
                <a:off x="2423258" y="3639315"/>
                <a:ext cx="64655" cy="64655"/>
              </a:xfrm>
              <a:prstGeom prst="ellipse">
                <a:avLst/>
              </a:prstGeom>
              <a:solidFill>
                <a:schemeClr val="bg2"/>
              </a:solidFill>
              <a:ln w="12700" cap="flat">
                <a:solidFill>
                  <a:schemeClr val="bg2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10" name="Oval 9">
                <a:extLst>
                  <a:ext uri="{FF2B5EF4-FFF2-40B4-BE49-F238E27FC236}">
                    <a16:creationId xmlns:a16="http://schemas.microsoft.com/office/drawing/2014/main" id="{E5710E00-708F-4041-9D94-A4418225E543}"/>
                  </a:ext>
                </a:extLst>
              </p:cNvPr>
              <p:cNvSpPr/>
              <p:nvPr/>
            </p:nvSpPr>
            <p:spPr>
              <a:xfrm>
                <a:off x="2542621" y="3639315"/>
                <a:ext cx="64655" cy="64655"/>
              </a:xfrm>
              <a:prstGeom prst="ellipse">
                <a:avLst/>
              </a:prstGeom>
              <a:solidFill>
                <a:schemeClr val="bg2"/>
              </a:solidFill>
              <a:ln w="12700" cap="flat">
                <a:solidFill>
                  <a:schemeClr val="bg2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</p:grp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D068845C-91DF-D34F-88DA-EC5E1E099280}"/>
                </a:ext>
              </a:extLst>
            </p:cNvPr>
            <p:cNvGrpSpPr/>
            <p:nvPr/>
          </p:nvGrpSpPr>
          <p:grpSpPr>
            <a:xfrm>
              <a:off x="3142252" y="3849762"/>
              <a:ext cx="3045653" cy="428625"/>
              <a:chOff x="2755900" y="3790950"/>
              <a:chExt cx="3470275" cy="428625"/>
            </a:xfrm>
          </p:grpSpPr>
          <p:cxnSp>
            <p:nvCxnSpPr>
              <p:cNvPr id="13" name="Straight Arrow Connector 12">
                <a:extLst>
                  <a:ext uri="{FF2B5EF4-FFF2-40B4-BE49-F238E27FC236}">
                    <a16:creationId xmlns:a16="http://schemas.microsoft.com/office/drawing/2014/main" id="{0CE91EB7-46A1-CE4F-BC1D-7AD0238D5A6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755900" y="3790950"/>
                <a:ext cx="3451225" cy="0"/>
              </a:xfrm>
              <a:prstGeom prst="straightConnector1">
                <a:avLst/>
              </a:prstGeom>
              <a:noFill/>
              <a:ln w="19050" cap="flat">
                <a:solidFill>
                  <a:srgbClr val="B1DBE6"/>
                </a:solidFill>
                <a:prstDash val="solid"/>
                <a:miter lim="800000"/>
                <a:tailEnd type="stealth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  <p:cxnSp>
            <p:nvCxnSpPr>
              <p:cNvPr id="15" name="Straight Arrow Connector 14">
                <a:extLst>
                  <a:ext uri="{FF2B5EF4-FFF2-40B4-BE49-F238E27FC236}">
                    <a16:creationId xmlns:a16="http://schemas.microsoft.com/office/drawing/2014/main" id="{C499A46F-24CB-084B-A4C4-AD3B7C9430E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774950" y="4219575"/>
                <a:ext cx="3451225" cy="0"/>
              </a:xfrm>
              <a:prstGeom prst="straightConnector1">
                <a:avLst/>
              </a:prstGeom>
              <a:noFill/>
              <a:ln w="19050" cap="flat">
                <a:solidFill>
                  <a:srgbClr val="B1DBE6"/>
                </a:solidFill>
                <a:prstDash val="solid"/>
                <a:miter lim="800000"/>
                <a:headEnd type="stealth" w="med" len="med"/>
                <a:tailEnd type="none" w="med" len="med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</p:grp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1642A78F-DF90-1D41-9D99-19D32DEE65EF}"/>
                </a:ext>
              </a:extLst>
            </p:cNvPr>
            <p:cNvSpPr txBox="1"/>
            <p:nvPr/>
          </p:nvSpPr>
          <p:spPr>
            <a:xfrm>
              <a:off x="6135568" y="3294825"/>
              <a:ext cx="783226" cy="523218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Network </a:t>
              </a: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b="1" dirty="0">
                  <a:solidFill>
                    <a:schemeClr val="bg2"/>
                  </a:solidFill>
                </a:rPr>
                <a:t>Peer</a:t>
              </a:r>
              <a:endPara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sym typeface="Calibri"/>
              </a:endParaRPr>
            </a:p>
          </p:txBody>
        </p:sp>
        <p:sp>
          <p:nvSpPr>
            <p:cNvPr id="17" name="Rounded Rectangle 16">
              <a:extLst>
                <a:ext uri="{FF2B5EF4-FFF2-40B4-BE49-F238E27FC236}">
                  <a16:creationId xmlns:a16="http://schemas.microsoft.com/office/drawing/2014/main" id="{5FE5F0B6-4082-FE4D-95BF-312F441DAF93}"/>
                </a:ext>
              </a:extLst>
            </p:cNvPr>
            <p:cNvSpPr/>
            <p:nvPr/>
          </p:nvSpPr>
          <p:spPr>
            <a:xfrm>
              <a:off x="6240170" y="3805151"/>
              <a:ext cx="523218" cy="523218"/>
            </a:xfrm>
            <a:prstGeom prst="roundRect">
              <a:avLst/>
            </a:prstGeom>
            <a:solidFill>
              <a:srgbClr val="B1DBE6"/>
            </a:solidFill>
            <a:ln w="19050" cap="flat">
              <a:solidFill>
                <a:srgbClr val="7A98B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800" dirty="0"/>
            </a:p>
          </p:txBody>
        </p:sp>
        <p:sp>
          <p:nvSpPr>
            <p:cNvPr id="18" name="Folded Corner 17">
              <a:extLst>
                <a:ext uri="{FF2B5EF4-FFF2-40B4-BE49-F238E27FC236}">
                  <a16:creationId xmlns:a16="http://schemas.microsoft.com/office/drawing/2014/main" id="{BE6DDE3B-7C22-D040-BB42-0D3FF360BF7F}"/>
                </a:ext>
              </a:extLst>
            </p:cNvPr>
            <p:cNvSpPr/>
            <p:nvPr/>
          </p:nvSpPr>
          <p:spPr>
            <a:xfrm flipV="1">
              <a:off x="7540455" y="3393074"/>
              <a:ext cx="438150" cy="554366"/>
            </a:xfrm>
            <a:prstGeom prst="foldedCorner">
              <a:avLst>
                <a:gd name="adj" fmla="val 26087"/>
              </a:avLst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E621D5D-91A7-1E4A-95BB-CA2E0DA204AE}"/>
                </a:ext>
              </a:extLst>
            </p:cNvPr>
            <p:cNvSpPr txBox="1"/>
            <p:nvPr/>
          </p:nvSpPr>
          <p:spPr>
            <a:xfrm>
              <a:off x="4037142" y="3849762"/>
              <a:ext cx="856964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Run query</a:t>
              </a:r>
              <a:endPara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sym typeface="Calibri"/>
              </a:endParaRP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D61959E0-FAFC-794E-B8AB-2E4C3D3BEB19}"/>
                </a:ext>
              </a:extLst>
            </p:cNvPr>
            <p:cNvSpPr txBox="1"/>
            <p:nvPr/>
          </p:nvSpPr>
          <p:spPr>
            <a:xfrm>
              <a:off x="4037142" y="4278387"/>
              <a:ext cx="1615184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Return query results</a:t>
              </a:r>
              <a:endPara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sym typeface="Calibri"/>
              </a:endParaRP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320BD8E5-2350-844E-AE50-E142009B5C15}"/>
                </a:ext>
              </a:extLst>
            </p:cNvPr>
            <p:cNvSpPr txBox="1"/>
            <p:nvPr/>
          </p:nvSpPr>
          <p:spPr>
            <a:xfrm>
              <a:off x="7545288" y="3447478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2DA9FA95-94C3-9B4F-B94D-74275EC27ACF}"/>
                </a:ext>
              </a:extLst>
            </p:cNvPr>
            <p:cNvSpPr txBox="1"/>
            <p:nvPr/>
          </p:nvSpPr>
          <p:spPr>
            <a:xfrm>
              <a:off x="7545288" y="3570587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63FAF285-FC0E-904F-AFFD-4739B028AE7F}"/>
                </a:ext>
              </a:extLst>
            </p:cNvPr>
            <p:cNvSpPr txBox="1"/>
            <p:nvPr/>
          </p:nvSpPr>
          <p:spPr>
            <a:xfrm>
              <a:off x="7545288" y="3693696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B997707C-F4BF-BF4D-B542-69C76169834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710008" y="3573537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77E73B9D-C073-7B4C-970C-DEF1381AAEB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710008" y="3693471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1BDF7EAD-6B7B-AC46-9032-48600F69AE1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710008" y="3816580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46A9CBFF-AAE8-1B4E-AAFB-37DC05F7F85C}"/>
                </a:ext>
              </a:extLst>
            </p:cNvPr>
            <p:cNvSpPr txBox="1"/>
            <p:nvPr/>
          </p:nvSpPr>
          <p:spPr>
            <a:xfrm>
              <a:off x="7170317" y="3980841"/>
              <a:ext cx="119840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Smart contract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4E41B878-9502-7D48-8123-F42F74CBFA38}"/>
                </a:ext>
              </a:extLst>
            </p:cNvPr>
            <p:cNvSpPr txBox="1"/>
            <p:nvPr/>
          </p:nvSpPr>
          <p:spPr>
            <a:xfrm>
              <a:off x="8437724" y="3194345"/>
              <a:ext cx="523539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query</a:t>
              </a:r>
            </a:p>
          </p:txBody>
        </p:sp>
        <p:cxnSp>
          <p:nvCxnSpPr>
            <p:cNvPr id="32" name="Elbow Connector 31">
              <a:extLst>
                <a:ext uri="{FF2B5EF4-FFF2-40B4-BE49-F238E27FC236}">
                  <a16:creationId xmlns:a16="http://schemas.microsoft.com/office/drawing/2014/main" id="{B8173D3B-6377-E941-9687-7A755660F938}"/>
                </a:ext>
              </a:extLst>
            </p:cNvPr>
            <p:cNvCxnSpPr/>
            <p:nvPr/>
          </p:nvCxnSpPr>
          <p:spPr>
            <a:xfrm>
              <a:off x="8115130" y="3510037"/>
              <a:ext cx="1181100" cy="437403"/>
            </a:xfrm>
            <a:prstGeom prst="bentConnector3">
              <a:avLst>
                <a:gd name="adj1" fmla="val 99462"/>
              </a:avLst>
            </a:prstGeom>
            <a:noFill/>
            <a:ln w="19050" cap="flat">
              <a:solidFill>
                <a:schemeClr val="bg2"/>
              </a:solidFill>
              <a:prstDash val="dash"/>
              <a:miter lim="800000"/>
              <a:tailEnd type="stealth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9DC9E770-E59C-0241-9B9C-D632529F16B8}"/>
                </a:ext>
              </a:extLst>
            </p:cNvPr>
            <p:cNvSpPr/>
            <p:nvPr/>
          </p:nvSpPr>
          <p:spPr>
            <a:xfrm>
              <a:off x="8667580" y="4045232"/>
              <a:ext cx="283303" cy="283303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82F043BD-CA8E-8F43-8069-FDF8EF45C6D3}"/>
                </a:ext>
              </a:extLst>
            </p:cNvPr>
            <p:cNvSpPr/>
            <p:nvPr/>
          </p:nvSpPr>
          <p:spPr>
            <a:xfrm>
              <a:off x="9003402" y="4045232"/>
              <a:ext cx="283303" cy="283303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5DB70355-AF4F-7043-8476-2AC8BD4AB72E}"/>
                </a:ext>
              </a:extLst>
            </p:cNvPr>
            <p:cNvSpPr/>
            <p:nvPr/>
          </p:nvSpPr>
          <p:spPr>
            <a:xfrm>
              <a:off x="9339224" y="4045232"/>
              <a:ext cx="283303" cy="283303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891099C6-32EF-3C48-A990-DCFDF9342265}"/>
                </a:ext>
              </a:extLst>
            </p:cNvPr>
            <p:cNvSpPr/>
            <p:nvPr/>
          </p:nvSpPr>
          <p:spPr>
            <a:xfrm>
              <a:off x="9675046" y="4045232"/>
              <a:ext cx="283303" cy="283303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103E67C7-DE71-FD4D-98A5-B5CF79001CDE}"/>
                </a:ext>
              </a:extLst>
            </p:cNvPr>
            <p:cNvSpPr/>
            <p:nvPr/>
          </p:nvSpPr>
          <p:spPr>
            <a:xfrm>
              <a:off x="10010868" y="4045232"/>
              <a:ext cx="283303" cy="283303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6EC8ED9C-28C4-E442-9C79-43407621C066}"/>
                </a:ext>
              </a:extLst>
            </p:cNvPr>
            <p:cNvCxnSpPr>
              <a:stCxn id="34" idx="3"/>
              <a:endCxn id="35" idx="1"/>
            </p:cNvCxnSpPr>
            <p:nvPr/>
          </p:nvCxnSpPr>
          <p:spPr>
            <a:xfrm>
              <a:off x="8950883" y="4186884"/>
              <a:ext cx="52519" cy="0"/>
            </a:xfrm>
            <a:prstGeom prst="line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8E09CAF0-D8D9-D442-8F6D-F668F22363B1}"/>
                </a:ext>
              </a:extLst>
            </p:cNvPr>
            <p:cNvCxnSpPr>
              <a:cxnSpLocks/>
              <a:stCxn id="35" idx="3"/>
              <a:endCxn id="36" idx="1"/>
            </p:cNvCxnSpPr>
            <p:nvPr/>
          </p:nvCxnSpPr>
          <p:spPr>
            <a:xfrm>
              <a:off x="9286705" y="4186884"/>
              <a:ext cx="52519" cy="0"/>
            </a:xfrm>
            <a:prstGeom prst="line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274BE390-13AE-034C-A930-113AA6FDD88B}"/>
                </a:ext>
              </a:extLst>
            </p:cNvPr>
            <p:cNvCxnSpPr>
              <a:cxnSpLocks/>
              <a:stCxn id="36" idx="3"/>
              <a:endCxn id="37" idx="1"/>
            </p:cNvCxnSpPr>
            <p:nvPr/>
          </p:nvCxnSpPr>
          <p:spPr>
            <a:xfrm>
              <a:off x="9622527" y="4186884"/>
              <a:ext cx="52519" cy="0"/>
            </a:xfrm>
            <a:prstGeom prst="line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E16B4664-F545-B94F-9E74-172380C1F94D}"/>
                </a:ext>
              </a:extLst>
            </p:cNvPr>
            <p:cNvCxnSpPr>
              <a:cxnSpLocks/>
              <a:endCxn id="38" idx="1"/>
            </p:cNvCxnSpPr>
            <p:nvPr/>
          </p:nvCxnSpPr>
          <p:spPr>
            <a:xfrm>
              <a:off x="9958349" y="4186884"/>
              <a:ext cx="52519" cy="0"/>
            </a:xfrm>
            <a:prstGeom prst="line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635E1D09-4E4C-1A4C-86DC-634A7ACD3AAF}"/>
                </a:ext>
              </a:extLst>
            </p:cNvPr>
            <p:cNvSpPr txBox="1"/>
            <p:nvPr/>
          </p:nvSpPr>
          <p:spPr>
            <a:xfrm>
              <a:off x="9231352" y="4344874"/>
              <a:ext cx="562011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ledger</a:t>
              </a:r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3641FAD5-712D-474D-91CA-17BD9693E8FC}"/>
                </a:ext>
              </a:extLst>
            </p:cNvPr>
            <p:cNvSpPr txBox="1"/>
            <p:nvPr/>
          </p:nvSpPr>
          <p:spPr>
            <a:xfrm>
              <a:off x="8379941" y="1771472"/>
              <a:ext cx="158793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Blockchain Network</a:t>
              </a:r>
            </a:p>
          </p:txBody>
        </p:sp>
      </p:grpSp>
      <p:sp>
        <p:nvSpPr>
          <p:cNvPr id="42" name="Rectangle 28">
            <a:extLst>
              <a:ext uri="{FF2B5EF4-FFF2-40B4-BE49-F238E27FC236}">
                <a16:creationId xmlns:a16="http://schemas.microsoft.com/office/drawing/2014/main" id="{0181692B-8853-A748-8DA1-68D667245511}"/>
              </a:ext>
            </a:extLst>
          </p:cNvPr>
          <p:cNvSpPr/>
          <p:nvPr/>
        </p:nvSpPr>
        <p:spPr>
          <a:xfrm>
            <a:off x="1657715" y="1520686"/>
            <a:ext cx="8943280" cy="4492483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" name="Title 4">
            <a:extLst>
              <a:ext uri="{FF2B5EF4-FFF2-40B4-BE49-F238E27FC236}">
                <a16:creationId xmlns:a16="http://schemas.microsoft.com/office/drawing/2014/main" id="{0D21B57F-15A3-D44D-8475-A278C5C542B8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 – Query</a:t>
            </a:r>
          </a:p>
        </p:txBody>
      </p:sp>
    </p:spTree>
    <p:extLst>
      <p:ext uri="{BB962C8B-B14F-4D97-AF65-F5344CB8AC3E}">
        <p14:creationId xmlns:p14="http://schemas.microsoft.com/office/powerpoint/2010/main" val="1731044339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>
            <a:extLst>
              <a:ext uri="{FF2B5EF4-FFF2-40B4-BE49-F238E27FC236}">
                <a16:creationId xmlns:a16="http://schemas.microsoft.com/office/drawing/2014/main" id="{4397EEF3-47C5-FD47-9AAF-240C49CCDA4E}"/>
              </a:ext>
            </a:extLst>
          </p:cNvPr>
          <p:cNvSpPr/>
          <p:nvPr/>
        </p:nvSpPr>
        <p:spPr>
          <a:xfrm>
            <a:off x="6443352" y="2201658"/>
            <a:ext cx="3814163" cy="3814163"/>
          </a:xfrm>
          <a:prstGeom prst="ellipse">
            <a:avLst/>
          </a:prstGeom>
          <a:noFill/>
          <a:ln w="12700" cap="flat">
            <a:solidFill>
              <a:schemeClr val="bg2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267574F-9889-154C-AB93-C4C7FC5CC87B}"/>
              </a:ext>
            </a:extLst>
          </p:cNvPr>
          <p:cNvSpPr/>
          <p:nvPr/>
        </p:nvSpPr>
        <p:spPr>
          <a:xfrm>
            <a:off x="8338727" y="1943093"/>
            <a:ext cx="2055314" cy="4204252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DC94CF0C-7A1C-1444-8CE0-27039C7C5855}"/>
              </a:ext>
            </a:extLst>
          </p:cNvPr>
          <p:cNvGrpSpPr/>
          <p:nvPr/>
        </p:nvGrpSpPr>
        <p:grpSpPr>
          <a:xfrm>
            <a:off x="1797958" y="3876068"/>
            <a:ext cx="1207477" cy="888264"/>
            <a:chOff x="1477108" y="3563816"/>
            <a:chExt cx="1207477" cy="888264"/>
          </a:xfrm>
        </p:grpSpPr>
        <p:sp>
          <p:nvSpPr>
            <p:cNvPr id="3" name="Rectangle 2">
              <a:extLst>
                <a:ext uri="{FF2B5EF4-FFF2-40B4-BE49-F238E27FC236}">
                  <a16:creationId xmlns:a16="http://schemas.microsoft.com/office/drawing/2014/main" id="{AC15A218-B3D3-1E45-B3A4-F23F919B8836}"/>
                </a:ext>
              </a:extLst>
            </p:cNvPr>
            <p:cNvSpPr/>
            <p:nvPr/>
          </p:nvSpPr>
          <p:spPr>
            <a:xfrm>
              <a:off x="1477108" y="3563816"/>
              <a:ext cx="1207477" cy="888264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cxnSp>
          <p:nvCxnSpPr>
            <p:cNvPr id="5" name="Straight Connector 4">
              <a:extLst>
                <a:ext uri="{FF2B5EF4-FFF2-40B4-BE49-F238E27FC236}">
                  <a16:creationId xmlns:a16="http://schemas.microsoft.com/office/drawing/2014/main" id="{78E6E28A-91D3-4146-99D9-D64FCDA4552D}"/>
                </a:ext>
              </a:extLst>
            </p:cNvPr>
            <p:cNvCxnSpPr>
              <a:cxnSpLocks/>
            </p:cNvCxnSpPr>
            <p:nvPr/>
          </p:nvCxnSpPr>
          <p:spPr>
            <a:xfrm>
              <a:off x="1477108" y="3764803"/>
              <a:ext cx="1206131" cy="0"/>
            </a:xfrm>
            <a:prstGeom prst="line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8932D315-D7EE-8A49-9E50-003FC442752D}"/>
                </a:ext>
              </a:extLst>
            </p:cNvPr>
            <p:cNvSpPr txBox="1"/>
            <p:nvPr/>
          </p:nvSpPr>
          <p:spPr>
            <a:xfrm>
              <a:off x="1613093" y="3907776"/>
              <a:ext cx="922686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Application</a:t>
              </a: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5333E170-B21F-7E4F-8C94-45D2F0EE79F3}"/>
                </a:ext>
              </a:extLst>
            </p:cNvPr>
            <p:cNvSpPr/>
            <p:nvPr/>
          </p:nvSpPr>
          <p:spPr>
            <a:xfrm>
              <a:off x="2303895" y="3639315"/>
              <a:ext cx="64655" cy="64655"/>
            </a:xfrm>
            <a:prstGeom prst="ellipse">
              <a:avLst/>
            </a:prstGeom>
            <a:solidFill>
              <a:schemeClr val="bg2"/>
            </a:solidFill>
            <a:ln w="1270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18B29698-9135-E246-A677-F6DC5B89449E}"/>
                </a:ext>
              </a:extLst>
            </p:cNvPr>
            <p:cNvSpPr/>
            <p:nvPr/>
          </p:nvSpPr>
          <p:spPr>
            <a:xfrm>
              <a:off x="2423258" y="3639315"/>
              <a:ext cx="64655" cy="64655"/>
            </a:xfrm>
            <a:prstGeom prst="ellipse">
              <a:avLst/>
            </a:prstGeom>
            <a:solidFill>
              <a:schemeClr val="bg2"/>
            </a:solidFill>
            <a:ln w="1270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E5710E00-708F-4041-9D94-A4418225E543}"/>
                </a:ext>
              </a:extLst>
            </p:cNvPr>
            <p:cNvSpPr/>
            <p:nvPr/>
          </p:nvSpPr>
          <p:spPr>
            <a:xfrm>
              <a:off x="2542621" y="3639315"/>
              <a:ext cx="64655" cy="64655"/>
            </a:xfrm>
            <a:prstGeom prst="ellipse">
              <a:avLst/>
            </a:prstGeom>
            <a:solidFill>
              <a:schemeClr val="bg2"/>
            </a:solidFill>
            <a:ln w="1270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1642A78F-DF90-1D41-9D99-19D32DEE65EF}"/>
              </a:ext>
            </a:extLst>
          </p:cNvPr>
          <p:cNvSpPr txBox="1"/>
          <p:nvPr/>
        </p:nvSpPr>
        <p:spPr>
          <a:xfrm>
            <a:off x="6081734" y="3528387"/>
            <a:ext cx="754371" cy="523218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Ordering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 Service</a:t>
            </a:r>
            <a:endParaRPr kumimoji="0" lang="en-US" sz="1400" b="1" i="0" u="none" strike="noStrike" cap="none" spc="0" normalizeH="0" baseline="0" dirty="0">
              <a:ln>
                <a:noFill/>
              </a:ln>
              <a:solidFill>
                <a:schemeClr val="bg2"/>
              </a:solidFill>
              <a:effectLst/>
              <a:uFillTx/>
              <a:sym typeface="Calibri"/>
            </a:endParaRP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5FE5F0B6-4082-FE4D-95BF-312F441DAF93}"/>
              </a:ext>
            </a:extLst>
          </p:cNvPr>
          <p:cNvSpPr/>
          <p:nvPr/>
        </p:nvSpPr>
        <p:spPr>
          <a:xfrm>
            <a:off x="6171907" y="4058591"/>
            <a:ext cx="523218" cy="523218"/>
          </a:xfrm>
          <a:prstGeom prst="roundRect">
            <a:avLst/>
          </a:prstGeom>
          <a:solidFill>
            <a:srgbClr val="B1DBE6"/>
          </a:solidFill>
          <a:ln w="19050" cap="flat">
            <a:solidFill>
              <a:srgbClr val="7A98B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800" dirty="0"/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218C1EB6-39FB-D14B-85D0-754C32BC71F2}"/>
              </a:ext>
            </a:extLst>
          </p:cNvPr>
          <p:cNvGrpSpPr/>
          <p:nvPr/>
        </p:nvGrpSpPr>
        <p:grpSpPr>
          <a:xfrm>
            <a:off x="3471553" y="4103202"/>
            <a:ext cx="2378072" cy="782565"/>
            <a:chOff x="3073989" y="4103202"/>
            <a:chExt cx="2378072" cy="782565"/>
          </a:xfrm>
        </p:grpSpPr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D068845C-91DF-D34F-88DA-EC5E1E099280}"/>
                </a:ext>
              </a:extLst>
            </p:cNvPr>
            <p:cNvGrpSpPr/>
            <p:nvPr/>
          </p:nvGrpSpPr>
          <p:grpSpPr>
            <a:xfrm>
              <a:off x="3073989" y="4103202"/>
              <a:ext cx="2192713" cy="428625"/>
              <a:chOff x="2755900" y="3790950"/>
              <a:chExt cx="3470275" cy="428625"/>
            </a:xfrm>
          </p:grpSpPr>
          <p:cxnSp>
            <p:nvCxnSpPr>
              <p:cNvPr id="13" name="Straight Arrow Connector 12">
                <a:extLst>
                  <a:ext uri="{FF2B5EF4-FFF2-40B4-BE49-F238E27FC236}">
                    <a16:creationId xmlns:a16="http://schemas.microsoft.com/office/drawing/2014/main" id="{0CE91EB7-46A1-CE4F-BC1D-7AD0238D5A6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755900" y="3790950"/>
                <a:ext cx="3451225" cy="0"/>
              </a:xfrm>
              <a:prstGeom prst="straightConnector1">
                <a:avLst/>
              </a:prstGeom>
              <a:noFill/>
              <a:ln w="19050" cap="flat">
                <a:solidFill>
                  <a:srgbClr val="B1DBE6"/>
                </a:solidFill>
                <a:prstDash val="solid"/>
                <a:miter lim="800000"/>
                <a:tailEnd type="stealth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  <p:cxnSp>
            <p:nvCxnSpPr>
              <p:cNvPr id="15" name="Straight Arrow Connector 14">
                <a:extLst>
                  <a:ext uri="{FF2B5EF4-FFF2-40B4-BE49-F238E27FC236}">
                    <a16:creationId xmlns:a16="http://schemas.microsoft.com/office/drawing/2014/main" id="{C499A46F-24CB-084B-A4C4-AD3B7C9430E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774950" y="4219575"/>
                <a:ext cx="3451225" cy="0"/>
              </a:xfrm>
              <a:prstGeom prst="straightConnector1">
                <a:avLst/>
              </a:prstGeom>
              <a:noFill/>
              <a:ln w="19050" cap="flat">
                <a:solidFill>
                  <a:srgbClr val="B1DBE6"/>
                </a:solidFill>
                <a:prstDash val="solid"/>
                <a:miter lim="800000"/>
                <a:headEnd type="stealth" w="med" len="med"/>
                <a:tailEnd type="none" w="med" len="med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</p:grp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E621D5D-91A7-1E4A-95BB-CA2E0DA204AE}"/>
                </a:ext>
              </a:extLst>
            </p:cNvPr>
            <p:cNvSpPr txBox="1"/>
            <p:nvPr/>
          </p:nvSpPr>
          <p:spPr>
            <a:xfrm>
              <a:off x="3089127" y="4103202"/>
              <a:ext cx="1496562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submit transaction</a:t>
              </a:r>
              <a:endPara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sym typeface="Calibri"/>
              </a:endParaRP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D61959E0-FAFC-794E-B8AB-2E4C3D3BEB19}"/>
                </a:ext>
              </a:extLst>
            </p:cNvPr>
            <p:cNvSpPr txBox="1"/>
            <p:nvPr/>
          </p:nvSpPr>
          <p:spPr>
            <a:xfrm>
              <a:off x="3089127" y="4577992"/>
              <a:ext cx="2362934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b="1" dirty="0">
                  <a:solidFill>
                    <a:schemeClr val="bg2"/>
                  </a:solidFill>
                </a:rPr>
                <a:t>n</a:t>
              </a: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otify transaction committed</a:t>
              </a:r>
              <a:endPara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sym typeface="Calibri"/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AEF5DB5F-227E-214C-9482-F9CD9153904C}"/>
              </a:ext>
            </a:extLst>
          </p:cNvPr>
          <p:cNvGrpSpPr/>
          <p:nvPr/>
        </p:nvGrpSpPr>
        <p:grpSpPr>
          <a:xfrm>
            <a:off x="8209362" y="2839455"/>
            <a:ext cx="1198403" cy="879745"/>
            <a:chOff x="7348345" y="3048024"/>
            <a:chExt cx="1198403" cy="879745"/>
          </a:xfrm>
        </p:grpSpPr>
        <p:sp>
          <p:nvSpPr>
            <p:cNvPr id="18" name="Folded Corner 17">
              <a:extLst>
                <a:ext uri="{FF2B5EF4-FFF2-40B4-BE49-F238E27FC236}">
                  <a16:creationId xmlns:a16="http://schemas.microsoft.com/office/drawing/2014/main" id="{BE6DDE3B-7C22-D040-BB42-0D3FF360BF7F}"/>
                </a:ext>
              </a:extLst>
            </p:cNvPr>
            <p:cNvSpPr/>
            <p:nvPr/>
          </p:nvSpPr>
          <p:spPr>
            <a:xfrm flipV="1">
              <a:off x="7755459" y="3365539"/>
              <a:ext cx="438150" cy="554366"/>
            </a:xfrm>
            <a:prstGeom prst="foldedCorner">
              <a:avLst>
                <a:gd name="adj" fmla="val 26087"/>
              </a:avLst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320BD8E5-2350-844E-AE50-E142009B5C15}"/>
                </a:ext>
              </a:extLst>
            </p:cNvPr>
            <p:cNvSpPr txBox="1"/>
            <p:nvPr/>
          </p:nvSpPr>
          <p:spPr>
            <a:xfrm>
              <a:off x="7760292" y="3419943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2DA9FA95-94C3-9B4F-B94D-74275EC27ACF}"/>
                </a:ext>
              </a:extLst>
            </p:cNvPr>
            <p:cNvSpPr txBox="1"/>
            <p:nvPr/>
          </p:nvSpPr>
          <p:spPr>
            <a:xfrm>
              <a:off x="7760292" y="3543052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63FAF285-FC0E-904F-AFFD-4739B028AE7F}"/>
                </a:ext>
              </a:extLst>
            </p:cNvPr>
            <p:cNvSpPr txBox="1"/>
            <p:nvPr/>
          </p:nvSpPr>
          <p:spPr>
            <a:xfrm>
              <a:off x="7760292" y="3666161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B997707C-F4BF-BF4D-B542-69C76169834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925012" y="3546002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77E73B9D-C073-7B4C-970C-DEF1381AAEB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925012" y="3665936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1BDF7EAD-6B7B-AC46-9032-48600F69AE1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925012" y="3789045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46A9CBFF-AAE8-1B4E-AAFB-37DC05F7F85C}"/>
                </a:ext>
              </a:extLst>
            </p:cNvPr>
            <p:cNvSpPr txBox="1"/>
            <p:nvPr/>
          </p:nvSpPr>
          <p:spPr>
            <a:xfrm>
              <a:off x="7348345" y="3048024"/>
              <a:ext cx="119840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Smart contract</a:t>
              </a:r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4E41B878-9502-7D48-8123-F42F74CBFA38}"/>
              </a:ext>
            </a:extLst>
          </p:cNvPr>
          <p:cNvSpPr txBox="1"/>
          <p:nvPr/>
        </p:nvSpPr>
        <p:spPr>
          <a:xfrm>
            <a:off x="8154375" y="3800409"/>
            <a:ext cx="621322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update</a:t>
            </a:r>
          </a:p>
        </p:txBody>
      </p:sp>
      <p:cxnSp>
        <p:nvCxnSpPr>
          <p:cNvPr id="32" name="Elbow Connector 31">
            <a:extLst>
              <a:ext uri="{FF2B5EF4-FFF2-40B4-BE49-F238E27FC236}">
                <a16:creationId xmlns:a16="http://schemas.microsoft.com/office/drawing/2014/main" id="{B8173D3B-6377-E941-9687-7A755660F938}"/>
              </a:ext>
            </a:extLst>
          </p:cNvPr>
          <p:cNvCxnSpPr>
            <a:cxnSpLocks/>
            <a:stCxn id="18" idx="0"/>
            <a:endCxn id="38" idx="0"/>
          </p:cNvCxnSpPr>
          <p:nvPr/>
        </p:nvCxnSpPr>
        <p:spPr>
          <a:xfrm rot="5400000">
            <a:off x="8546016" y="3995647"/>
            <a:ext cx="573846" cy="5224"/>
          </a:xfrm>
          <a:prstGeom prst="bentConnector3">
            <a:avLst>
              <a:gd name="adj1" fmla="val 50000"/>
            </a:avLst>
          </a:prstGeom>
          <a:noFill/>
          <a:ln w="19050" cap="flat">
            <a:solidFill>
              <a:schemeClr val="bg2"/>
            </a:solidFill>
            <a:prstDash val="dash"/>
            <a:miter lim="800000"/>
            <a:tailEnd type="stealth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4" name="Rectangle 33">
            <a:extLst>
              <a:ext uri="{FF2B5EF4-FFF2-40B4-BE49-F238E27FC236}">
                <a16:creationId xmlns:a16="http://schemas.microsoft.com/office/drawing/2014/main" id="{9DC9E770-E59C-0241-9B9C-D632529F16B8}"/>
              </a:ext>
            </a:extLst>
          </p:cNvPr>
          <p:cNvSpPr/>
          <p:nvPr/>
        </p:nvSpPr>
        <p:spPr>
          <a:xfrm>
            <a:off x="7345387" y="4285182"/>
            <a:ext cx="283303" cy="283303"/>
          </a:xfrm>
          <a:prstGeom prst="rect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82F043BD-CA8E-8F43-8069-FDF8EF45C6D3}"/>
              </a:ext>
            </a:extLst>
          </p:cNvPr>
          <p:cNvSpPr/>
          <p:nvPr/>
        </p:nvSpPr>
        <p:spPr>
          <a:xfrm>
            <a:off x="7681209" y="4285182"/>
            <a:ext cx="283303" cy="283303"/>
          </a:xfrm>
          <a:prstGeom prst="rect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5DB70355-AF4F-7043-8476-2AC8BD4AB72E}"/>
              </a:ext>
            </a:extLst>
          </p:cNvPr>
          <p:cNvSpPr/>
          <p:nvPr/>
        </p:nvSpPr>
        <p:spPr>
          <a:xfrm>
            <a:off x="8017031" y="4285182"/>
            <a:ext cx="283303" cy="283303"/>
          </a:xfrm>
          <a:prstGeom prst="rect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891099C6-32EF-3C48-A990-DCFDF9342265}"/>
              </a:ext>
            </a:extLst>
          </p:cNvPr>
          <p:cNvSpPr/>
          <p:nvPr/>
        </p:nvSpPr>
        <p:spPr>
          <a:xfrm>
            <a:off x="8352853" y="4285182"/>
            <a:ext cx="283303" cy="283303"/>
          </a:xfrm>
          <a:prstGeom prst="rect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103E67C7-DE71-FD4D-98A5-B5CF79001CDE}"/>
              </a:ext>
            </a:extLst>
          </p:cNvPr>
          <p:cNvSpPr/>
          <p:nvPr/>
        </p:nvSpPr>
        <p:spPr>
          <a:xfrm>
            <a:off x="8688675" y="4285182"/>
            <a:ext cx="283303" cy="283303"/>
          </a:xfrm>
          <a:prstGeom prst="rect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6EC8ED9C-28C4-E442-9C79-43407621C066}"/>
              </a:ext>
            </a:extLst>
          </p:cNvPr>
          <p:cNvCxnSpPr>
            <a:stCxn id="34" idx="3"/>
            <a:endCxn id="35" idx="1"/>
          </p:cNvCxnSpPr>
          <p:nvPr/>
        </p:nvCxnSpPr>
        <p:spPr>
          <a:xfrm>
            <a:off x="7628690" y="4426834"/>
            <a:ext cx="52519" cy="0"/>
          </a:xfrm>
          <a:prstGeom prst="line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8E09CAF0-D8D9-D442-8F6D-F668F22363B1}"/>
              </a:ext>
            </a:extLst>
          </p:cNvPr>
          <p:cNvCxnSpPr>
            <a:cxnSpLocks/>
            <a:stCxn id="35" idx="3"/>
            <a:endCxn id="36" idx="1"/>
          </p:cNvCxnSpPr>
          <p:nvPr/>
        </p:nvCxnSpPr>
        <p:spPr>
          <a:xfrm>
            <a:off x="7964512" y="4426834"/>
            <a:ext cx="52519" cy="0"/>
          </a:xfrm>
          <a:prstGeom prst="line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274BE390-13AE-034C-A930-113AA6FDD88B}"/>
              </a:ext>
            </a:extLst>
          </p:cNvPr>
          <p:cNvCxnSpPr>
            <a:cxnSpLocks/>
            <a:stCxn id="36" idx="3"/>
            <a:endCxn id="37" idx="1"/>
          </p:cNvCxnSpPr>
          <p:nvPr/>
        </p:nvCxnSpPr>
        <p:spPr>
          <a:xfrm>
            <a:off x="8300334" y="4426834"/>
            <a:ext cx="52519" cy="0"/>
          </a:xfrm>
          <a:prstGeom prst="line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E16B4664-F545-B94F-9E74-172380C1F94D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8636156" y="4426834"/>
            <a:ext cx="52519" cy="0"/>
          </a:xfrm>
          <a:prstGeom prst="line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635E1D09-4E4C-1A4C-86DC-634A7ACD3AAF}"/>
              </a:ext>
            </a:extLst>
          </p:cNvPr>
          <p:cNvSpPr txBox="1"/>
          <p:nvPr/>
        </p:nvSpPr>
        <p:spPr>
          <a:xfrm>
            <a:off x="7909159" y="4584824"/>
            <a:ext cx="562011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ledger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3641FAD5-712D-474D-91CA-17BD9693E8FC}"/>
              </a:ext>
            </a:extLst>
          </p:cNvPr>
          <p:cNvSpPr txBox="1"/>
          <p:nvPr/>
        </p:nvSpPr>
        <p:spPr>
          <a:xfrm>
            <a:off x="8655003" y="2054134"/>
            <a:ext cx="15879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Blockchain Network</a:t>
            </a:r>
          </a:p>
        </p:txBody>
      </p:sp>
      <p:sp>
        <p:nvSpPr>
          <p:cNvPr id="42" name="Rectangle 28">
            <a:extLst>
              <a:ext uri="{FF2B5EF4-FFF2-40B4-BE49-F238E27FC236}">
                <a16:creationId xmlns:a16="http://schemas.microsoft.com/office/drawing/2014/main" id="{0181692B-8853-A748-8DA1-68D667245511}"/>
              </a:ext>
            </a:extLst>
          </p:cNvPr>
          <p:cNvSpPr/>
          <p:nvPr/>
        </p:nvSpPr>
        <p:spPr>
          <a:xfrm>
            <a:off x="1657715" y="1480486"/>
            <a:ext cx="8943280" cy="5276902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" name="Title 4">
            <a:extLst>
              <a:ext uri="{FF2B5EF4-FFF2-40B4-BE49-F238E27FC236}">
                <a16:creationId xmlns:a16="http://schemas.microsoft.com/office/drawing/2014/main" id="{0D21B57F-15A3-D44D-8475-A278C5C542B8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 – Submit</a:t>
            </a:r>
          </a:p>
        </p:txBody>
      </p:sp>
      <p:sp>
        <p:nvSpPr>
          <p:cNvPr id="43" name="Rounded Rectangle 42">
            <a:extLst>
              <a:ext uri="{FF2B5EF4-FFF2-40B4-BE49-F238E27FC236}">
                <a16:creationId xmlns:a16="http://schemas.microsoft.com/office/drawing/2014/main" id="{2CD34D08-69B8-E843-B192-6D92EE70D5EF}"/>
              </a:ext>
            </a:extLst>
          </p:cNvPr>
          <p:cNvSpPr/>
          <p:nvPr/>
        </p:nvSpPr>
        <p:spPr>
          <a:xfrm>
            <a:off x="6732099" y="5156481"/>
            <a:ext cx="523218" cy="523218"/>
          </a:xfrm>
          <a:prstGeom prst="roundRect">
            <a:avLst/>
          </a:prstGeom>
          <a:solidFill>
            <a:srgbClr val="B1DBE6"/>
          </a:solidFill>
          <a:ln w="19050" cap="flat">
            <a:solidFill>
              <a:srgbClr val="7A98B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800" dirty="0"/>
          </a:p>
        </p:txBody>
      </p:sp>
      <p:sp>
        <p:nvSpPr>
          <p:cNvPr id="45" name="Rounded Rectangle 44">
            <a:extLst>
              <a:ext uri="{FF2B5EF4-FFF2-40B4-BE49-F238E27FC236}">
                <a16:creationId xmlns:a16="http://schemas.microsoft.com/office/drawing/2014/main" id="{6355ECC4-5FBF-0047-ADD1-8405DFE805E5}"/>
              </a:ext>
            </a:extLst>
          </p:cNvPr>
          <p:cNvSpPr/>
          <p:nvPr/>
        </p:nvSpPr>
        <p:spPr>
          <a:xfrm>
            <a:off x="6732099" y="2482548"/>
            <a:ext cx="523218" cy="523218"/>
          </a:xfrm>
          <a:prstGeom prst="roundRect">
            <a:avLst/>
          </a:prstGeom>
          <a:solidFill>
            <a:srgbClr val="B1DBE6"/>
          </a:solidFill>
          <a:ln w="19050" cap="flat">
            <a:solidFill>
              <a:srgbClr val="7A98B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800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8CD00C70-DFA1-E14B-9D92-6D7FE76E1B19}"/>
              </a:ext>
            </a:extLst>
          </p:cNvPr>
          <p:cNvSpPr txBox="1"/>
          <p:nvPr/>
        </p:nvSpPr>
        <p:spPr>
          <a:xfrm>
            <a:off x="6622135" y="1941115"/>
            <a:ext cx="743150" cy="523218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Network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b="1" dirty="0">
                <a:solidFill>
                  <a:schemeClr val="bg2"/>
                </a:solidFill>
              </a:rPr>
              <a:t>Peer</a:t>
            </a:r>
            <a:endParaRPr kumimoji="0" lang="en-US" sz="1400" b="1" i="0" u="none" strike="noStrike" cap="none" spc="0" normalizeH="0" baseline="0" dirty="0">
              <a:ln>
                <a:noFill/>
              </a:ln>
              <a:solidFill>
                <a:schemeClr val="bg2"/>
              </a:solidFill>
              <a:effectLst/>
              <a:uFillTx/>
              <a:sym typeface="Calibri"/>
            </a:endParaRP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6FA5CF79-6CE9-D640-81CA-422513D00CE9}"/>
              </a:ext>
            </a:extLst>
          </p:cNvPr>
          <p:cNvSpPr txBox="1"/>
          <p:nvPr/>
        </p:nvSpPr>
        <p:spPr>
          <a:xfrm>
            <a:off x="6602095" y="5722775"/>
            <a:ext cx="783226" cy="523218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Network 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b="1" dirty="0">
                <a:solidFill>
                  <a:schemeClr val="bg2"/>
                </a:solidFill>
              </a:rPr>
              <a:t>Peer</a:t>
            </a:r>
            <a:endParaRPr kumimoji="0" lang="en-US" sz="1400" b="1" i="0" u="none" strike="noStrike" cap="none" spc="0" normalizeH="0" baseline="0" dirty="0">
              <a:ln>
                <a:noFill/>
              </a:ln>
              <a:solidFill>
                <a:schemeClr val="bg2"/>
              </a:solidFill>
              <a:effectLst/>
              <a:uFillTx/>
              <a:sym typeface="Calibri"/>
            </a:endParaRPr>
          </a:p>
        </p:txBody>
      </p:sp>
      <p:sp>
        <p:nvSpPr>
          <p:cNvPr id="56" name="Rounded Rectangle 55">
            <a:extLst>
              <a:ext uri="{FF2B5EF4-FFF2-40B4-BE49-F238E27FC236}">
                <a16:creationId xmlns:a16="http://schemas.microsoft.com/office/drawing/2014/main" id="{299C4A5B-D558-DC4B-BDE0-83A08EE64B7A}"/>
              </a:ext>
            </a:extLst>
          </p:cNvPr>
          <p:cNvSpPr/>
          <p:nvPr/>
        </p:nvSpPr>
        <p:spPr>
          <a:xfrm>
            <a:off x="8042249" y="5666111"/>
            <a:ext cx="523218" cy="523218"/>
          </a:xfrm>
          <a:prstGeom prst="roundRect">
            <a:avLst/>
          </a:prstGeom>
          <a:solidFill>
            <a:srgbClr val="B1DBE6"/>
          </a:solidFill>
          <a:ln w="19050" cap="flat">
            <a:solidFill>
              <a:srgbClr val="7A98B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800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4265412F-0A97-F04F-B348-90096DA209CC}"/>
              </a:ext>
            </a:extLst>
          </p:cNvPr>
          <p:cNvSpPr txBox="1"/>
          <p:nvPr/>
        </p:nvSpPr>
        <p:spPr>
          <a:xfrm>
            <a:off x="7934980" y="6234170"/>
            <a:ext cx="783226" cy="523218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Network 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b="1" dirty="0">
                <a:solidFill>
                  <a:schemeClr val="bg2"/>
                </a:solidFill>
              </a:rPr>
              <a:t>Peer</a:t>
            </a:r>
            <a:endParaRPr kumimoji="0" lang="en-US" sz="1400" b="1" i="0" u="none" strike="noStrike" cap="none" spc="0" normalizeH="0" baseline="0" dirty="0">
              <a:ln>
                <a:noFill/>
              </a:ln>
              <a:solidFill>
                <a:schemeClr val="bg2"/>
              </a:solidFill>
              <a:effectLst/>
              <a:uFillTx/>
              <a:sym typeface="Calibri"/>
            </a:endParaRP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571B4698-62B3-0D49-8214-8BFE1DD5F493}"/>
              </a:ext>
            </a:extLst>
          </p:cNvPr>
          <p:cNvSpPr/>
          <p:nvPr/>
        </p:nvSpPr>
        <p:spPr>
          <a:xfrm>
            <a:off x="8044537" y="2000600"/>
            <a:ext cx="523218" cy="523218"/>
          </a:xfrm>
          <a:prstGeom prst="roundRect">
            <a:avLst/>
          </a:prstGeom>
          <a:solidFill>
            <a:srgbClr val="B1DBE6"/>
          </a:solidFill>
          <a:ln w="19050" cap="flat">
            <a:solidFill>
              <a:srgbClr val="7A98B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800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32E891A2-64DF-6F43-AE26-D329BA088EA0}"/>
              </a:ext>
            </a:extLst>
          </p:cNvPr>
          <p:cNvSpPr txBox="1"/>
          <p:nvPr/>
        </p:nvSpPr>
        <p:spPr>
          <a:xfrm>
            <a:off x="7928759" y="1480486"/>
            <a:ext cx="743150" cy="523218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Network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b="1" dirty="0">
                <a:solidFill>
                  <a:schemeClr val="bg2"/>
                </a:solidFill>
              </a:rPr>
              <a:t>Peer</a:t>
            </a:r>
            <a:endParaRPr kumimoji="0" lang="en-US" sz="1400" b="1" i="0" u="none" strike="noStrike" cap="none" spc="0" normalizeH="0" baseline="0" dirty="0">
              <a:ln>
                <a:noFill/>
              </a:ln>
              <a:solidFill>
                <a:schemeClr val="bg2"/>
              </a:solidFill>
              <a:effectLst/>
              <a:uFillTx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767887756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Developing Applications Topic</a:t>
            </a:r>
            <a:endParaRPr dirty="0"/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Commercial Paper Tutorial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5</a:t>
            </a:fld>
            <a:endParaRPr/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 – The Tutorial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2925319" y="3598284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11D0F928-A84E-E142-9635-20EBE53DF07C}"/>
              </a:ext>
            </a:extLst>
          </p:cNvPr>
          <p:cNvSpPr/>
          <p:nvPr/>
        </p:nvSpPr>
        <p:spPr>
          <a:xfrm>
            <a:off x="5740873" y="3395188"/>
            <a:ext cx="1136919" cy="1136919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DA8162A2-85D3-1C43-AA89-07E8653E714F}"/>
              </a:ext>
            </a:extLst>
          </p:cNvPr>
          <p:cNvSpPr/>
          <p:nvPr/>
        </p:nvSpPr>
        <p:spPr>
          <a:xfrm>
            <a:off x="8433548" y="3598285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DigiBank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A67D18D8-C7FE-CA41-A80F-DBAB44C1A072}"/>
              </a:ext>
            </a:extLst>
          </p:cNvPr>
          <p:cNvSpPr txBox="1"/>
          <p:nvPr/>
        </p:nvSpPr>
        <p:spPr>
          <a:xfrm>
            <a:off x="5201921" y="3706585"/>
            <a:ext cx="369651" cy="253914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5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Issue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06520717-0C8B-F341-BDF0-7439B1A92B63}"/>
              </a:ext>
            </a:extLst>
          </p:cNvPr>
          <p:cNvSpPr txBox="1"/>
          <p:nvPr/>
        </p:nvSpPr>
        <p:spPr>
          <a:xfrm>
            <a:off x="7090577" y="3563839"/>
            <a:ext cx="297515" cy="253914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5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Buy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7351FD87-6C6E-E449-BA0D-37D82BD0C9F5}"/>
              </a:ext>
            </a:extLst>
          </p:cNvPr>
          <p:cNvSpPr txBox="1"/>
          <p:nvPr/>
        </p:nvSpPr>
        <p:spPr>
          <a:xfrm>
            <a:off x="6966345" y="4125379"/>
            <a:ext cx="545981" cy="253914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5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Redeem</a:t>
            </a: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8E835239-E505-3D4C-B4E9-7F48F4DF3929}"/>
              </a:ext>
            </a:extLst>
          </p:cNvPr>
          <p:cNvCxnSpPr>
            <a:cxnSpLocks/>
          </p:cNvCxnSpPr>
          <p:nvPr/>
        </p:nvCxnSpPr>
        <p:spPr>
          <a:xfrm flipH="1" flipV="1">
            <a:off x="6847912" y="3780164"/>
            <a:ext cx="701159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triangle"/>
            <a:tailEnd type="non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CA42C1FB-6FC3-A34D-A1CC-A1E8DECBE842}"/>
              </a:ext>
            </a:extLst>
          </p:cNvPr>
          <p:cNvCxnSpPr>
            <a:cxnSpLocks/>
          </p:cNvCxnSpPr>
          <p:nvPr/>
        </p:nvCxnSpPr>
        <p:spPr>
          <a:xfrm flipH="1" flipV="1">
            <a:off x="6847910" y="4169244"/>
            <a:ext cx="701159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none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grpSp>
        <p:nvGrpSpPr>
          <p:cNvPr id="44" name="Group 43">
            <a:extLst>
              <a:ext uri="{FF2B5EF4-FFF2-40B4-BE49-F238E27FC236}">
                <a16:creationId xmlns:a16="http://schemas.microsoft.com/office/drawing/2014/main" id="{08EAB6F5-92A9-1345-93EB-7FEAB5AC2633}"/>
              </a:ext>
            </a:extLst>
          </p:cNvPr>
          <p:cNvGrpSpPr/>
          <p:nvPr/>
        </p:nvGrpSpPr>
        <p:grpSpPr>
          <a:xfrm>
            <a:off x="4367987" y="3446779"/>
            <a:ext cx="466037" cy="931440"/>
            <a:chOff x="4188945" y="2848482"/>
            <a:chExt cx="138497" cy="276806"/>
          </a:xfrm>
        </p:grpSpPr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2BE32A9A-A4EC-EC4C-9E02-0DD949F7E96D}"/>
                </a:ext>
              </a:extLst>
            </p:cNvPr>
            <p:cNvSpPr/>
            <p:nvPr/>
          </p:nvSpPr>
          <p:spPr>
            <a:xfrm>
              <a:off x="4202973" y="2848482"/>
              <a:ext cx="110442" cy="110259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algn="ctr"/>
              <a:endParaRPr lang="en-US" sz="1400"/>
            </a:p>
          </p:txBody>
        </p:sp>
        <p:sp>
          <p:nvSpPr>
            <p:cNvPr id="43" name="Round Same Side Corner Rectangle 42">
              <a:extLst>
                <a:ext uri="{FF2B5EF4-FFF2-40B4-BE49-F238E27FC236}">
                  <a16:creationId xmlns:a16="http://schemas.microsoft.com/office/drawing/2014/main" id="{02749719-FFE8-1B44-8CC5-BDEB313369BF}"/>
                </a:ext>
              </a:extLst>
            </p:cNvPr>
            <p:cNvSpPr/>
            <p:nvPr/>
          </p:nvSpPr>
          <p:spPr>
            <a:xfrm>
              <a:off x="4188945" y="2958737"/>
              <a:ext cx="138497" cy="166551"/>
            </a:xfrm>
            <a:prstGeom prst="round2SameRect">
              <a:avLst>
                <a:gd name="adj1" fmla="val 40197"/>
                <a:gd name="adj2" fmla="val 0"/>
              </a:avLst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45" name="TextBox 44">
            <a:extLst>
              <a:ext uri="{FF2B5EF4-FFF2-40B4-BE49-F238E27FC236}">
                <a16:creationId xmlns:a16="http://schemas.microsoft.com/office/drawing/2014/main" id="{4867F767-DE04-FC4A-AEF8-CD4F85EFDAEE}"/>
              </a:ext>
            </a:extLst>
          </p:cNvPr>
          <p:cNvSpPr txBox="1"/>
          <p:nvPr/>
        </p:nvSpPr>
        <p:spPr>
          <a:xfrm>
            <a:off x="4276718" y="4378219"/>
            <a:ext cx="64857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dirty="0"/>
              <a:t>Isabella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B3ADC64B-BD17-8342-8899-428D6FCDC1C8}"/>
              </a:ext>
            </a:extLst>
          </p:cNvPr>
          <p:cNvGrpSpPr/>
          <p:nvPr/>
        </p:nvGrpSpPr>
        <p:grpSpPr>
          <a:xfrm>
            <a:off x="7751810" y="3466238"/>
            <a:ext cx="466037" cy="931455"/>
            <a:chOff x="4188945" y="2848478"/>
            <a:chExt cx="138497" cy="276810"/>
          </a:xfrm>
        </p:grpSpPr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0288487B-8DC6-D549-9029-1A752FA89DCD}"/>
                </a:ext>
              </a:extLst>
            </p:cNvPr>
            <p:cNvSpPr/>
            <p:nvPr/>
          </p:nvSpPr>
          <p:spPr>
            <a:xfrm>
              <a:off x="4202973" y="2848478"/>
              <a:ext cx="110442" cy="110259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algn="ctr"/>
              <a:endParaRPr lang="en-US" sz="1400"/>
            </a:p>
          </p:txBody>
        </p:sp>
        <p:sp>
          <p:nvSpPr>
            <p:cNvPr id="61" name="Round Same Side Corner Rectangle 60">
              <a:extLst>
                <a:ext uri="{FF2B5EF4-FFF2-40B4-BE49-F238E27FC236}">
                  <a16:creationId xmlns:a16="http://schemas.microsoft.com/office/drawing/2014/main" id="{F9356664-A82F-B04E-BF36-4964D3A1B2D1}"/>
                </a:ext>
              </a:extLst>
            </p:cNvPr>
            <p:cNvSpPr/>
            <p:nvPr/>
          </p:nvSpPr>
          <p:spPr>
            <a:xfrm>
              <a:off x="4188945" y="2958737"/>
              <a:ext cx="138497" cy="166551"/>
            </a:xfrm>
            <a:prstGeom prst="round2SameRect">
              <a:avLst>
                <a:gd name="adj1" fmla="val 40197"/>
                <a:gd name="adj2" fmla="val 0"/>
              </a:avLst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63" name="TextBox 62">
            <a:extLst>
              <a:ext uri="{FF2B5EF4-FFF2-40B4-BE49-F238E27FC236}">
                <a16:creationId xmlns:a16="http://schemas.microsoft.com/office/drawing/2014/main" id="{F613E974-E169-C04C-AE23-ED95A6CAD1F8}"/>
              </a:ext>
            </a:extLst>
          </p:cNvPr>
          <p:cNvSpPr txBox="1"/>
          <p:nvPr/>
        </p:nvSpPr>
        <p:spPr>
          <a:xfrm>
            <a:off x="7739890" y="4378219"/>
            <a:ext cx="489876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dirty="0"/>
              <a:t>Balaji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70" name="Straight Connector 69">
            <a:extLst>
              <a:ext uri="{FF2B5EF4-FFF2-40B4-BE49-F238E27FC236}">
                <a16:creationId xmlns:a16="http://schemas.microsoft.com/office/drawing/2014/main" id="{FFD74033-8E1D-9046-8F46-F5D5273D798A}"/>
              </a:ext>
            </a:extLst>
          </p:cNvPr>
          <p:cNvCxnSpPr/>
          <p:nvPr/>
        </p:nvCxnSpPr>
        <p:spPr>
          <a:xfrm>
            <a:off x="1956378" y="278615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8E07E20E-EC0E-3A4C-A370-1447C1103EC7}"/>
              </a:ext>
            </a:extLst>
          </p:cNvPr>
          <p:cNvCxnSpPr/>
          <p:nvPr/>
        </p:nvCxnSpPr>
        <p:spPr>
          <a:xfrm>
            <a:off x="1956378" y="522860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8C03CAC7-3A80-FA4A-9F25-7E5F0E7B82F7}"/>
              </a:ext>
            </a:extLst>
          </p:cNvPr>
          <p:cNvCxnSpPr>
            <a:cxnSpLocks/>
            <a:stCxn id="8" idx="2"/>
          </p:cNvCxnSpPr>
          <p:nvPr/>
        </p:nvCxnSpPr>
        <p:spPr>
          <a:xfrm flipH="1">
            <a:off x="5001775" y="3963648"/>
            <a:ext cx="739098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triangle"/>
            <a:tailEnd type="non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2180979828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 – Download samples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5622598" y="301189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fabric-samples</a:t>
            </a:r>
          </a:p>
          <a:p>
            <a:pPr algn="ctr"/>
            <a:r>
              <a:rPr lang="en-US" sz="1400" dirty="0"/>
              <a:t>GitHub repository</a:t>
            </a: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DA8162A2-85D3-1C43-AA89-07E8653E714F}"/>
              </a:ext>
            </a:extLst>
          </p:cNvPr>
          <p:cNvSpPr/>
          <p:nvPr/>
        </p:nvSpPr>
        <p:spPr>
          <a:xfrm>
            <a:off x="5622598" y="4148174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Local machine</a:t>
            </a:r>
          </a:p>
          <a:p>
            <a:pPr algn="ctr"/>
            <a:r>
              <a:rPr lang="en-US" sz="1400" dirty="0"/>
              <a:t>(MacOS, Linux)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06520717-0C8B-F341-BDF0-7439B1A92B63}"/>
              </a:ext>
            </a:extLst>
          </p:cNvPr>
          <p:cNvSpPr txBox="1"/>
          <p:nvPr/>
        </p:nvSpPr>
        <p:spPr>
          <a:xfrm>
            <a:off x="6238452" y="3759726"/>
            <a:ext cx="82169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download</a:t>
            </a:r>
          </a:p>
        </p:txBody>
      </p: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E14D7B0C-EE92-F842-949E-C947C0E09484}"/>
              </a:ext>
            </a:extLst>
          </p:cNvPr>
          <p:cNvCxnSpPr>
            <a:stCxn id="4" idx="2"/>
            <a:endCxn id="91" idx="0"/>
          </p:cNvCxnSpPr>
          <p:nvPr/>
        </p:nvCxnSpPr>
        <p:spPr>
          <a:xfrm>
            <a:off x="6238452" y="3736317"/>
            <a:ext cx="0" cy="411857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0022C6C5-46F4-EC42-9BA6-FC1800FF2355}"/>
              </a:ext>
            </a:extLst>
          </p:cNvPr>
          <p:cNvCxnSpPr/>
          <p:nvPr/>
        </p:nvCxnSpPr>
        <p:spPr>
          <a:xfrm>
            <a:off x="1956378" y="256517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5D7EE573-007C-764F-9262-0AFE87FDAC32}"/>
              </a:ext>
            </a:extLst>
          </p:cNvPr>
          <p:cNvCxnSpPr/>
          <p:nvPr/>
        </p:nvCxnSpPr>
        <p:spPr>
          <a:xfrm>
            <a:off x="1956378" y="500762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0" name="Rectangle 19">
            <a:extLst>
              <a:ext uri="{FF2B5EF4-FFF2-40B4-BE49-F238E27FC236}">
                <a16:creationId xmlns:a16="http://schemas.microsoft.com/office/drawing/2014/main" id="{CE86A05B-057B-BD4B-911F-57763F3C1396}"/>
              </a:ext>
            </a:extLst>
          </p:cNvPr>
          <p:cNvSpPr/>
          <p:nvPr/>
        </p:nvSpPr>
        <p:spPr>
          <a:xfrm>
            <a:off x="3709827" y="2643153"/>
            <a:ext cx="5077146" cy="307777"/>
          </a:xfrm>
          <a:prstGeom prst="rect">
            <a:avLst/>
          </a:prstGeom>
          <a:ln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en-GB" sz="1400" b="1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https://github.com/hyperledger/fabric-samples</a:t>
            </a:r>
          </a:p>
        </p:txBody>
      </p:sp>
    </p:spTree>
    <p:extLst>
      <p:ext uri="{BB962C8B-B14F-4D97-AF65-F5344CB8AC3E}">
        <p14:creationId xmlns:p14="http://schemas.microsoft.com/office/powerpoint/2010/main" val="2968954123"/>
      </p:ext>
    </p:extLst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3 – Create Network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A2C968B-8F7E-FA43-A304-F08C924D4894}"/>
              </a:ext>
            </a:extLst>
          </p:cNvPr>
          <p:cNvGrpSpPr/>
          <p:nvPr/>
        </p:nvGrpSpPr>
        <p:grpSpPr>
          <a:xfrm>
            <a:off x="3871334" y="3289116"/>
            <a:ext cx="5113368" cy="1349064"/>
            <a:chOff x="5021954" y="3134727"/>
            <a:chExt cx="5113368" cy="1349064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A0B7F8EB-9824-8B46-AC51-1EA5CF11245D}"/>
                </a:ext>
              </a:extLst>
            </p:cNvPr>
            <p:cNvSpPr/>
            <p:nvPr/>
          </p:nvSpPr>
          <p:spPr>
            <a:xfrm>
              <a:off x="502195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CA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82CE244E-0FC4-7240-A0EB-C8A7E63FB6A8}"/>
                </a:ext>
              </a:extLst>
            </p:cNvPr>
            <p:cNvSpPr/>
            <p:nvPr/>
          </p:nvSpPr>
          <p:spPr>
            <a:xfrm>
              <a:off x="890361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orderer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A91F392A-B57F-3946-94FA-E6E043D6221F}"/>
                </a:ext>
              </a:extLst>
            </p:cNvPr>
            <p:cNvGrpSpPr/>
            <p:nvPr/>
          </p:nvGrpSpPr>
          <p:grpSpPr>
            <a:xfrm>
              <a:off x="6849658" y="3134727"/>
              <a:ext cx="1457960" cy="1349064"/>
              <a:chOff x="5576117" y="2771284"/>
              <a:chExt cx="1457960" cy="1349064"/>
            </a:xfrm>
          </p:grpSpPr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EFB91885-DC2A-6C4C-91F7-2B64242418F1}"/>
                  </a:ext>
                </a:extLst>
              </p:cNvPr>
              <p:cNvSpPr/>
              <p:nvPr/>
            </p:nvSpPr>
            <p:spPr>
              <a:xfrm>
                <a:off x="5802369" y="3395921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ysDot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ledger database</a:t>
                </a:r>
              </a:p>
            </p:txBody>
          </p:sp>
          <p:sp>
            <p:nvSpPr>
              <p:cNvPr id="4" name="Rectangle 3">
                <a:extLst>
                  <a:ext uri="{FF2B5EF4-FFF2-40B4-BE49-F238E27FC236}">
                    <a16:creationId xmlns:a16="http://schemas.microsoft.com/office/drawing/2014/main" id="{CEC139C3-9E58-904D-9ADA-212A2089254C}"/>
                  </a:ext>
                </a:extLst>
              </p:cNvPr>
              <p:cNvSpPr/>
              <p:nvPr/>
            </p:nvSpPr>
            <p:spPr>
              <a:xfrm>
                <a:off x="5576117" y="2771284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peer</a:t>
                </a:r>
              </a:p>
            </p:txBody>
          </p:sp>
        </p:grpSp>
      </p:grp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5691678" y="2782918"/>
            <a:ext cx="111344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basic network</a:t>
            </a:r>
          </a:p>
        </p:txBody>
      </p:sp>
    </p:spTree>
    <p:extLst>
      <p:ext uri="{BB962C8B-B14F-4D97-AF65-F5344CB8AC3E}">
        <p14:creationId xmlns:p14="http://schemas.microsoft.com/office/powerpoint/2010/main" val="3190603842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 – Working as MagnetoCorp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A2C968B-8F7E-FA43-A304-F08C924D4894}"/>
              </a:ext>
            </a:extLst>
          </p:cNvPr>
          <p:cNvGrpSpPr/>
          <p:nvPr/>
        </p:nvGrpSpPr>
        <p:grpSpPr>
          <a:xfrm>
            <a:off x="5121995" y="3289116"/>
            <a:ext cx="5113368" cy="1349064"/>
            <a:chOff x="5021954" y="3134727"/>
            <a:chExt cx="5113368" cy="1349064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A0B7F8EB-9824-8B46-AC51-1EA5CF11245D}"/>
                </a:ext>
              </a:extLst>
            </p:cNvPr>
            <p:cNvSpPr/>
            <p:nvPr/>
          </p:nvSpPr>
          <p:spPr>
            <a:xfrm>
              <a:off x="502195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CA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82CE244E-0FC4-7240-A0EB-C8A7E63FB6A8}"/>
                </a:ext>
              </a:extLst>
            </p:cNvPr>
            <p:cNvSpPr/>
            <p:nvPr/>
          </p:nvSpPr>
          <p:spPr>
            <a:xfrm>
              <a:off x="890361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orderer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A91F392A-B57F-3946-94FA-E6E043D6221F}"/>
                </a:ext>
              </a:extLst>
            </p:cNvPr>
            <p:cNvGrpSpPr/>
            <p:nvPr/>
          </p:nvGrpSpPr>
          <p:grpSpPr>
            <a:xfrm>
              <a:off x="6849658" y="3134727"/>
              <a:ext cx="1457960" cy="1349064"/>
              <a:chOff x="5576117" y="2771284"/>
              <a:chExt cx="1457960" cy="1349064"/>
            </a:xfrm>
          </p:grpSpPr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EFB91885-DC2A-6C4C-91F7-2B64242418F1}"/>
                  </a:ext>
                </a:extLst>
              </p:cNvPr>
              <p:cNvSpPr/>
              <p:nvPr/>
            </p:nvSpPr>
            <p:spPr>
              <a:xfrm>
                <a:off x="5802369" y="3395921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ysDot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ledger database</a:t>
                </a:r>
              </a:p>
            </p:txBody>
          </p:sp>
          <p:sp>
            <p:nvSpPr>
              <p:cNvPr id="4" name="Rectangle 3">
                <a:extLst>
                  <a:ext uri="{FF2B5EF4-FFF2-40B4-BE49-F238E27FC236}">
                    <a16:creationId xmlns:a16="http://schemas.microsoft.com/office/drawing/2014/main" id="{CEC139C3-9E58-904D-9ADA-212A2089254C}"/>
                  </a:ext>
                </a:extLst>
              </p:cNvPr>
              <p:cNvSpPr/>
              <p:nvPr/>
            </p:nvSpPr>
            <p:spPr>
              <a:xfrm>
                <a:off x="5576117" y="2771284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peer</a:t>
                </a:r>
              </a:p>
            </p:txBody>
          </p:sp>
        </p:grpSp>
      </p:grp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4457700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008908" y="2710841"/>
            <a:ext cx="111344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basic network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2709484" y="271084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644288" y="3601434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</p:spTree>
    <p:extLst>
      <p:ext uri="{BB962C8B-B14F-4D97-AF65-F5344CB8AC3E}">
        <p14:creationId xmlns:p14="http://schemas.microsoft.com/office/powerpoint/2010/main" val="386085689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4947</TotalTime>
  <Words>435</Words>
  <Application>Microsoft Macintosh PowerPoint</Application>
  <PresentationFormat>Widescreen</PresentationFormat>
  <Paragraphs>281</Paragraphs>
  <Slides>19</Slides>
  <Notes>14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4" baseType="lpstr">
      <vt:lpstr>Arial</vt:lpstr>
      <vt:lpstr>Calibri</vt:lpstr>
      <vt:lpstr>Calibri Light</vt:lpstr>
      <vt:lpstr>Courier New</vt:lpstr>
      <vt:lpstr>Office Theme</vt:lpstr>
      <vt:lpstr>Diagrams for Documentation</vt:lpstr>
      <vt:lpstr>Writing First App Topic</vt:lpstr>
      <vt:lpstr>PowerPoint Presentation</vt:lpstr>
      <vt:lpstr>PowerPoint Presentation</vt:lpstr>
      <vt:lpstr>Developing Applications Topic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Diagrams for Documentation</dc:title>
  <cp:lastModifiedBy>Anthony O'Dowd</cp:lastModifiedBy>
  <cp:revision>163</cp:revision>
  <dcterms:modified xsi:type="dcterms:W3CDTF">2018-12-11T15:02:11Z</dcterms:modified>
</cp:coreProperties>
</file>