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C90D7-74FA-4C34-B109-1DE403C74CE3}" type="datetimeFigureOut">
              <a:rPr lang="pt-BR" smtClean="0"/>
              <a:t>26/01/2018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E5D98-6AF3-4274-8796-B6A31EE234A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813908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C90D7-74FA-4C34-B109-1DE403C74CE3}" type="datetimeFigureOut">
              <a:rPr lang="pt-BR" smtClean="0"/>
              <a:t>26/01/2018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E5D98-6AF3-4274-8796-B6A31EE234A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535360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C90D7-74FA-4C34-B109-1DE403C74CE3}" type="datetimeFigureOut">
              <a:rPr lang="pt-BR" smtClean="0"/>
              <a:t>26/01/2018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E5D98-6AF3-4274-8796-B6A31EE234A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681297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C90D7-74FA-4C34-B109-1DE403C74CE3}" type="datetimeFigureOut">
              <a:rPr lang="pt-BR" smtClean="0"/>
              <a:t>26/01/2018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E5D98-6AF3-4274-8796-B6A31EE234A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540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C90D7-74FA-4C34-B109-1DE403C74CE3}" type="datetimeFigureOut">
              <a:rPr lang="pt-BR" smtClean="0"/>
              <a:t>26/01/2018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E5D98-6AF3-4274-8796-B6A31EE234A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367796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C90D7-74FA-4C34-B109-1DE403C74CE3}" type="datetimeFigureOut">
              <a:rPr lang="pt-BR" smtClean="0"/>
              <a:t>26/01/2018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E5D98-6AF3-4274-8796-B6A31EE234A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28032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C90D7-74FA-4C34-B109-1DE403C74CE3}" type="datetimeFigureOut">
              <a:rPr lang="pt-BR" smtClean="0"/>
              <a:t>26/01/2018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E5D98-6AF3-4274-8796-B6A31EE234A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839415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C90D7-74FA-4C34-B109-1DE403C74CE3}" type="datetimeFigureOut">
              <a:rPr lang="pt-BR" smtClean="0"/>
              <a:t>26/01/2018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E5D98-6AF3-4274-8796-B6A31EE234A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743606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C90D7-74FA-4C34-B109-1DE403C74CE3}" type="datetimeFigureOut">
              <a:rPr lang="pt-BR" smtClean="0"/>
              <a:t>26/01/2018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E5D98-6AF3-4274-8796-B6A31EE234A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150014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C90D7-74FA-4C34-B109-1DE403C74CE3}" type="datetimeFigureOut">
              <a:rPr lang="pt-BR" smtClean="0"/>
              <a:t>26/01/2018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E5D98-6AF3-4274-8796-B6A31EE234A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798557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C90D7-74FA-4C34-B109-1DE403C74CE3}" type="datetimeFigureOut">
              <a:rPr lang="pt-BR" smtClean="0"/>
              <a:t>26/01/2018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E5D98-6AF3-4274-8796-B6A31EE234A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666118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C90D7-74FA-4C34-B109-1DE403C74CE3}" type="datetimeFigureOut">
              <a:rPr lang="pt-BR" smtClean="0"/>
              <a:t>26/01/2018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AE5D98-6AF3-4274-8796-B6A31EE234A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546055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0674" y="0"/>
            <a:ext cx="13142373" cy="6857999"/>
          </a:xfrm>
          <a:prstGeom prst="rect">
            <a:avLst/>
          </a:prstGeom>
        </p:spPr>
      </p:pic>
      <p:sp>
        <p:nvSpPr>
          <p:cNvPr id="5" name="CaixaDeTexto 4"/>
          <p:cNvSpPr txBox="1"/>
          <p:nvPr/>
        </p:nvSpPr>
        <p:spPr>
          <a:xfrm>
            <a:off x="3396343" y="4212252"/>
            <a:ext cx="377379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2800" b="1" dirty="0" smtClean="0">
                <a:solidFill>
                  <a:schemeClr val="bg1"/>
                </a:solidFill>
              </a:rPr>
              <a:t>PROGRAMADOR E</a:t>
            </a:r>
          </a:p>
          <a:p>
            <a:pPr algn="ctr"/>
            <a:r>
              <a:rPr lang="pt-BR" sz="2800" b="1" dirty="0" smtClean="0">
                <a:solidFill>
                  <a:schemeClr val="bg1"/>
                </a:solidFill>
              </a:rPr>
              <a:t>ANALISTA DE SISTEMAS </a:t>
            </a:r>
            <a:endParaRPr lang="pt-BR" sz="2800" b="1" dirty="0">
              <a:solidFill>
                <a:schemeClr val="bg1"/>
              </a:solidFill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7079139" y="4216827"/>
            <a:ext cx="122661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4800" b="1" dirty="0" smtClean="0">
                <a:solidFill>
                  <a:schemeClr val="bg1"/>
                </a:solidFill>
              </a:rPr>
              <a:t>PHP</a:t>
            </a:r>
            <a:endParaRPr lang="pt-BR" sz="3600" b="1" dirty="0">
              <a:solidFill>
                <a:schemeClr val="bg1"/>
              </a:solidFill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-470674" y="5793721"/>
            <a:ext cx="131423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Interessados enviar </a:t>
            </a:r>
            <a:r>
              <a:rPr lang="pt-BR" sz="2800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email</a:t>
            </a:r>
            <a:r>
              <a:rPr lang="pt-BR" sz="2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para : recrutamento@unisuam.edu.br</a:t>
            </a:r>
          </a:p>
        </p:txBody>
      </p:sp>
    </p:spTree>
    <p:extLst>
      <p:ext uri="{BB962C8B-B14F-4D97-AF65-F5344CB8AC3E}">
        <p14:creationId xmlns:p14="http://schemas.microsoft.com/office/powerpoint/2010/main" val="1900488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do Office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Rafael Sommerfeld</dc:creator>
  <cp:lastModifiedBy>Rafael Sommerfeld</cp:lastModifiedBy>
  <cp:revision>2</cp:revision>
  <dcterms:created xsi:type="dcterms:W3CDTF">2018-01-26T19:05:35Z</dcterms:created>
  <dcterms:modified xsi:type="dcterms:W3CDTF">2018-01-26T19:07:12Z</dcterms:modified>
</cp:coreProperties>
</file>