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  <p:sldMasterId id="2147483686" r:id="rId2"/>
  </p:sldMasterIdLst>
  <p:notesMasterIdLst>
    <p:notesMasterId r:id="rId9"/>
  </p:notesMasterIdLst>
  <p:sldIdLst>
    <p:sldId id="256" r:id="rId3"/>
    <p:sldId id="266" r:id="rId4"/>
    <p:sldId id="257" r:id="rId5"/>
    <p:sldId id="264" r:id="rId6"/>
    <p:sldId id="259" r:id="rId7"/>
    <p:sldId id="267" r:id="rId8"/>
  </p:sldIdLst>
  <p:sldSz cx="9144000" cy="5143500" type="screen16x9"/>
  <p:notesSz cx="6858000" cy="9144000"/>
  <p:embeddedFontLst>
    <p:embeddedFont>
      <p:font typeface="Gill Sans MT" panose="020B0502020104020203" pitchFamily="34" charset="77"/>
      <p:regular r:id="rId10"/>
      <p:bold r:id="rId11"/>
      <p:italic r:id="rId12"/>
      <p:boldItalic r:id="rId13"/>
    </p:embeddedFont>
    <p:embeddedFont>
      <p:font typeface="Proxima Nova" panose="02000506030000020004" pitchFamily="2" charset="0"/>
      <p:regular r:id="rId14"/>
      <p:bold r:id="rId15"/>
      <p:italic r:id="rId16"/>
      <p:boldItalic r:id="rId17"/>
    </p:embeddedFont>
    <p:embeddedFont>
      <p:font typeface="Source Sans Pro" panose="020B050303040302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4694"/>
  </p:normalViewPr>
  <p:slideViewPr>
    <p:cSldViewPr snapToGrid="0">
      <p:cViewPr varScale="1">
        <p:scale>
          <a:sx n="146" d="100"/>
          <a:sy n="146" d="100"/>
        </p:scale>
        <p:origin x="176" y="4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font" Target="fonts/font12.fntdata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23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ddd29daca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ddd29daca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174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86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0dd339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0dd339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2499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3264408"/>
            <a:ext cx="5101209" cy="92992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9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8729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0150" y="1790058"/>
            <a:ext cx="6743700" cy="123444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3264349"/>
            <a:ext cx="5101209" cy="94881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3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6434" y="1978533"/>
            <a:ext cx="3203828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1978533"/>
            <a:ext cx="3202685" cy="2326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8320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7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7577" y="2357438"/>
            <a:ext cx="3202686" cy="194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2357438"/>
            <a:ext cx="3190113" cy="19475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1735075"/>
            <a:ext cx="3202686" cy="528065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145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1160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178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3504" y="1682871"/>
            <a:ext cx="3364992" cy="85612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603504"/>
            <a:ext cx="3611880" cy="3936492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9949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06392" y="1682871"/>
            <a:ext cx="3371249" cy="85098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51435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76" y="2662439"/>
            <a:ext cx="2846070" cy="164552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03504" y="4677156"/>
            <a:ext cx="3843598" cy="24003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31667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0114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702945"/>
            <a:ext cx="973956" cy="37376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3352" y="702945"/>
            <a:ext cx="4648867" cy="37376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846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Green Ram CSU">
  <p:cSld name="Title Green Ram CSU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415638" y="1783828"/>
            <a:ext cx="8312700" cy="13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415637" y="3553220"/>
            <a:ext cx="8312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C39E11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C39E1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49210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15638" y="497243"/>
            <a:ext cx="8312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9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415638" y="1271068"/>
            <a:ext cx="8312700" cy="13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500" tIns="60500" rIns="60500" bIns="60500" anchor="t" anchorCtr="0">
            <a:noAutofit/>
          </a:bodyPr>
          <a:lstStyle>
            <a:lvl1pPr marL="457200" marR="0" lvl="0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9845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50265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73352" y="723519"/>
            <a:ext cx="5797296" cy="89154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3352" y="1978534"/>
            <a:ext cx="5797296" cy="2326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6072" y="4679112"/>
            <a:ext cx="2065310" cy="242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7/7/21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0150" y="4677156"/>
            <a:ext cx="4425892" cy="24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192" y="4663440"/>
            <a:ext cx="274320" cy="27432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310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ransition>
    <p:fade/>
  </p:transition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Arrays</a:t>
            </a:r>
          </a:p>
        </p:txBody>
      </p:sp>
      <p:sp>
        <p:nvSpPr>
          <p:cNvPr id="186" name="Google Shape;186;p39"/>
          <p:cNvSpPr txBox="1">
            <a:spLocks noGrp="1"/>
          </p:cNvSpPr>
          <p:nvPr>
            <p:ph type="body" idx="2"/>
          </p:nvPr>
        </p:nvSpPr>
        <p:spPr>
          <a:xfrm>
            <a:off x="415625" y="3553232"/>
            <a:ext cx="8312700" cy="7653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endParaRPr/>
          </a:p>
        </p:txBody>
      </p:sp>
      <p:sp>
        <p:nvSpPr>
          <p:cNvPr id="187" name="Google Shape;187;p39"/>
          <p:cNvSpPr txBox="1">
            <a:spLocks noGrp="1"/>
          </p:cNvSpPr>
          <p:nvPr>
            <p:ph type="body" idx="4294967295"/>
          </p:nvPr>
        </p:nvSpPr>
        <p:spPr>
          <a:xfrm>
            <a:off x="0" y="4541838"/>
            <a:ext cx="6927850" cy="765175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A9A9C"/>
              </a:solidFill>
            </a:endParaRPr>
          </a:p>
        </p:txBody>
      </p:sp>
      <p:pic>
        <p:nvPicPr>
          <p:cNvPr id="1028" name="Picture 4" descr="r/wallpapers - [&quot;hip&quot;,&quot;hip&quot;] (Hip, Hip Array) [1920x1080]">
            <a:extLst>
              <a:ext uri="{FF2B5EF4-FFF2-40B4-BE49-F238E27FC236}">
                <a16:creationId xmlns:a16="http://schemas.microsoft.com/office/drawing/2014/main" id="{CC8BAF16-5A10-994B-BDE8-95F892C56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788" y="1372335"/>
            <a:ext cx="3852951" cy="216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Are Arrays?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fontAlgn="base"/>
            <a:r>
              <a:rPr lang="en-US" dirty="0">
                <a:solidFill>
                  <a:schemeClr val="tx1"/>
                </a:solidFill>
              </a:rPr>
              <a:t>An array is a series of elements of the same type placed in contiguous memory locations that can individually referenced</a:t>
            </a:r>
          </a:p>
          <a:p>
            <a:pPr fontAlgn="base"/>
            <a:r>
              <a:rPr lang="en-US" dirty="0">
                <a:solidFill>
                  <a:schemeClr val="tx1"/>
                </a:solidFill>
              </a:rPr>
              <a:t>Arrays can hold any type but </a:t>
            </a:r>
            <a:r>
              <a:rPr lang="en-US" b="1" dirty="0">
                <a:solidFill>
                  <a:schemeClr val="tx1"/>
                </a:solidFill>
              </a:rPr>
              <a:t>only </a:t>
            </a:r>
            <a:r>
              <a:rPr lang="en-US" dirty="0">
                <a:solidFill>
                  <a:schemeClr val="tx1"/>
                </a:solidFill>
              </a:rPr>
              <a:t>a singular type</a:t>
            </a:r>
          </a:p>
          <a:p>
            <a:pPr lvl="1" fontAlgn="base"/>
            <a:r>
              <a:rPr lang="en-US" dirty="0">
                <a:solidFill>
                  <a:schemeClr val="tx1"/>
                </a:solidFill>
              </a:rPr>
              <a:t>int arrays only hold </a:t>
            </a:r>
            <a:r>
              <a:rPr lang="en-US" dirty="0" err="1">
                <a:solidFill>
                  <a:schemeClr val="tx1"/>
                </a:solidFill>
              </a:rPr>
              <a:t>ints</a:t>
            </a:r>
            <a:endParaRPr lang="en-US" dirty="0">
              <a:solidFill>
                <a:schemeClr val="tx1"/>
              </a:solidFill>
            </a:endParaRPr>
          </a:p>
          <a:p>
            <a:pPr lvl="1" fontAlgn="base"/>
            <a:r>
              <a:rPr lang="en-US" dirty="0">
                <a:solidFill>
                  <a:schemeClr val="tx1"/>
                </a:solidFill>
              </a:rPr>
              <a:t>double arrays only hold doubles</a:t>
            </a:r>
          </a:p>
          <a:p>
            <a:pPr fontAlgn="base"/>
            <a:endParaRPr lang="en-US" dirty="0"/>
          </a:p>
        </p:txBody>
      </p:sp>
      <p:pic>
        <p:nvPicPr>
          <p:cNvPr id="3" name="Picture 2" descr="Chart, table, box and whisker chart&#10;&#10;Description automatically generated">
            <a:extLst>
              <a:ext uri="{FF2B5EF4-FFF2-40B4-BE49-F238E27FC236}">
                <a16:creationId xmlns:a16="http://schemas.microsoft.com/office/drawing/2014/main" id="{8A8748DD-83B0-FF4B-BE03-F164C8E55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088" y="3372381"/>
            <a:ext cx="57658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1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Declaring / Initialization Lists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4156348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043FB7DB-7E46-D345-9CF3-CC17DDE47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682" y="1389549"/>
            <a:ext cx="4659448" cy="636312"/>
          </a:xfrm>
          <a:prstGeom prst="rect">
            <a:avLst/>
          </a:prstGeom>
        </p:spPr>
      </p:pic>
      <p:pic>
        <p:nvPicPr>
          <p:cNvPr id="7" name="Picture 6" descr="Chart, table, box and whisker chart&#10;&#10;Description automatically generated">
            <a:extLst>
              <a:ext uri="{FF2B5EF4-FFF2-40B4-BE49-F238E27FC236}">
                <a16:creationId xmlns:a16="http://schemas.microsoft.com/office/drawing/2014/main" id="{E0EB75BA-DF1B-174F-8A4F-0EA179650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1265" y="2244783"/>
            <a:ext cx="5112282" cy="810758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6B5D84B-27C3-1D49-BCA8-1AD56134A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4506" y="3260224"/>
            <a:ext cx="5765800" cy="787400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610EFB3F-CE60-AA42-A4A6-0D15914A22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4506" y="4229839"/>
            <a:ext cx="5765800" cy="787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07818" y="524457"/>
            <a:ext cx="8728363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Working With Arrays (Access / Modify)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1765482" y="1501464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To access a value from an array we use the arrays name with the </a:t>
            </a:r>
            <a:r>
              <a:rPr lang="en-US" b="1" dirty="0">
                <a:solidFill>
                  <a:schemeClr val="tx1"/>
                </a:solidFill>
              </a:rPr>
              <a:t>[ ] </a:t>
            </a:r>
            <a:r>
              <a:rPr lang="en-US" dirty="0">
                <a:solidFill>
                  <a:schemeClr val="tx1"/>
                </a:solidFill>
              </a:rPr>
              <a:t>operator with a specified index.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To change a value in an array, we also use the </a:t>
            </a:r>
            <a:r>
              <a:rPr lang="en-US" b="1" dirty="0">
                <a:solidFill>
                  <a:schemeClr val="tx1"/>
                </a:solidFill>
              </a:rPr>
              <a:t>[ ] </a:t>
            </a:r>
            <a:r>
              <a:rPr lang="en-US" dirty="0">
                <a:solidFill>
                  <a:schemeClr val="tx1"/>
                </a:solidFill>
              </a:rPr>
              <a:t>operator as well as the assignment operator </a:t>
            </a:r>
            <a:r>
              <a:rPr lang="en-US" b="1" dirty="0">
                <a:solidFill>
                  <a:schemeClr val="tx1"/>
                </a:solidFill>
              </a:rPr>
              <a:t>=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3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DD461235-D234-AC49-9C3C-66788792D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782" y="2274350"/>
            <a:ext cx="4292600" cy="812800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B0BA18B8-108D-F644-94F3-325BF1BF1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782" y="3697164"/>
            <a:ext cx="4292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91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0"/>
          <p:cNvSpPr txBox="1">
            <a:spLocks noGrp="1"/>
          </p:cNvSpPr>
          <p:nvPr>
            <p:ph type="title"/>
          </p:nvPr>
        </p:nvSpPr>
        <p:spPr>
          <a:xfrm>
            <a:off x="222435" y="96129"/>
            <a:ext cx="8312700" cy="672000"/>
          </a:xfrm>
          <a:prstGeom prst="rect">
            <a:avLst/>
          </a:prstGeom>
        </p:spPr>
        <p:txBody>
          <a:bodyPr spcFirstLastPara="1" wrap="square" lIns="60500" tIns="60500" rIns="60500" bIns="605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Example</a:t>
            </a:r>
            <a:endParaRPr dirty="0"/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1"/>
          </p:nvPr>
        </p:nvSpPr>
        <p:spPr>
          <a:xfrm>
            <a:off x="415652" y="1646400"/>
            <a:ext cx="5347200" cy="2881500"/>
          </a:xfrm>
          <a:prstGeom prst="rect">
            <a:avLst/>
          </a:prstGeom>
        </p:spPr>
        <p:txBody>
          <a:bodyPr spcFirstLastPara="1" wrap="square" lIns="60500" tIns="60500" rIns="60500" bIns="60500" anchor="t" anchorCtr="0">
            <a:noAutofit/>
          </a:bodyPr>
          <a:lstStyle/>
          <a:p>
            <a:pPr marL="457200" lvl="0" indent="-304800" algn="l" rtl="0">
              <a:spcBef>
                <a:spcPts val="400"/>
              </a:spcBef>
              <a:spcAft>
                <a:spcPts val="0"/>
              </a:spcAft>
              <a:buSzPts val="1200"/>
              <a:buChar char="●"/>
            </a:pP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CC11108C-DF79-774E-AD7F-370A7577C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303" y="2979880"/>
            <a:ext cx="3674654" cy="905220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83C8F342-1D22-5044-877F-C63D031210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52" y="1358865"/>
            <a:ext cx="4392154" cy="295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5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9433D-A41C-A44F-9441-E3F2FB143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Arrays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669FD-D482-6A46-8335-EC6BD937E6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4B1BBB62-43E8-6146-BED0-1003AEE0B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239" y="1328368"/>
            <a:ext cx="6413500" cy="1219200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A57F6E5F-9356-7B47-AD9B-7AE166D5B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38" y="1709368"/>
            <a:ext cx="2032000" cy="457200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5A98F62B-A361-5446-9F35-E70B2252D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8838" y="3321957"/>
            <a:ext cx="6375400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9042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104</Words>
  <Application>Microsoft Macintosh PowerPoint</Application>
  <PresentationFormat>On-screen Show (16:9)</PresentationFormat>
  <Paragraphs>16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Proxima Nova</vt:lpstr>
      <vt:lpstr>Gill Sans MT</vt:lpstr>
      <vt:lpstr>Source Sans Pro</vt:lpstr>
      <vt:lpstr>Arial</vt:lpstr>
      <vt:lpstr>Simple Light</vt:lpstr>
      <vt:lpstr>Parcel</vt:lpstr>
      <vt:lpstr>PowerPoint Presentation</vt:lpstr>
      <vt:lpstr>What Are Arrays?</vt:lpstr>
      <vt:lpstr>Declaring / Initialization Lists</vt:lpstr>
      <vt:lpstr>Working With Arrays (Access / Modify)</vt:lpstr>
      <vt:lpstr>Example</vt:lpstr>
      <vt:lpstr>2D Arrays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Ernst,Matthew</cp:lastModifiedBy>
  <cp:revision>17</cp:revision>
  <dcterms:modified xsi:type="dcterms:W3CDTF">2021-07-08T05:09:59Z</dcterms:modified>
</cp:coreProperties>
</file>