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6" r:id="rId2"/>
  </p:sldMasterIdLst>
  <p:notesMasterIdLst>
    <p:notesMasterId r:id="rId10"/>
  </p:notesMasterIdLst>
  <p:sldIdLst>
    <p:sldId id="256" r:id="rId3"/>
    <p:sldId id="266" r:id="rId4"/>
    <p:sldId id="257" r:id="rId5"/>
    <p:sldId id="264" r:id="rId6"/>
    <p:sldId id="259" r:id="rId7"/>
    <p:sldId id="263" r:id="rId8"/>
    <p:sldId id="265" r:id="rId9"/>
  </p:sldIdLst>
  <p:sldSz cx="9144000" cy="5143500" type="screen16x9"/>
  <p:notesSz cx="6858000" cy="9144000"/>
  <p:embeddedFontLst>
    <p:embeddedFont>
      <p:font typeface="Gill Sans MT" panose="020B0502020104020203" pitchFamily="34" charset="77"/>
      <p:regular r:id="rId11"/>
      <p:bold r:id="rId12"/>
      <p:italic r:id="rId13"/>
      <p:boldItalic r:id="rId14"/>
    </p:embeddedFont>
    <p:embeddedFont>
      <p:font typeface="Proxima Nova" panose="02000506030000020004" pitchFamily="2" charset="0"/>
      <p:regular r:id="rId15"/>
      <p:bold r:id="rId16"/>
      <p:italic r:id="rId17"/>
      <p:boldItalic r:id="rId18"/>
    </p:embeddedFont>
    <p:embeddedFont>
      <p:font typeface="Source Sans Pro" panose="020B050303040302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94"/>
  </p:normalViewPr>
  <p:slideViewPr>
    <p:cSldViewPr snapToGrid="0">
      <p:cViewPr varScale="1">
        <p:scale>
          <a:sx n="146" d="100"/>
          <a:sy n="146" d="100"/>
        </p:scale>
        <p:origin x="176" y="4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11.fntdata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ddd29dac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ddd29dac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174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86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499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8515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368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9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8729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3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320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145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1160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178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9949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1667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0114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846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49210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497243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271068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50265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310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Loops! For &amp; While </a:t>
            </a:r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 Colorado State University </a:t>
            </a:r>
            <a:endParaRPr sz="80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Computer Science Department</a:t>
            </a:r>
            <a:endParaRPr sz="80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Slides Originally Created by Albert Lionelle (Albert.Lionelle@colostate.edu)</a:t>
            </a:r>
            <a:endParaRPr sz="800">
              <a:solidFill>
                <a:srgbClr val="9A9A9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Computers Good At?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fontAlgn="base"/>
            <a:r>
              <a:rPr lang="en-US" dirty="0"/>
              <a:t>Computers are good at three things</a:t>
            </a:r>
          </a:p>
          <a:p>
            <a:pPr lvl="1" fontAlgn="base"/>
            <a:r>
              <a:rPr lang="en-US" dirty="0"/>
              <a:t>Calculations</a:t>
            </a:r>
          </a:p>
          <a:p>
            <a:pPr lvl="1" fontAlgn="base"/>
            <a:r>
              <a:rPr lang="en-US" dirty="0"/>
              <a:t>Formal logic</a:t>
            </a:r>
          </a:p>
          <a:p>
            <a:pPr lvl="1" fontAlgn="base"/>
            <a:r>
              <a:rPr lang="en-US" dirty="0"/>
              <a:t>Repeating what you just asked it to do (iteration) - Loops</a:t>
            </a:r>
          </a:p>
          <a:p>
            <a:pPr fontAlgn="base"/>
            <a:r>
              <a:rPr lang="en-US" dirty="0"/>
              <a:t>Coincidently</a:t>
            </a:r>
          </a:p>
          <a:p>
            <a:pPr lvl="1" fontAlgn="base"/>
            <a:r>
              <a:rPr lang="en-US" dirty="0"/>
              <a:t>Three things humans tend to struggle with</a:t>
            </a:r>
          </a:p>
          <a:p>
            <a:pPr fontAlgn="base"/>
            <a:r>
              <a:rPr lang="en-US" dirty="0"/>
              <a:t>If you understand </a:t>
            </a:r>
          </a:p>
          <a:p>
            <a:pPr lvl="1" fontAlgn="base"/>
            <a:r>
              <a:rPr lang="en-US" dirty="0"/>
              <a:t>Calculations</a:t>
            </a:r>
          </a:p>
          <a:p>
            <a:pPr lvl="1" fontAlgn="base"/>
            <a:r>
              <a:rPr lang="en-US" dirty="0"/>
              <a:t>Formal Logic</a:t>
            </a:r>
          </a:p>
          <a:p>
            <a:pPr lvl="1" fontAlgn="base"/>
            <a:r>
              <a:rPr lang="en-US" dirty="0"/>
              <a:t>And Loops </a:t>
            </a:r>
          </a:p>
          <a:p>
            <a:pPr lvl="1" fontAlgn="base"/>
            <a:r>
              <a:rPr lang="en-US" dirty="0"/>
              <a:t>You will be able to accomplish impressive programs</a:t>
            </a:r>
          </a:p>
        </p:txBody>
      </p:sp>
    </p:spTree>
    <p:extLst>
      <p:ext uri="{BB962C8B-B14F-4D97-AF65-F5344CB8AC3E}">
        <p14:creationId xmlns:p14="http://schemas.microsoft.com/office/powerpoint/2010/main" val="1695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Basic Syntax For Loop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lvl="0">
              <a:buChar char="●"/>
            </a:pPr>
            <a:r>
              <a:rPr lang="en-US" b="1" dirty="0">
                <a:solidFill>
                  <a:srgbClr val="0070C0"/>
                </a:solidFill>
              </a:rPr>
              <a:t>for</a:t>
            </a:r>
            <a:r>
              <a:rPr lang="en-US" dirty="0"/>
              <a:t> (initialization; condition; increase) {</a:t>
            </a:r>
            <a:r>
              <a:rPr lang="en-US" i="1" dirty="0"/>
              <a:t>statement</a:t>
            </a:r>
            <a:r>
              <a:rPr lang="en-US" dirty="0"/>
              <a:t>}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initialization is executed. Generally, this declares a counter variable, and sets it to some initial value. This is executed a single time, at the beginning of the loop.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condition is checked. If it is true, the loop continues; otherwise, the loop ends, and statement is skipped, going directly to step 5.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statement is executed. As usual, it can be either a single statement or a block enclosed in curly braces { }.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increase is executed, and the loop gets back to step 2.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the loop ends: execution continues by the next statement after it.</a:t>
            </a:r>
          </a:p>
          <a:p>
            <a:pPr marL="615950" lvl="1" indent="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Basic Syntax While Loop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lvl="0">
              <a:buChar char="●"/>
            </a:pPr>
            <a:r>
              <a:rPr lang="en-US" b="1" dirty="0">
                <a:solidFill>
                  <a:srgbClr val="0070C0"/>
                </a:solidFill>
              </a:rPr>
              <a:t>while</a:t>
            </a:r>
            <a:r>
              <a:rPr lang="en-US" dirty="0"/>
              <a:t> (expression) {</a:t>
            </a:r>
            <a:r>
              <a:rPr lang="en-US" i="1" dirty="0"/>
              <a:t>statement</a:t>
            </a:r>
            <a:r>
              <a:rPr lang="en-US" dirty="0"/>
              <a:t>}</a:t>
            </a:r>
          </a:p>
          <a:p>
            <a:pPr>
              <a:buFont typeface="+mj-lt"/>
              <a:buAutoNum type="arabicPeriod"/>
            </a:pPr>
            <a:r>
              <a:rPr lang="en-US" dirty="0"/>
              <a:t>n is assigned a value</a:t>
            </a:r>
          </a:p>
          <a:p>
            <a:pPr>
              <a:buFont typeface="+mj-lt"/>
              <a:buAutoNum type="arabicPeriod"/>
            </a:pPr>
            <a:r>
              <a:rPr lang="en-US" dirty="0"/>
              <a:t>The while condition is checked (n&gt;0). At this point there are two possibilities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condition is true: the statement is executed (to step 3)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condition is false: ignore statement and continue after it (to step 5)</a:t>
            </a:r>
          </a:p>
          <a:p>
            <a:pPr>
              <a:buFont typeface="+mj-lt"/>
              <a:buAutoNum type="arabicPeriod"/>
            </a:pPr>
            <a:r>
              <a:rPr lang="en-US" dirty="0"/>
              <a:t>Execute statement:</a:t>
            </a:r>
          </a:p>
          <a:p>
            <a:pPr>
              <a:buFont typeface="+mj-lt"/>
              <a:buAutoNum type="arabicPeriod"/>
            </a:pPr>
            <a:r>
              <a:rPr lang="en-US" dirty="0"/>
              <a:t>End of block. Return automatically to step 2.</a:t>
            </a:r>
          </a:p>
          <a:p>
            <a:pPr>
              <a:buFont typeface="+mj-lt"/>
              <a:buAutoNum type="arabicPeriod"/>
            </a:pPr>
            <a:r>
              <a:rPr lang="en-US" dirty="0"/>
              <a:t>Continue the program right after the block:</a:t>
            </a:r>
            <a:br>
              <a:rPr lang="en-US" dirty="0"/>
            </a:br>
            <a:r>
              <a:rPr lang="en-US" dirty="0"/>
              <a:t>print liftoff! and end the program.</a:t>
            </a:r>
          </a:p>
          <a:p>
            <a:pPr marL="615950" lvl="1" indent="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E1AC8B13-3A15-7246-85B5-28463E4D1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1721" y="1825495"/>
            <a:ext cx="3086617" cy="252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91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22435" y="96129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Examples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8D23A41-1373-F049-886F-B48ABB60F1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57" t="41969" r="2612" b="1"/>
          <a:stretch/>
        </p:blipFill>
        <p:spPr>
          <a:xfrm>
            <a:off x="766117" y="952722"/>
            <a:ext cx="3113904" cy="1619028"/>
          </a:xfrm>
          <a:prstGeom prst="rect">
            <a:avLst/>
          </a:prstGeom>
        </p:spPr>
      </p:pic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C242EBF1-DEF1-7041-AAB5-F63F8D0A68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483" t="38317"/>
          <a:stretch/>
        </p:blipFill>
        <p:spPr>
          <a:xfrm>
            <a:off x="5762852" y="836886"/>
            <a:ext cx="2772283" cy="1619028"/>
          </a:xfrm>
          <a:prstGeom prst="rect">
            <a:avLst/>
          </a:prstGeom>
        </p:spPr>
      </p:pic>
      <p:pic>
        <p:nvPicPr>
          <p:cNvPr id="9" name="Picture 8" descr="Graphical user interface, text, chat or text message&#10;&#10;Description automatically generated">
            <a:extLst>
              <a:ext uri="{FF2B5EF4-FFF2-40B4-BE49-F238E27FC236}">
                <a16:creationId xmlns:a16="http://schemas.microsoft.com/office/drawing/2014/main" id="{4E477CDB-00DA-794D-A285-C3F2D3A886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8005" y="2939304"/>
            <a:ext cx="3647989" cy="201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5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69965" y="329531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While Loop More Power!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0A288E34-30FB-234E-B2E7-127863DFC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52" y="2191800"/>
            <a:ext cx="3695700" cy="1790700"/>
          </a:xfrm>
          <a:prstGeom prst="rect">
            <a:avLst/>
          </a:prstGeom>
        </p:spPr>
      </p:pic>
      <p:pic>
        <p:nvPicPr>
          <p:cNvPr id="3" name="Picture 2" descr="Text, application&#10;&#10;Description automatically generated">
            <a:extLst>
              <a:ext uri="{FF2B5EF4-FFF2-40B4-BE49-F238E27FC236}">
                <a16:creationId xmlns:a16="http://schemas.microsoft.com/office/drawing/2014/main" id="{038137B5-09F6-2B43-A39D-81A698EAC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1229" y="2032331"/>
            <a:ext cx="4574746" cy="210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45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69965" y="329531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Nested For Loops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70C78C4A-E3B5-234B-9213-CB92667B1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669" y="1721461"/>
            <a:ext cx="4537166" cy="1700577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328E4FBD-29C5-C94A-BA34-835ABB432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3444" y="3570975"/>
            <a:ext cx="3749221" cy="140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508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307</Words>
  <Application>Microsoft Macintosh PowerPoint</Application>
  <PresentationFormat>On-screen Show (16:9)</PresentationFormat>
  <Paragraphs>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Source Sans Pro</vt:lpstr>
      <vt:lpstr>Proxima Nova</vt:lpstr>
      <vt:lpstr>Gill Sans MT</vt:lpstr>
      <vt:lpstr>Simple Light</vt:lpstr>
      <vt:lpstr>Parcel</vt:lpstr>
      <vt:lpstr>PowerPoint Presentation</vt:lpstr>
      <vt:lpstr>What Are Computers Good At?</vt:lpstr>
      <vt:lpstr>Basic Syntax For Loop</vt:lpstr>
      <vt:lpstr>Basic Syntax While Loop</vt:lpstr>
      <vt:lpstr>Examples</vt:lpstr>
      <vt:lpstr>While Loop More Power!</vt:lpstr>
      <vt:lpstr>Nested For Loops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Ernst,Matthew</cp:lastModifiedBy>
  <cp:revision>9</cp:revision>
  <dcterms:modified xsi:type="dcterms:W3CDTF">2021-06-22T18:28:03Z</dcterms:modified>
</cp:coreProperties>
</file>