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38176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43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  <a:srgbClr val="092529"/>
    <a:srgbClr val="1E4D2B"/>
    <a:srgbClr val="C10065"/>
    <a:srgbClr val="CC006A"/>
    <a:srgbClr val="404140"/>
    <a:srgbClr val="DAD490"/>
    <a:srgbClr val="E1963E"/>
    <a:srgbClr val="E57D30"/>
    <a:srgbClr val="55A8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16" autoAdjust="0"/>
    <p:restoredTop sz="95994" autoAdjust="0"/>
  </p:normalViewPr>
  <p:slideViewPr>
    <p:cSldViewPr snapToGrid="0" snapToObjects="1">
      <p:cViewPr varScale="1">
        <p:scale>
          <a:sx n="113" d="100"/>
          <a:sy n="113" d="100"/>
        </p:scale>
        <p:origin x="896" y="184"/>
      </p:cViewPr>
      <p:guideLst>
        <p:guide orient="horz" pos="2448"/>
        <p:guide pos="43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7E51A5-B478-1E40-8CBB-0DAA8831E99D}" type="datetimeFigureOut">
              <a:rPr lang="en-US" smtClean="0"/>
              <a:t>6/14/21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AAD578-DED7-9640-8F31-2B6A02B2A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7782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ED587F-861E-6740-9643-E3DDAE89B8D6}" type="datetimeFigureOut">
              <a:rPr lang="en-US" smtClean="0"/>
              <a:t>6/14/21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32F50-0B60-B34B-8422-4E195A5AE2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543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813560" y="2704977"/>
            <a:ext cx="10190480" cy="1865376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4307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54553" y="4932883"/>
            <a:ext cx="7708494" cy="1405213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267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18145" indent="0" algn="ctr">
              <a:buNone/>
              <a:defRPr sz="2267"/>
            </a:lvl2pPr>
            <a:lvl3pPr marL="1036290" indent="0" algn="ctr">
              <a:buNone/>
              <a:defRPr sz="2040"/>
            </a:lvl3pPr>
            <a:lvl4pPr marL="1554434" indent="0" algn="ctr">
              <a:buNone/>
              <a:defRPr sz="1813"/>
            </a:lvl4pPr>
            <a:lvl5pPr marL="2072579" indent="0" algn="ctr">
              <a:buNone/>
              <a:defRPr sz="1813"/>
            </a:lvl5pPr>
            <a:lvl6pPr marL="2590724" indent="0" algn="ctr">
              <a:buNone/>
              <a:defRPr sz="1813"/>
            </a:lvl6pPr>
            <a:lvl7pPr marL="3108869" indent="0" algn="ctr">
              <a:buNone/>
              <a:defRPr sz="1813"/>
            </a:lvl7pPr>
            <a:lvl8pPr marL="3627013" indent="0" algn="ctr">
              <a:buNone/>
              <a:defRPr sz="1813"/>
            </a:lvl8pPr>
            <a:lvl9pPr marL="4145158" indent="0" algn="ctr">
              <a:buNone/>
              <a:defRPr sz="181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6/14/21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0328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6/14/21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615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06860" y="1062228"/>
            <a:ext cx="1471756" cy="56479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28621" y="1062228"/>
            <a:ext cx="7024954" cy="56479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6/14/21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601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Green Ram CSU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hqprint">
            <a:alphaModFix am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10" r="30639" b="6933"/>
          <a:stretch/>
        </p:blipFill>
        <p:spPr>
          <a:xfrm>
            <a:off x="6937515" y="-1"/>
            <a:ext cx="6880085" cy="7772401"/>
          </a:xfrm>
          <a:prstGeom prst="rect">
            <a:avLst/>
          </a:prstGeom>
        </p:spPr>
      </p:pic>
      <p:sp>
        <p:nvSpPr>
          <p:cNvPr id="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28075" y="2695562"/>
            <a:ext cx="12561453" cy="2031325"/>
          </a:xfrm>
        </p:spPr>
        <p:txBody>
          <a:bodyPr anchor="t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0" b="0" i="0">
                <a:solidFill>
                  <a:schemeClr val="bg1"/>
                </a:solidFill>
                <a:latin typeface="Vitesse Light" charset="0"/>
                <a:ea typeface="Vitesse Light" charset="0"/>
                <a:cs typeface="Vitesse Light" charset="0"/>
              </a:defRPr>
            </a:lvl1pPr>
            <a:lvl2pPr marL="699614" indent="0">
              <a:buNone/>
              <a:defRPr sz="5495">
                <a:solidFill>
                  <a:schemeClr val="bg1"/>
                </a:solidFill>
                <a:latin typeface="+mj-lt"/>
              </a:defRPr>
            </a:lvl2pPr>
            <a:lvl3pPr marL="1399233" indent="0">
              <a:buNone/>
              <a:defRPr sz="5495">
                <a:solidFill>
                  <a:schemeClr val="bg1"/>
                </a:solidFill>
                <a:latin typeface="+mj-lt"/>
              </a:defRPr>
            </a:lvl3pPr>
            <a:lvl4pPr marL="2098847" indent="0">
              <a:buNone/>
              <a:defRPr sz="5495">
                <a:solidFill>
                  <a:schemeClr val="bg1"/>
                </a:solidFill>
                <a:latin typeface="+mj-lt"/>
              </a:defRPr>
            </a:lvl4pPr>
            <a:lvl5pPr marL="2798465" indent="0">
              <a:buNone/>
              <a:defRPr sz="5495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Title of Presentation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628074" y="5369311"/>
            <a:ext cx="12561452" cy="472185"/>
          </a:xfrm>
        </p:spPr>
        <p:txBody>
          <a:bodyPr>
            <a:sp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699614" indent="0">
              <a:buNone/>
              <a:defRPr/>
            </a:lvl2pPr>
            <a:lvl3pPr marL="1399233" indent="0">
              <a:buNone/>
              <a:defRPr/>
            </a:lvl3pPr>
            <a:lvl4pPr marL="2098847" indent="0">
              <a:buNone/>
              <a:defRPr/>
            </a:lvl4pPr>
            <a:lvl5pPr marL="2798465" indent="0">
              <a:buNone/>
              <a:defRPr/>
            </a:lvl5pPr>
          </a:lstStyle>
          <a:p>
            <a:pPr lvl="0"/>
            <a:r>
              <a:rPr lang="en-US" dirty="0" err="1"/>
              <a:t>Subheadline</a:t>
            </a:r>
            <a:r>
              <a:rPr lang="en-US" dirty="0"/>
              <a:t>, name or date goes here</a:t>
            </a: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729343" y="5122227"/>
            <a:ext cx="911198" cy="0"/>
          </a:xfrm>
          <a:prstGeom prst="line">
            <a:avLst/>
          </a:prstGeom>
          <a:ln w="28575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7882" y="6733969"/>
            <a:ext cx="3520440" cy="7874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18974DB-51D0-2C49-9088-48CE2D84AB1C}"/>
              </a:ext>
            </a:extLst>
          </p:cNvPr>
          <p:cNvSpPr txBox="1"/>
          <p:nvPr userDrawn="1"/>
        </p:nvSpPr>
        <p:spPr>
          <a:xfrm>
            <a:off x="10549054" y="7264322"/>
            <a:ext cx="24978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7F7F7F"/>
                </a:solidFill>
              </a:rPr>
              <a:t>Department of Computer Science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21E987-BD36-AF48-B11C-CC4BAD65092F}"/>
              </a:ext>
            </a:extLst>
          </p:cNvPr>
          <p:cNvSpPr/>
          <p:nvPr userDrawn="1"/>
        </p:nvSpPr>
        <p:spPr>
          <a:xfrm>
            <a:off x="9287446" y="7508206"/>
            <a:ext cx="460131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sz="1000" b="0" i="0" u="none" strike="noStrike" dirty="0">
                <a:solidFill>
                  <a:srgbClr val="7F7F7F"/>
                </a:solidFill>
                <a:effectLst/>
                <a:latin typeface="Proxima Nova"/>
              </a:rPr>
              <a:t>Slides Originally Created by Albert Lionelle (</a:t>
            </a:r>
            <a:r>
              <a:rPr lang="en-US" sz="1000" b="0" i="0" u="none" strike="noStrike" dirty="0" err="1">
                <a:solidFill>
                  <a:srgbClr val="7F7F7F"/>
                </a:solidFill>
                <a:effectLst/>
                <a:latin typeface="Proxima Nova"/>
              </a:rPr>
              <a:t>Albert.Lionelle@colostate.edu</a:t>
            </a:r>
            <a:r>
              <a:rPr lang="en-US" sz="1000" b="0" i="0" u="none" strike="noStrike" dirty="0">
                <a:solidFill>
                  <a:srgbClr val="7F7F7F"/>
                </a:solidFill>
                <a:effectLst/>
                <a:latin typeface="Proxima Nova"/>
              </a:rPr>
              <a:t>)</a:t>
            </a:r>
            <a:endParaRPr lang="en-US" sz="1000" b="0" dirty="0">
              <a:solidFill>
                <a:srgbClr val="7F7F7F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3130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28075" y="448059"/>
            <a:ext cx="12561453" cy="1015663"/>
          </a:xfrm>
          <a:prstGeom prst="rect">
            <a:avLst/>
          </a:prstGeom>
        </p:spPr>
        <p:txBody>
          <a:bodyPr vert="horz" lIns="91440" tIns="91440" rIns="91440" bIns="91440" rtlCol="0" anchor="b" anchorCtr="0">
            <a:spAutoFit/>
          </a:bodyPr>
          <a:lstStyle/>
          <a:p>
            <a:r>
              <a:rPr lang="en-US" dirty="0"/>
              <a:t>Headline Copy Goes Here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628075" y="1776683"/>
            <a:ext cx="12561453" cy="2015552"/>
          </a:xfrm>
        </p:spPr>
        <p:txBody>
          <a:bodyPr>
            <a:spAutoFit/>
          </a:bodyPr>
          <a:lstStyle>
            <a:lvl1pPr>
              <a:defRPr>
                <a:solidFill>
                  <a:srgbClr val="092529"/>
                </a:solidFill>
              </a:defRPr>
            </a:lvl1pPr>
            <a:lvl2pPr>
              <a:defRPr>
                <a:solidFill>
                  <a:srgbClr val="092529"/>
                </a:solidFill>
              </a:defRPr>
            </a:lvl2pPr>
            <a:lvl3pPr>
              <a:defRPr>
                <a:solidFill>
                  <a:srgbClr val="092529"/>
                </a:solidFill>
              </a:defRPr>
            </a:lvl3pPr>
            <a:lvl4pPr>
              <a:defRPr>
                <a:solidFill>
                  <a:srgbClr val="092529"/>
                </a:solidFill>
              </a:defRPr>
            </a:lvl4pPr>
            <a:lvl5pPr>
              <a:defRPr>
                <a:solidFill>
                  <a:srgbClr val="092529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0" y="7372350"/>
            <a:ext cx="13817600" cy="400052"/>
            <a:chOff x="0" y="7372350"/>
            <a:chExt cx="13817600" cy="400052"/>
          </a:xfrm>
        </p:grpSpPr>
        <p:sp>
          <p:nvSpPr>
            <p:cNvPr id="2" name="Rectangle 1"/>
            <p:cNvSpPr/>
            <p:nvPr userDrawn="1"/>
          </p:nvSpPr>
          <p:spPr>
            <a:xfrm>
              <a:off x="0" y="7372350"/>
              <a:ext cx="13817600" cy="40004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257" y="7372351"/>
              <a:ext cx="1788557" cy="40005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 userDrawn="1"/>
          </p:nvSpPr>
          <p:spPr>
            <a:xfrm>
              <a:off x="0" y="7372351"/>
              <a:ext cx="13817600" cy="40004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257" y="7372352"/>
              <a:ext cx="1788557" cy="4000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920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Green Dots CSU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16" r="52955" b="10580"/>
          <a:stretch/>
        </p:blipFill>
        <p:spPr>
          <a:xfrm>
            <a:off x="7816145" y="1"/>
            <a:ext cx="6001456" cy="7772400"/>
          </a:xfrm>
          <a:prstGeom prst="rect">
            <a:avLst/>
          </a:prstGeom>
        </p:spPr>
      </p:pic>
      <p:sp>
        <p:nvSpPr>
          <p:cNvPr id="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28075" y="2695562"/>
            <a:ext cx="12561453" cy="2031325"/>
          </a:xfrm>
        </p:spPr>
        <p:txBody>
          <a:bodyPr anchor="t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0" b="0" i="0">
                <a:solidFill>
                  <a:schemeClr val="bg1"/>
                </a:solidFill>
                <a:latin typeface="Vitesse Light" charset="0"/>
                <a:ea typeface="Vitesse Light" charset="0"/>
                <a:cs typeface="Vitesse Light" charset="0"/>
              </a:defRPr>
            </a:lvl1pPr>
            <a:lvl2pPr marL="699614" indent="0">
              <a:buNone/>
              <a:defRPr sz="5495">
                <a:solidFill>
                  <a:schemeClr val="bg1"/>
                </a:solidFill>
                <a:latin typeface="+mj-lt"/>
              </a:defRPr>
            </a:lvl2pPr>
            <a:lvl3pPr marL="1399233" indent="0">
              <a:buNone/>
              <a:defRPr sz="5495">
                <a:solidFill>
                  <a:schemeClr val="bg1"/>
                </a:solidFill>
                <a:latin typeface="+mj-lt"/>
              </a:defRPr>
            </a:lvl3pPr>
            <a:lvl4pPr marL="2098847" indent="0">
              <a:buNone/>
              <a:defRPr sz="5495">
                <a:solidFill>
                  <a:schemeClr val="bg1"/>
                </a:solidFill>
                <a:latin typeface="+mj-lt"/>
              </a:defRPr>
            </a:lvl4pPr>
            <a:lvl5pPr marL="2798465" indent="0">
              <a:buNone/>
              <a:defRPr sz="5495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Title of Presentation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628074" y="5369311"/>
            <a:ext cx="12561452" cy="472185"/>
          </a:xfrm>
        </p:spPr>
        <p:txBody>
          <a:bodyPr>
            <a:sp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699614" indent="0">
              <a:buNone/>
              <a:defRPr/>
            </a:lvl2pPr>
            <a:lvl3pPr marL="1399233" indent="0">
              <a:buNone/>
              <a:defRPr/>
            </a:lvl3pPr>
            <a:lvl4pPr marL="2098847" indent="0">
              <a:buNone/>
              <a:defRPr/>
            </a:lvl4pPr>
            <a:lvl5pPr marL="2798465" indent="0">
              <a:buNone/>
              <a:defRPr/>
            </a:lvl5pPr>
          </a:lstStyle>
          <a:p>
            <a:pPr lvl="0"/>
            <a:r>
              <a:rPr lang="en-US" dirty="0" err="1"/>
              <a:t>Subheadline</a:t>
            </a:r>
            <a:r>
              <a:rPr lang="en-US" dirty="0"/>
              <a:t>, name or date goes here</a:t>
            </a: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729343" y="5122227"/>
            <a:ext cx="911198" cy="0"/>
          </a:xfrm>
          <a:prstGeom prst="line">
            <a:avLst/>
          </a:prstGeom>
          <a:ln w="28575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7882" y="6733969"/>
            <a:ext cx="3520440" cy="787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53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Green Dots UnitI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16" r="52955" b="10580"/>
          <a:stretch/>
        </p:blipFill>
        <p:spPr>
          <a:xfrm>
            <a:off x="7816145" y="1"/>
            <a:ext cx="6001456" cy="7772400"/>
          </a:xfrm>
          <a:prstGeom prst="rect">
            <a:avLst/>
          </a:prstGeom>
        </p:spPr>
      </p:pic>
      <p:sp>
        <p:nvSpPr>
          <p:cNvPr id="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28075" y="2695562"/>
            <a:ext cx="12561453" cy="2031325"/>
          </a:xfrm>
        </p:spPr>
        <p:txBody>
          <a:bodyPr anchor="t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0" b="0" i="0">
                <a:solidFill>
                  <a:schemeClr val="bg1"/>
                </a:solidFill>
                <a:latin typeface="Vitesse Light" charset="0"/>
                <a:ea typeface="Vitesse Light" charset="0"/>
                <a:cs typeface="Vitesse Light" charset="0"/>
              </a:defRPr>
            </a:lvl1pPr>
            <a:lvl2pPr marL="699614" indent="0">
              <a:buNone/>
              <a:defRPr sz="5495">
                <a:solidFill>
                  <a:schemeClr val="bg1"/>
                </a:solidFill>
                <a:latin typeface="+mj-lt"/>
              </a:defRPr>
            </a:lvl2pPr>
            <a:lvl3pPr marL="1399233" indent="0">
              <a:buNone/>
              <a:defRPr sz="5495">
                <a:solidFill>
                  <a:schemeClr val="bg1"/>
                </a:solidFill>
                <a:latin typeface="+mj-lt"/>
              </a:defRPr>
            </a:lvl3pPr>
            <a:lvl4pPr marL="2098847" indent="0">
              <a:buNone/>
              <a:defRPr sz="5495">
                <a:solidFill>
                  <a:schemeClr val="bg1"/>
                </a:solidFill>
                <a:latin typeface="+mj-lt"/>
              </a:defRPr>
            </a:lvl4pPr>
            <a:lvl5pPr marL="2798465" indent="0">
              <a:buNone/>
              <a:defRPr sz="5495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Title of Presentation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628074" y="5369311"/>
            <a:ext cx="12561452" cy="472185"/>
          </a:xfrm>
        </p:spPr>
        <p:txBody>
          <a:bodyPr>
            <a:sp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699614" indent="0">
              <a:buNone/>
              <a:defRPr/>
            </a:lvl2pPr>
            <a:lvl3pPr marL="1399233" indent="0">
              <a:buNone/>
              <a:defRPr/>
            </a:lvl3pPr>
            <a:lvl4pPr marL="2098847" indent="0">
              <a:buNone/>
              <a:defRPr/>
            </a:lvl4pPr>
            <a:lvl5pPr marL="2798465" indent="0">
              <a:buNone/>
              <a:defRPr/>
            </a:lvl5pPr>
          </a:lstStyle>
          <a:p>
            <a:pPr lvl="0"/>
            <a:r>
              <a:rPr lang="en-US" dirty="0" err="1"/>
              <a:t>Subheadline</a:t>
            </a:r>
            <a:r>
              <a:rPr lang="en-US" dirty="0"/>
              <a:t>, name or date goes here</a:t>
            </a: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729343" y="5122227"/>
            <a:ext cx="911198" cy="0"/>
          </a:xfrm>
          <a:prstGeom prst="line">
            <a:avLst/>
          </a:prstGeom>
          <a:ln w="28575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9986681" y="6869532"/>
            <a:ext cx="3202843" cy="512064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Unit Identifier here (.</a:t>
            </a:r>
            <a:r>
              <a:rPr lang="en-US" dirty="0" err="1"/>
              <a:t>png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57861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Green Ram UnitI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hqprint">
            <a:alphaModFix am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10" r="30639" b="6933"/>
          <a:stretch/>
        </p:blipFill>
        <p:spPr>
          <a:xfrm>
            <a:off x="6937515" y="-1"/>
            <a:ext cx="6880085" cy="7772401"/>
          </a:xfrm>
          <a:prstGeom prst="rect">
            <a:avLst/>
          </a:prstGeom>
        </p:spPr>
      </p:pic>
      <p:sp>
        <p:nvSpPr>
          <p:cNvPr id="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28075" y="2695562"/>
            <a:ext cx="12561453" cy="2031325"/>
          </a:xfrm>
        </p:spPr>
        <p:txBody>
          <a:bodyPr anchor="t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0" b="0" i="0">
                <a:solidFill>
                  <a:schemeClr val="bg1"/>
                </a:solidFill>
                <a:latin typeface="Vitesse Light" charset="0"/>
                <a:ea typeface="Vitesse Light" charset="0"/>
                <a:cs typeface="Vitesse Light" charset="0"/>
              </a:defRPr>
            </a:lvl1pPr>
            <a:lvl2pPr marL="699614" indent="0">
              <a:buNone/>
              <a:defRPr sz="5495">
                <a:solidFill>
                  <a:schemeClr val="bg1"/>
                </a:solidFill>
                <a:latin typeface="+mj-lt"/>
              </a:defRPr>
            </a:lvl2pPr>
            <a:lvl3pPr marL="1399233" indent="0">
              <a:buNone/>
              <a:defRPr sz="5495">
                <a:solidFill>
                  <a:schemeClr val="bg1"/>
                </a:solidFill>
                <a:latin typeface="+mj-lt"/>
              </a:defRPr>
            </a:lvl3pPr>
            <a:lvl4pPr marL="2098847" indent="0">
              <a:buNone/>
              <a:defRPr sz="5495">
                <a:solidFill>
                  <a:schemeClr val="bg1"/>
                </a:solidFill>
                <a:latin typeface="+mj-lt"/>
              </a:defRPr>
            </a:lvl4pPr>
            <a:lvl5pPr marL="2798465" indent="0">
              <a:buNone/>
              <a:defRPr sz="5495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Title of Presentation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628074" y="5369311"/>
            <a:ext cx="12561452" cy="472185"/>
          </a:xfrm>
        </p:spPr>
        <p:txBody>
          <a:bodyPr>
            <a:sp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699614" indent="0">
              <a:buNone/>
              <a:defRPr/>
            </a:lvl2pPr>
            <a:lvl3pPr marL="1399233" indent="0">
              <a:buNone/>
              <a:defRPr/>
            </a:lvl3pPr>
            <a:lvl4pPr marL="2098847" indent="0">
              <a:buNone/>
              <a:defRPr/>
            </a:lvl4pPr>
            <a:lvl5pPr marL="2798465" indent="0">
              <a:buNone/>
              <a:defRPr/>
            </a:lvl5pPr>
          </a:lstStyle>
          <a:p>
            <a:pPr lvl="0"/>
            <a:r>
              <a:rPr lang="en-US" dirty="0" err="1"/>
              <a:t>Subheadline</a:t>
            </a:r>
            <a:r>
              <a:rPr lang="en-US" dirty="0"/>
              <a:t>, name or date goes here</a:t>
            </a: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729343" y="5122227"/>
            <a:ext cx="911198" cy="0"/>
          </a:xfrm>
          <a:prstGeom prst="line">
            <a:avLst/>
          </a:prstGeom>
          <a:ln w="28575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9986681" y="6869532"/>
            <a:ext cx="3202843" cy="512064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Unit Identifier here (.</a:t>
            </a:r>
            <a:r>
              <a:rPr lang="en-US" dirty="0" err="1"/>
              <a:t>png</a:t>
            </a:r>
            <a:r>
              <a:rPr lang="en-US" dirty="0"/>
              <a:t>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hite C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-1349192" y="1236134"/>
            <a:ext cx="184731" cy="515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747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-2093575" y="-474133"/>
            <a:ext cx="184731" cy="515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747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186621" y="-795867"/>
            <a:ext cx="184731" cy="515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747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28075" y="2695562"/>
            <a:ext cx="12561453" cy="2031325"/>
          </a:xfrm>
        </p:spPr>
        <p:txBody>
          <a:bodyPr anchor="t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0" b="0" i="0">
                <a:solidFill>
                  <a:schemeClr val="tx2"/>
                </a:solidFill>
                <a:latin typeface="Vitesse Light" charset="0"/>
                <a:ea typeface="Vitesse Light" charset="0"/>
                <a:cs typeface="Vitesse Light" charset="0"/>
              </a:defRPr>
            </a:lvl1pPr>
            <a:lvl2pPr marL="699614" indent="0">
              <a:buNone/>
              <a:defRPr sz="5495">
                <a:solidFill>
                  <a:schemeClr val="bg1"/>
                </a:solidFill>
                <a:latin typeface="+mj-lt"/>
              </a:defRPr>
            </a:lvl2pPr>
            <a:lvl3pPr marL="1399233" indent="0">
              <a:buNone/>
              <a:defRPr sz="5495">
                <a:solidFill>
                  <a:schemeClr val="bg1"/>
                </a:solidFill>
                <a:latin typeface="+mj-lt"/>
              </a:defRPr>
            </a:lvl3pPr>
            <a:lvl4pPr marL="2098847" indent="0">
              <a:buNone/>
              <a:defRPr sz="5495">
                <a:solidFill>
                  <a:schemeClr val="bg1"/>
                </a:solidFill>
                <a:latin typeface="+mj-lt"/>
              </a:defRPr>
            </a:lvl4pPr>
            <a:lvl5pPr marL="2798465" indent="0">
              <a:buNone/>
              <a:defRPr sz="5495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Title of Presentation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28074" y="5369311"/>
            <a:ext cx="12561452" cy="480131"/>
          </a:xfrm>
        </p:spPr>
        <p:txBody>
          <a:bodyPr>
            <a:spAutoFit/>
          </a:bodyPr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  <a:lvl2pPr marL="699614" indent="0">
              <a:buNone/>
              <a:defRPr/>
            </a:lvl2pPr>
            <a:lvl3pPr marL="1399233" indent="0">
              <a:buNone/>
              <a:defRPr/>
            </a:lvl3pPr>
            <a:lvl4pPr marL="2098847" indent="0">
              <a:buNone/>
              <a:defRPr/>
            </a:lvl4pPr>
            <a:lvl5pPr marL="2798465" indent="0">
              <a:buNone/>
              <a:defRPr/>
            </a:lvl5pPr>
          </a:lstStyle>
          <a:p>
            <a:pPr lvl="0"/>
            <a:r>
              <a:rPr lang="en-US" dirty="0" err="1"/>
              <a:t>Subheadline</a:t>
            </a:r>
            <a:r>
              <a:rPr lang="en-US" dirty="0"/>
              <a:t>, name or date goes here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29343" y="5122227"/>
            <a:ext cx="911198" cy="0"/>
          </a:xfrm>
          <a:prstGeom prst="line">
            <a:avLst/>
          </a:prstGeom>
          <a:ln w="28575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7882" y="6733969"/>
            <a:ext cx="3520440" cy="78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655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hite Unit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-1349192" y="1236134"/>
            <a:ext cx="184731" cy="515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747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-2093575" y="-474133"/>
            <a:ext cx="184731" cy="515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747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186621" y="-795867"/>
            <a:ext cx="184731" cy="515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747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28075" y="2695562"/>
            <a:ext cx="12561453" cy="2031325"/>
          </a:xfrm>
        </p:spPr>
        <p:txBody>
          <a:bodyPr anchor="t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0" b="0" i="0">
                <a:solidFill>
                  <a:schemeClr val="tx2"/>
                </a:solidFill>
                <a:latin typeface="Vitesse Light" charset="0"/>
                <a:ea typeface="Vitesse Light" charset="0"/>
                <a:cs typeface="Vitesse Light" charset="0"/>
              </a:defRPr>
            </a:lvl1pPr>
            <a:lvl2pPr marL="699614" indent="0">
              <a:buNone/>
              <a:defRPr sz="5495">
                <a:solidFill>
                  <a:schemeClr val="bg1"/>
                </a:solidFill>
                <a:latin typeface="+mj-lt"/>
              </a:defRPr>
            </a:lvl2pPr>
            <a:lvl3pPr marL="1399233" indent="0">
              <a:buNone/>
              <a:defRPr sz="5495">
                <a:solidFill>
                  <a:schemeClr val="bg1"/>
                </a:solidFill>
                <a:latin typeface="+mj-lt"/>
              </a:defRPr>
            </a:lvl3pPr>
            <a:lvl4pPr marL="2098847" indent="0">
              <a:buNone/>
              <a:defRPr sz="5495">
                <a:solidFill>
                  <a:schemeClr val="bg1"/>
                </a:solidFill>
                <a:latin typeface="+mj-lt"/>
              </a:defRPr>
            </a:lvl4pPr>
            <a:lvl5pPr marL="2798465" indent="0">
              <a:buNone/>
              <a:defRPr sz="5495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Title of Presentation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28074" y="5369311"/>
            <a:ext cx="12561452" cy="480131"/>
          </a:xfrm>
        </p:spPr>
        <p:txBody>
          <a:bodyPr>
            <a:spAutoFit/>
          </a:bodyPr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  <a:lvl2pPr marL="699614" indent="0">
              <a:buNone/>
              <a:defRPr/>
            </a:lvl2pPr>
            <a:lvl3pPr marL="1399233" indent="0">
              <a:buNone/>
              <a:defRPr/>
            </a:lvl3pPr>
            <a:lvl4pPr marL="2098847" indent="0">
              <a:buNone/>
              <a:defRPr/>
            </a:lvl4pPr>
            <a:lvl5pPr marL="2798465" indent="0">
              <a:buNone/>
              <a:defRPr/>
            </a:lvl5pPr>
          </a:lstStyle>
          <a:p>
            <a:pPr lvl="0"/>
            <a:r>
              <a:rPr lang="en-US" dirty="0" err="1"/>
              <a:t>Subheadline</a:t>
            </a:r>
            <a:r>
              <a:rPr lang="en-US" dirty="0"/>
              <a:t>, name or date goes here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29343" y="5122227"/>
            <a:ext cx="911198" cy="0"/>
          </a:xfrm>
          <a:prstGeom prst="line">
            <a:avLst/>
          </a:prstGeom>
          <a:ln w="28575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9986681" y="6869532"/>
            <a:ext cx="3202843" cy="512064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Insert Unit Identifier here (.</a:t>
            </a:r>
            <a:r>
              <a:rPr lang="en-US" dirty="0" err="1"/>
              <a:t>png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0730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628073" y="511559"/>
            <a:ext cx="12561453" cy="1015663"/>
          </a:xfrm>
          <a:prstGeom prst="rect">
            <a:avLst/>
          </a:prstGeom>
        </p:spPr>
        <p:txBody>
          <a:bodyPr vert="horz" lIns="91440" tIns="91440" rIns="91440" bIns="9144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7372350"/>
            <a:ext cx="13817600" cy="400052"/>
            <a:chOff x="0" y="7372350"/>
            <a:chExt cx="13817600" cy="400052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7372350"/>
              <a:ext cx="13817600" cy="40004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257" y="7372351"/>
              <a:ext cx="1788557" cy="40005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 userDrawn="1"/>
          </p:nvSpPr>
          <p:spPr>
            <a:xfrm>
              <a:off x="0" y="7372351"/>
              <a:ext cx="13817600" cy="40004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257" y="7372352"/>
              <a:ext cx="1788557" cy="4000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8593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6/14/21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0970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Gree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45328" y="2799373"/>
            <a:ext cx="9744199" cy="1015663"/>
          </a:xfrm>
          <a:prstGeom prst="rect">
            <a:avLst/>
          </a:prstGeom>
        </p:spPr>
        <p:txBody>
          <a:bodyPr vert="horz" wrap="square" lIns="91440" tIns="91440" rIns="91440" bIns="91440" rtlCol="0" anchor="b" anchorCtr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Header Goes Here</a:t>
            </a:r>
          </a:p>
        </p:txBody>
      </p:sp>
      <p:sp>
        <p:nvSpPr>
          <p:cNvPr id="7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3445328" y="4381997"/>
            <a:ext cx="9744199" cy="517065"/>
          </a:xfrm>
        </p:spPr>
        <p:txBody>
          <a:bodyPr wrap="square">
            <a:spAutoFit/>
          </a:bodyPr>
          <a:lstStyle>
            <a:lvl1pPr marL="0" indent="0"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subhead goes here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31" t="28562" b="11534"/>
          <a:stretch/>
        </p:blipFill>
        <p:spPr>
          <a:xfrm>
            <a:off x="0" y="0"/>
            <a:ext cx="2572932" cy="777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3213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45328" y="2799373"/>
            <a:ext cx="9744199" cy="1015663"/>
          </a:xfrm>
          <a:prstGeom prst="rect">
            <a:avLst/>
          </a:prstGeom>
        </p:spPr>
        <p:txBody>
          <a:bodyPr vert="horz" wrap="square" lIns="91440" tIns="91440" rIns="91440" bIns="91440" rtlCol="0" anchor="b" anchorCtr="0">
            <a:spAutoFit/>
          </a:bodyPr>
          <a:lstStyle/>
          <a:p>
            <a:r>
              <a:rPr lang="en-US" dirty="0"/>
              <a:t>Section Header Goes Here</a:t>
            </a:r>
          </a:p>
        </p:txBody>
      </p:sp>
      <p:sp>
        <p:nvSpPr>
          <p:cNvPr id="4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3445328" y="4381997"/>
            <a:ext cx="9744199" cy="486543"/>
          </a:xfrm>
        </p:spPr>
        <p:txBody>
          <a:bodyPr wrap="square">
            <a:spAutoFit/>
          </a:bodyPr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Section subhead goes here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31" t="28562" b="11534"/>
          <a:stretch/>
        </p:blipFill>
        <p:spPr>
          <a:xfrm>
            <a:off x="0" y="1"/>
            <a:ext cx="2572933" cy="777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004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036701" y="2797385"/>
            <a:ext cx="9744199" cy="1015663"/>
          </a:xfrm>
          <a:prstGeom prst="rect">
            <a:avLst/>
          </a:prstGeom>
        </p:spPr>
        <p:txBody>
          <a:bodyPr vert="horz" wrap="square" lIns="91440" tIns="91440" rIns="91440" bIns="91440" rtlCol="0" anchor="ctr" anchorCtr="0">
            <a:sp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“Quote Goes Here.”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1" t="28562" r="1" b="57447"/>
          <a:stretch/>
        </p:blipFill>
        <p:spPr>
          <a:xfrm>
            <a:off x="246888" y="6034881"/>
            <a:ext cx="13267944" cy="1883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4049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742950" y="2728873"/>
            <a:ext cx="3604654" cy="627864"/>
          </a:xfrm>
        </p:spPr>
        <p:txBody>
          <a:bodyPr wrap="square" numCol="1" anchor="ctr" anchorCtr="0">
            <a:spAutoFit/>
          </a:bodyPr>
          <a:lstStyle>
            <a:lvl1pPr marL="0" indent="0" algn="ctr">
              <a:buNone/>
              <a:defRPr sz="2400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Text Goes Here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6796748"/>
            <a:ext cx="13817600" cy="617143"/>
            <a:chOff x="0" y="6739600"/>
            <a:chExt cx="13817600" cy="617143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6778192"/>
              <a:ext cx="6449921" cy="53996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7367679" y="6778192"/>
              <a:ext cx="6449921" cy="539962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0229" y="6739600"/>
              <a:ext cx="617143" cy="617143"/>
            </a:xfrm>
            <a:prstGeom prst="rect">
              <a:avLst/>
            </a:prstGeom>
          </p:spPr>
        </p:pic>
      </p:grpSp>
      <p:sp>
        <p:nvSpPr>
          <p:cNvPr id="14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6473" y="2728873"/>
            <a:ext cx="3604654" cy="627864"/>
          </a:xfrm>
        </p:spPr>
        <p:txBody>
          <a:bodyPr wrap="square" numCol="1" anchor="ctr" anchorCtr="0">
            <a:spAutoFit/>
          </a:bodyPr>
          <a:lstStyle>
            <a:lvl1pPr marL="0" indent="0" algn="ctr">
              <a:buNone/>
              <a:defRPr sz="2400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Text Goes Here</a:t>
            </a:r>
          </a:p>
        </p:txBody>
      </p:sp>
      <p:sp>
        <p:nvSpPr>
          <p:cNvPr id="15" name="Text Placeholder 24"/>
          <p:cNvSpPr>
            <a:spLocks noGrp="1"/>
          </p:cNvSpPr>
          <p:nvPr>
            <p:ph type="body" sz="quarter" idx="12" hasCustomPrompt="1"/>
          </p:nvPr>
        </p:nvSpPr>
        <p:spPr>
          <a:xfrm>
            <a:off x="9469996" y="2728873"/>
            <a:ext cx="3604654" cy="627864"/>
          </a:xfrm>
        </p:spPr>
        <p:txBody>
          <a:bodyPr wrap="square" numCol="1" anchor="ctr" anchorCtr="0">
            <a:spAutoFit/>
          </a:bodyPr>
          <a:lstStyle>
            <a:lvl1pPr marL="0" indent="0" algn="ctr">
              <a:buNone/>
              <a:defRPr sz="2400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Text Goes Here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and Green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77724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to insert photo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9144000" y="0"/>
            <a:ext cx="4673600" cy="77724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9560560" y="2842090"/>
            <a:ext cx="3840480" cy="533740"/>
          </a:xfrm>
          <a:prstGeom prst="rect">
            <a:avLst/>
          </a:prstGeom>
        </p:spPr>
        <p:txBody>
          <a:bodyPr vert="horz" wrap="square" lIns="101858" tIns="50929" rIns="101858" bIns="50929" rtlCol="0" anchor="b" anchorCtr="0">
            <a:spAutoFit/>
          </a:bodyPr>
          <a:lstStyle>
            <a:lvl1pPr algn="ctr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Copy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9560560" y="3886200"/>
            <a:ext cx="3840480" cy="500458"/>
          </a:xfrm>
        </p:spPr>
        <p:txBody>
          <a:bodyPr wrap="square">
            <a:spAutoFit/>
          </a:bodyPr>
          <a:lstStyle>
            <a:lvl1pPr marL="0" indent="0" algn="ctr">
              <a:lnSpc>
                <a:spcPct val="114000"/>
              </a:lnSpc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Supporting text goes here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2416" y="6948176"/>
            <a:ext cx="488944" cy="48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993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21745" y="982462"/>
            <a:ext cx="4862405" cy="1661993"/>
          </a:xfrm>
        </p:spPr>
        <p:txBody>
          <a:bodyPr anchor="t" anchorCtr="0"/>
          <a:lstStyle>
            <a:lvl1pPr>
              <a:defRPr sz="4800"/>
            </a:lvl1pPr>
          </a:lstStyle>
          <a:p>
            <a:r>
              <a:rPr lang="en-US" dirty="0"/>
              <a:t>Headline Copy Goes Here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21745" y="3052261"/>
            <a:ext cx="4862404" cy="1975926"/>
          </a:xfrm>
        </p:spPr>
        <p:txBody>
          <a:bodyPr/>
          <a:lstStyle>
            <a:lvl1pPr>
              <a:defRPr>
                <a:solidFill>
                  <a:srgbClr val="092529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105893" y="0"/>
            <a:ext cx="7711707" cy="77724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photo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A2D58C-F1E7-2C4F-8CE9-F5D5E5E4D827}"/>
              </a:ext>
            </a:extLst>
          </p:cNvPr>
          <p:cNvSpPr/>
          <p:nvPr userDrawn="1"/>
        </p:nvSpPr>
        <p:spPr>
          <a:xfrm>
            <a:off x="0" y="7372351"/>
            <a:ext cx="13817600" cy="40004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7015BA8-AF5B-B142-AFA9-18BB34B0C5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57" y="7372352"/>
            <a:ext cx="1788557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79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33452" y="982462"/>
            <a:ext cx="4862405" cy="1661993"/>
          </a:xfrm>
        </p:spPr>
        <p:txBody>
          <a:bodyPr anchor="t" anchorCtr="0"/>
          <a:lstStyle>
            <a:lvl1pPr>
              <a:defRPr sz="4800"/>
            </a:lvl1pPr>
          </a:lstStyle>
          <a:p>
            <a:r>
              <a:rPr lang="en-US" dirty="0"/>
              <a:t>Headline Copy Goes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33452" y="3052261"/>
            <a:ext cx="4862404" cy="1975926"/>
          </a:xfrm>
        </p:spPr>
        <p:txBody>
          <a:bodyPr/>
          <a:lstStyle>
            <a:lvl1pPr>
              <a:defRPr>
                <a:solidFill>
                  <a:srgbClr val="092529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2" y="0"/>
            <a:ext cx="7711707" cy="77724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photo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3417E2-5A79-F04D-8FCD-8556C2E6AF42}"/>
              </a:ext>
            </a:extLst>
          </p:cNvPr>
          <p:cNvSpPr/>
          <p:nvPr userDrawn="1"/>
        </p:nvSpPr>
        <p:spPr>
          <a:xfrm>
            <a:off x="0" y="7372351"/>
            <a:ext cx="13817600" cy="40004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AF1CC3-AA21-684F-9E71-1EFCBAE990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57" y="7372352"/>
            <a:ext cx="1788557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07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and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3817600" cy="64008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to insert photo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00424" y="6654703"/>
            <a:ext cx="13016751" cy="779320"/>
          </a:xfrm>
          <a:prstGeom prst="rect">
            <a:avLst/>
          </a:prstGeom>
        </p:spPr>
        <p:txBody>
          <a:bodyPr vert="horz" wrap="square" lIns="101858" tIns="50929" rIns="101858" bIns="50929" rtlCol="0" anchor="t" anchorCtr="0">
            <a:spAutoFit/>
          </a:bodyPr>
          <a:lstStyle>
            <a:lvl1pPr>
              <a:defRPr sz="4396"/>
            </a:lvl1pPr>
          </a:lstStyle>
          <a:p>
            <a:r>
              <a:rPr lang="en-US" dirty="0"/>
              <a:t>Headline Copy Here</a:t>
            </a:r>
          </a:p>
        </p:txBody>
      </p:sp>
    </p:spTree>
    <p:extLst>
      <p:ext uri="{BB962C8B-B14F-4D97-AF65-F5344CB8AC3E}">
        <p14:creationId xmlns:p14="http://schemas.microsoft.com/office/powerpoint/2010/main" val="275459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3817600" cy="77724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to insert photo</a:t>
            </a:r>
          </a:p>
        </p:txBody>
      </p:sp>
    </p:spTree>
    <p:extLst>
      <p:ext uri="{BB962C8B-B14F-4D97-AF65-F5344CB8AC3E}">
        <p14:creationId xmlns:p14="http://schemas.microsoft.com/office/powerpoint/2010/main" val="64364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150030" y="2317590"/>
            <a:ext cx="4039498" cy="1286510"/>
          </a:xfrm>
          <a:prstGeom prst="rect">
            <a:avLst/>
          </a:prstGeom>
        </p:spPr>
        <p:txBody>
          <a:bodyPr vert="horz" wrap="square" lIns="101858" tIns="50929" rIns="101858" bIns="50929" rtlCol="0" anchor="t" anchorCtr="0">
            <a:spAutoFit/>
          </a:bodyPr>
          <a:lstStyle>
            <a:lvl1pPr>
              <a:defRPr sz="384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9150030" y="3729514"/>
            <a:ext cx="4039498" cy="468975"/>
          </a:xfrm>
        </p:spPr>
        <p:txBody>
          <a:bodyPr wrap="square">
            <a:spAutoFit/>
          </a:bodyPr>
          <a:lstStyle>
            <a:lvl1pPr marL="0" indent="0" algn="l">
              <a:lnSpc>
                <a:spcPct val="114000"/>
              </a:lnSpc>
              <a:buNone/>
              <a:defRPr>
                <a:solidFill>
                  <a:srgbClr val="09252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2" hasCustomPrompt="1"/>
          </p:nvPr>
        </p:nvSpPr>
        <p:spPr>
          <a:xfrm>
            <a:off x="1269232" y="1443039"/>
            <a:ext cx="6863004" cy="4996263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chart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7372350"/>
            <a:ext cx="13817600" cy="400052"/>
            <a:chOff x="0" y="7372350"/>
            <a:chExt cx="13817600" cy="400052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7372350"/>
              <a:ext cx="13817600" cy="40004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257" y="7372351"/>
              <a:ext cx="1788557" cy="40005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 userDrawn="1"/>
          </p:nvSpPr>
          <p:spPr>
            <a:xfrm>
              <a:off x="0" y="7372351"/>
              <a:ext cx="13817600" cy="40004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257" y="7372352"/>
              <a:ext cx="1788557" cy="4000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7024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813560" y="2704977"/>
            <a:ext cx="10190480" cy="1865376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4307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4553" y="4932793"/>
            <a:ext cx="7708494" cy="1433760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267">
                <a:solidFill>
                  <a:schemeClr val="tx1"/>
                </a:solidFill>
              </a:defRPr>
            </a:lvl1pPr>
            <a:lvl2pPr marL="518145" indent="0">
              <a:buNone/>
              <a:defRPr sz="2267">
                <a:solidFill>
                  <a:schemeClr val="tx1">
                    <a:tint val="75000"/>
                  </a:schemeClr>
                </a:solidFill>
              </a:defRPr>
            </a:lvl2pPr>
            <a:lvl3pPr marL="1036290" indent="0">
              <a:buNone/>
              <a:defRPr sz="2040">
                <a:solidFill>
                  <a:schemeClr val="tx1">
                    <a:tint val="75000"/>
                  </a:schemeClr>
                </a:solidFill>
              </a:defRPr>
            </a:lvl3pPr>
            <a:lvl4pPr marL="1554434" indent="0">
              <a:buNone/>
              <a:defRPr sz="1813">
                <a:solidFill>
                  <a:schemeClr val="tx1">
                    <a:tint val="75000"/>
                  </a:schemeClr>
                </a:solidFill>
              </a:defRPr>
            </a:lvl4pPr>
            <a:lvl5pPr marL="2072579" indent="0">
              <a:buNone/>
              <a:defRPr sz="1813">
                <a:solidFill>
                  <a:schemeClr val="tx1">
                    <a:tint val="75000"/>
                  </a:schemeClr>
                </a:solidFill>
              </a:defRPr>
            </a:lvl5pPr>
            <a:lvl6pPr marL="2590724" indent="0">
              <a:buNone/>
              <a:defRPr sz="1813">
                <a:solidFill>
                  <a:schemeClr val="tx1">
                    <a:tint val="75000"/>
                  </a:schemeClr>
                </a:solidFill>
              </a:defRPr>
            </a:lvl6pPr>
            <a:lvl7pPr marL="3108869" indent="0">
              <a:buNone/>
              <a:defRPr sz="1813">
                <a:solidFill>
                  <a:schemeClr val="tx1">
                    <a:tint val="75000"/>
                  </a:schemeClr>
                </a:solidFill>
              </a:defRPr>
            </a:lvl7pPr>
            <a:lvl8pPr marL="3627013" indent="0">
              <a:buNone/>
              <a:defRPr sz="1813">
                <a:solidFill>
                  <a:schemeClr val="tx1">
                    <a:tint val="75000"/>
                  </a:schemeClr>
                </a:solidFill>
              </a:defRPr>
            </a:lvl8pPr>
            <a:lvl9pPr marL="4145158" indent="0">
              <a:buNone/>
              <a:defRPr sz="181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6/14/21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6018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193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0" y="7372350"/>
            <a:ext cx="13817600" cy="400052"/>
            <a:chOff x="0" y="7372350"/>
            <a:chExt cx="13817600" cy="400052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7372350"/>
              <a:ext cx="13817600" cy="40004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257" y="7372351"/>
              <a:ext cx="1788557" cy="40005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 userDrawn="1"/>
          </p:nvSpPr>
          <p:spPr>
            <a:xfrm>
              <a:off x="0" y="7372351"/>
              <a:ext cx="13817600" cy="40004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257" y="7372352"/>
              <a:ext cx="1788557" cy="40005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Gree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7976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Green Dot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 userDrawn="1"/>
        </p:nvSpPr>
        <p:spPr>
          <a:xfrm>
            <a:off x="729343" y="4199229"/>
            <a:ext cx="12561453" cy="1107996"/>
          </a:xfrm>
          <a:prstGeom prst="rect">
            <a:avLst/>
          </a:prstGeom>
        </p:spPr>
        <p:txBody>
          <a:bodyPr vert="horz" lIns="91440" tIns="91440" rIns="91440" bIns="91440" rtlCol="0" anchor="b" anchorCtr="0">
            <a:spAutoFit/>
          </a:bodyPr>
          <a:lstStyle>
            <a:lvl1pPr algn="l" defTabSz="509292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en-US" sz="6000" b="0" i="0" dirty="0">
                <a:solidFill>
                  <a:schemeClr val="bg1"/>
                </a:solidFill>
                <a:latin typeface="Vitesse Light" charset="0"/>
                <a:ea typeface="Vitesse Light" charset="0"/>
                <a:cs typeface="Vitesse Light" charset="0"/>
              </a:rPr>
              <a:t>Thank you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40" r="31394"/>
          <a:stretch/>
        </p:blipFill>
        <p:spPr>
          <a:xfrm>
            <a:off x="8406691" y="0"/>
            <a:ext cx="5410909" cy="7566210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881743" y="5936778"/>
            <a:ext cx="911198" cy="0"/>
          </a:xfrm>
          <a:prstGeom prst="line">
            <a:avLst/>
          </a:prstGeom>
          <a:ln w="28575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239" y="6320940"/>
            <a:ext cx="3520440" cy="787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827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Green Ram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 userDrawn="1"/>
        </p:nvSpPr>
        <p:spPr>
          <a:xfrm>
            <a:off x="729343" y="4199229"/>
            <a:ext cx="12561453" cy="1107996"/>
          </a:xfrm>
          <a:prstGeom prst="rect">
            <a:avLst/>
          </a:prstGeom>
        </p:spPr>
        <p:txBody>
          <a:bodyPr vert="horz" lIns="91440" tIns="91440" rIns="91440" bIns="91440" rtlCol="0" anchor="b" anchorCtr="0">
            <a:spAutoFit/>
          </a:bodyPr>
          <a:lstStyle>
            <a:lvl1pPr algn="l" defTabSz="509292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en-US" sz="6000" b="0" i="0" dirty="0">
                <a:solidFill>
                  <a:schemeClr val="bg1"/>
                </a:solidFill>
                <a:latin typeface="Vitesse Light" charset="0"/>
                <a:ea typeface="Vitesse Light" charset="0"/>
                <a:cs typeface="Vitesse Light" charset="0"/>
              </a:rPr>
              <a:t>Thank you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81743" y="5936778"/>
            <a:ext cx="911198" cy="0"/>
          </a:xfrm>
          <a:prstGeom prst="line">
            <a:avLst/>
          </a:prstGeom>
          <a:ln w="28575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239" y="6320940"/>
            <a:ext cx="3520440" cy="7874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hqprint">
            <a:alphaModFix am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10" r="30639" b="6933"/>
          <a:stretch/>
        </p:blipFill>
        <p:spPr>
          <a:xfrm>
            <a:off x="6937515" y="-1"/>
            <a:ext cx="6880085" cy="77724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 userDrawn="1"/>
        </p:nvSpPr>
        <p:spPr>
          <a:xfrm>
            <a:off x="729343" y="4198802"/>
            <a:ext cx="12561453" cy="1107996"/>
          </a:xfrm>
          <a:prstGeom prst="rect">
            <a:avLst/>
          </a:prstGeom>
        </p:spPr>
        <p:txBody>
          <a:bodyPr vert="horz" lIns="91440" tIns="91440" rIns="91440" bIns="91440" rtlCol="0" anchor="b" anchorCtr="0">
            <a:spAutoFit/>
          </a:bodyPr>
          <a:lstStyle>
            <a:lvl1pPr algn="l" defTabSz="509292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en-US" sz="6000" b="0" i="0" dirty="0">
                <a:solidFill>
                  <a:schemeClr val="tx2"/>
                </a:solidFill>
                <a:latin typeface="Vitesse Light" charset="0"/>
                <a:ea typeface="Vitesse Light" charset="0"/>
                <a:cs typeface="Vitesse Light" charset="0"/>
              </a:rPr>
              <a:t>Thank you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881743" y="5936351"/>
            <a:ext cx="911198" cy="0"/>
          </a:xfrm>
          <a:prstGeom prst="line">
            <a:avLst/>
          </a:prstGeom>
          <a:ln w="28575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239" y="6320941"/>
            <a:ext cx="3520440" cy="78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66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2834" y="2989783"/>
            <a:ext cx="4841340" cy="3515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83424" y="2989783"/>
            <a:ext cx="4839613" cy="3515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6/14/21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610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4561" y="2621891"/>
            <a:ext cx="4839614" cy="7979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2153" b="0" cap="all" spc="113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518145" indent="0">
              <a:buNone/>
              <a:defRPr sz="2153" b="1"/>
            </a:lvl2pPr>
            <a:lvl3pPr marL="1036290" indent="0">
              <a:buNone/>
              <a:defRPr sz="2040" b="1"/>
            </a:lvl3pPr>
            <a:lvl4pPr marL="1554434" indent="0">
              <a:buNone/>
              <a:defRPr sz="1813" b="1"/>
            </a:lvl4pPr>
            <a:lvl5pPr marL="2072579" indent="0">
              <a:buNone/>
              <a:defRPr sz="1813" b="1"/>
            </a:lvl5pPr>
            <a:lvl6pPr marL="2590724" indent="0">
              <a:buNone/>
              <a:defRPr sz="1813" b="1"/>
            </a:lvl6pPr>
            <a:lvl7pPr marL="3108869" indent="0">
              <a:buNone/>
              <a:defRPr sz="1813" b="1"/>
            </a:lvl7pPr>
            <a:lvl8pPr marL="3627013" indent="0">
              <a:buNone/>
              <a:defRPr sz="1813" b="1"/>
            </a:lvl8pPr>
            <a:lvl9pPr marL="4145158" indent="0">
              <a:buNone/>
              <a:defRPr sz="18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4561" y="3562350"/>
            <a:ext cx="4839614" cy="29430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83425" y="3562350"/>
            <a:ext cx="4820615" cy="294301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83425" y="2621891"/>
            <a:ext cx="4839614" cy="7979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2153" b="0" cap="all" spc="113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518145" indent="0">
              <a:buNone/>
              <a:defRPr sz="2153" b="1"/>
            </a:lvl2pPr>
            <a:lvl3pPr marL="1036290" indent="0">
              <a:buNone/>
              <a:defRPr sz="2040" b="1"/>
            </a:lvl3pPr>
            <a:lvl4pPr marL="1554434" indent="0">
              <a:buNone/>
              <a:defRPr sz="1813" b="1"/>
            </a:lvl4pPr>
            <a:lvl5pPr marL="2072579" indent="0">
              <a:buNone/>
              <a:defRPr sz="1813" b="1"/>
            </a:lvl5pPr>
            <a:lvl6pPr marL="2590724" indent="0">
              <a:buNone/>
              <a:defRPr sz="1813" b="1"/>
            </a:lvl6pPr>
            <a:lvl7pPr marL="3108869" indent="0">
              <a:buNone/>
              <a:defRPr sz="1813" b="1"/>
            </a:lvl7pPr>
            <a:lvl8pPr marL="3627013" indent="0">
              <a:buNone/>
              <a:defRPr sz="1813" b="1"/>
            </a:lvl8pPr>
            <a:lvl9pPr marL="4145158" indent="0">
              <a:buNone/>
              <a:defRPr sz="18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6/14/21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602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6/14/21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8C3B60-8E01-2F4E-82B1-16A33F247775}"/>
              </a:ext>
            </a:extLst>
          </p:cNvPr>
          <p:cNvGrpSpPr/>
          <p:nvPr userDrawn="1"/>
        </p:nvGrpSpPr>
        <p:grpSpPr>
          <a:xfrm>
            <a:off x="0" y="7372350"/>
            <a:ext cx="13817600" cy="400052"/>
            <a:chOff x="0" y="7372350"/>
            <a:chExt cx="13817600" cy="40005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213E569-81EA-9946-AE05-5F582B183C25}"/>
                </a:ext>
              </a:extLst>
            </p:cNvPr>
            <p:cNvSpPr/>
            <p:nvPr userDrawn="1"/>
          </p:nvSpPr>
          <p:spPr>
            <a:xfrm>
              <a:off x="0" y="7372350"/>
              <a:ext cx="13817600" cy="40004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9D6A3B7-64CC-DA45-92D5-560BFB44032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257" y="7372351"/>
              <a:ext cx="1788557" cy="40005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328AFB8-FBA2-CA40-8FD5-ECB1DCD0866A}"/>
                </a:ext>
              </a:extLst>
            </p:cNvPr>
            <p:cNvSpPr/>
            <p:nvPr userDrawn="1"/>
          </p:nvSpPr>
          <p:spPr>
            <a:xfrm>
              <a:off x="0" y="7372351"/>
              <a:ext cx="13817600" cy="40004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21BFC8D-99C8-594B-9117-74D22D7E756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257" y="7372352"/>
              <a:ext cx="1788557" cy="4000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3136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6/14/21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553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908800" cy="7772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911962" y="2543005"/>
            <a:ext cx="5084877" cy="12936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493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34224" y="911962"/>
            <a:ext cx="5457952" cy="5948477"/>
          </a:xfrm>
        </p:spPr>
        <p:txBody>
          <a:bodyPr>
            <a:normAutofit/>
          </a:bodyPr>
          <a:lstStyle>
            <a:lvl1pPr>
              <a:defRPr sz="2153">
                <a:solidFill>
                  <a:schemeClr val="tx1"/>
                </a:solidFill>
              </a:defRPr>
            </a:lvl1pPr>
            <a:lvl2pPr>
              <a:defRPr sz="1813">
                <a:solidFill>
                  <a:schemeClr val="tx1"/>
                </a:solidFill>
              </a:defRPr>
            </a:lvl2pPr>
            <a:lvl3pPr>
              <a:defRPr sz="1813">
                <a:solidFill>
                  <a:schemeClr val="tx1"/>
                </a:solidFill>
              </a:defRPr>
            </a:lvl3pPr>
            <a:lvl4pPr>
              <a:defRPr sz="1813">
                <a:solidFill>
                  <a:schemeClr val="tx1"/>
                </a:solidFill>
              </a:defRPr>
            </a:lvl4pPr>
            <a:lvl5pPr>
              <a:defRPr sz="1813">
                <a:solidFill>
                  <a:schemeClr val="tx1"/>
                </a:solidFill>
              </a:defRPr>
            </a:lvl5pPr>
            <a:lvl6pPr>
              <a:defRPr sz="1813"/>
            </a:lvl6pPr>
            <a:lvl7pPr>
              <a:defRPr sz="1813"/>
            </a:lvl7pPr>
            <a:lvl8pPr>
              <a:defRPr sz="1813"/>
            </a:lvl8pPr>
            <a:lvl9pPr>
              <a:defRPr sz="18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64310" y="4023240"/>
            <a:ext cx="4300728" cy="2486574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700">
                <a:solidFill>
                  <a:srgbClr val="FFFFFF"/>
                </a:solidFill>
              </a:defRPr>
            </a:lvl1pPr>
            <a:lvl2pPr marL="518145" indent="0">
              <a:buNone/>
              <a:defRPr sz="1587"/>
            </a:lvl2pPr>
            <a:lvl3pPr marL="1036290" indent="0">
              <a:buNone/>
              <a:defRPr sz="1360"/>
            </a:lvl3pPr>
            <a:lvl4pPr marL="1554434" indent="0">
              <a:buNone/>
              <a:defRPr sz="1133"/>
            </a:lvl4pPr>
            <a:lvl5pPr marL="2072579" indent="0">
              <a:buNone/>
              <a:defRPr sz="1133"/>
            </a:lvl5pPr>
            <a:lvl6pPr marL="2590724" indent="0">
              <a:buNone/>
              <a:defRPr sz="1133"/>
            </a:lvl6pPr>
            <a:lvl7pPr marL="3108869" indent="0">
              <a:buNone/>
              <a:defRPr sz="1133"/>
            </a:lvl7pPr>
            <a:lvl8pPr marL="3627013" indent="0">
              <a:buNone/>
              <a:defRPr sz="1133"/>
            </a:lvl8pPr>
            <a:lvl9pPr marL="4145158" indent="0">
              <a:buNone/>
              <a:defRPr sz="1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6/14/21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911962" y="7067702"/>
            <a:ext cx="5808103" cy="362712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396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6908799" cy="7772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916326" y="2543005"/>
            <a:ext cx="5094331" cy="1285925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493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08799" y="0"/>
            <a:ext cx="6915710" cy="77724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627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518145" indent="0">
              <a:buNone/>
              <a:defRPr sz="3173"/>
            </a:lvl2pPr>
            <a:lvl3pPr marL="1036290" indent="0">
              <a:buNone/>
              <a:defRPr sz="2720"/>
            </a:lvl3pPr>
            <a:lvl4pPr marL="1554434" indent="0">
              <a:buNone/>
              <a:defRPr sz="2267"/>
            </a:lvl4pPr>
            <a:lvl5pPr marL="2072579" indent="0">
              <a:buNone/>
              <a:defRPr sz="2267"/>
            </a:lvl5pPr>
            <a:lvl6pPr marL="2590724" indent="0">
              <a:buNone/>
              <a:defRPr sz="2267"/>
            </a:lvl6pPr>
            <a:lvl7pPr marL="3108869" indent="0">
              <a:buNone/>
              <a:defRPr sz="2267"/>
            </a:lvl7pPr>
            <a:lvl8pPr marL="3627013" indent="0">
              <a:buNone/>
              <a:defRPr sz="2267"/>
            </a:lvl8pPr>
            <a:lvl9pPr marL="4145158" indent="0">
              <a:buNone/>
              <a:defRPr sz="22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64310" y="4023241"/>
            <a:ext cx="4300728" cy="2486575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700">
                <a:solidFill>
                  <a:srgbClr val="FFFFFF"/>
                </a:solidFill>
              </a:defRPr>
            </a:lvl1pPr>
            <a:lvl2pPr marL="518145" indent="0">
              <a:buNone/>
              <a:defRPr sz="1587"/>
            </a:lvl2pPr>
            <a:lvl3pPr marL="1036290" indent="0">
              <a:buNone/>
              <a:defRPr sz="1360"/>
            </a:lvl3pPr>
            <a:lvl4pPr marL="1554434" indent="0">
              <a:buNone/>
              <a:defRPr sz="1133"/>
            </a:lvl4pPr>
            <a:lvl5pPr marL="2072579" indent="0">
              <a:buNone/>
              <a:defRPr sz="1133"/>
            </a:lvl5pPr>
            <a:lvl6pPr marL="2590724" indent="0">
              <a:buNone/>
              <a:defRPr sz="1133"/>
            </a:lvl6pPr>
            <a:lvl7pPr marL="3108869" indent="0">
              <a:buNone/>
              <a:defRPr sz="1133"/>
            </a:lvl7pPr>
            <a:lvl8pPr marL="3627013" indent="0">
              <a:buNone/>
              <a:defRPr sz="1133"/>
            </a:lvl8pPr>
            <a:lvl9pPr marL="4145158" indent="0">
              <a:buNone/>
              <a:defRPr sz="1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6/14/21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911962" y="7067702"/>
            <a:ext cx="5808103" cy="362712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997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528621" y="1093318"/>
            <a:ext cx="8760358" cy="1347216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621" y="2989784"/>
            <a:ext cx="8760358" cy="35155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64286" y="7070658"/>
            <a:ext cx="3120912" cy="367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9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6/14/21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3561" y="7067702"/>
            <a:ext cx="6688014" cy="3627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9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193445" y="7046976"/>
            <a:ext cx="414528" cy="414528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247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695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674" r:id="rId14"/>
    <p:sldLayoutId id="2147483678" r:id="rId15"/>
    <p:sldLayoutId id="2147483690" r:id="rId16"/>
    <p:sldLayoutId id="2147483665" r:id="rId17"/>
    <p:sldLayoutId id="2147483679" r:id="rId18"/>
    <p:sldLayoutId id="2147483666" r:id="rId19"/>
    <p:sldLayoutId id="2147483668" r:id="rId20"/>
    <p:sldLayoutId id="2147483683" r:id="rId21"/>
    <p:sldLayoutId id="2147483687" r:id="rId22"/>
    <p:sldLayoutId id="2147483688" r:id="rId23"/>
    <p:sldLayoutId id="2147483669" r:id="rId24"/>
    <p:sldLayoutId id="2147483650" r:id="rId25"/>
    <p:sldLayoutId id="2147483686" r:id="rId26"/>
    <p:sldLayoutId id="2147483661" r:id="rId27"/>
    <p:sldLayoutId id="2147483680" r:id="rId28"/>
    <p:sldLayoutId id="2147483670" r:id="rId29"/>
    <p:sldLayoutId id="2147483681" r:id="rId30"/>
    <p:sldLayoutId id="2147483691" r:id="rId31"/>
    <p:sldLayoutId id="2147483682" r:id="rId32"/>
    <p:sldLayoutId id="2147483677" r:id="rId33"/>
    <p:sldLayoutId id="2147483692" r:id="rId34"/>
    <p:sldLayoutId id="2147483672" r:id="rId35"/>
  </p:sldLayoutIdLst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xStyles>
    <p:titleStyle>
      <a:lvl1pPr algn="ctr" defTabSz="1036290" rtl="0" eaLnBrk="1" latinLnBrk="0" hangingPunct="1">
        <a:lnSpc>
          <a:spcPct val="90000"/>
        </a:lnSpc>
        <a:spcBef>
          <a:spcPct val="0"/>
        </a:spcBef>
        <a:buNone/>
        <a:defRPr sz="3173" kern="1200" cap="all" spc="227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59072" indent="-259072" algn="l" defTabSz="1036290" rtl="0" eaLnBrk="1" latinLnBrk="0" hangingPunct="1">
        <a:lnSpc>
          <a:spcPct val="100000"/>
        </a:lnSpc>
        <a:spcBef>
          <a:spcPts val="1133"/>
        </a:spcBef>
        <a:buClr>
          <a:schemeClr val="accent2"/>
        </a:buClr>
        <a:buFont typeface="Arial" panose="020B0604020202020204" pitchFamily="34" charset="0"/>
        <a:buChar char="•"/>
        <a:defRPr sz="204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8145" indent="-259072" algn="l" defTabSz="1036290" rtl="0" eaLnBrk="1" latinLnBrk="0" hangingPunct="1">
        <a:lnSpc>
          <a:spcPct val="100000"/>
        </a:lnSpc>
        <a:spcBef>
          <a:spcPts val="1133"/>
        </a:spcBef>
        <a:buClr>
          <a:schemeClr val="accent2"/>
        </a:buClr>
        <a:buFont typeface="Arial" panose="020B0604020202020204" pitchFamily="34" charset="0"/>
        <a:buChar char="•"/>
        <a:defRPr sz="1813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77217" indent="-259072" algn="l" defTabSz="1036290" rtl="0" eaLnBrk="1" latinLnBrk="0" hangingPunct="1">
        <a:lnSpc>
          <a:spcPct val="100000"/>
        </a:lnSpc>
        <a:spcBef>
          <a:spcPts val="1133"/>
        </a:spcBef>
        <a:buClr>
          <a:schemeClr val="accent2"/>
        </a:buClr>
        <a:buFont typeface="Arial" panose="020B0604020202020204" pitchFamily="34" charset="0"/>
        <a:buChar char="•"/>
        <a:defRPr sz="1813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36290" indent="-259072" algn="l" defTabSz="1036290" rtl="0" eaLnBrk="1" latinLnBrk="0" hangingPunct="1">
        <a:lnSpc>
          <a:spcPct val="100000"/>
        </a:lnSpc>
        <a:spcBef>
          <a:spcPts val="1133"/>
        </a:spcBef>
        <a:buClr>
          <a:schemeClr val="accent2"/>
        </a:buClr>
        <a:buFont typeface="Arial" panose="020B0604020202020204" pitchFamily="34" charset="0"/>
        <a:buChar char="•"/>
        <a:defRPr sz="1813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95362" indent="-259072" algn="l" defTabSz="1036290" rtl="0" eaLnBrk="1" latinLnBrk="0" hangingPunct="1">
        <a:lnSpc>
          <a:spcPct val="100000"/>
        </a:lnSpc>
        <a:spcBef>
          <a:spcPts val="1133"/>
        </a:spcBef>
        <a:buClr>
          <a:schemeClr val="accent2"/>
        </a:buClr>
        <a:buFont typeface="Arial" panose="020B0604020202020204" pitchFamily="34" charset="0"/>
        <a:buChar char="•"/>
        <a:defRPr sz="1813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487868" indent="-259072" algn="l" defTabSz="1036290" rtl="0" eaLnBrk="1" latinLnBrk="0" hangingPunct="1">
        <a:lnSpc>
          <a:spcPct val="100000"/>
        </a:lnSpc>
        <a:spcBef>
          <a:spcPts val="1133"/>
        </a:spcBef>
        <a:buClr>
          <a:schemeClr val="accent2"/>
        </a:buClr>
        <a:buFont typeface="Arial" panose="020B0604020202020204" pitchFamily="34" charset="0"/>
        <a:buChar char="•"/>
        <a:defRPr sz="1813" kern="1200">
          <a:solidFill>
            <a:schemeClr val="tx1"/>
          </a:solidFill>
          <a:latin typeface="+mn-lt"/>
          <a:ea typeface="+mn-ea"/>
          <a:cs typeface="+mn-cs"/>
        </a:defRPr>
      </a:lvl6pPr>
      <a:lvl7pPr marL="1682172" indent="-259072" algn="l" defTabSz="1036290" rtl="0" eaLnBrk="1" latinLnBrk="0" hangingPunct="1">
        <a:lnSpc>
          <a:spcPct val="100000"/>
        </a:lnSpc>
        <a:spcBef>
          <a:spcPts val="1133"/>
        </a:spcBef>
        <a:buClr>
          <a:schemeClr val="accent2"/>
        </a:buClr>
        <a:buFont typeface="Arial" panose="020B0604020202020204" pitchFamily="34" charset="0"/>
        <a:buChar char="•"/>
        <a:defRPr sz="1813" kern="1200">
          <a:solidFill>
            <a:schemeClr val="tx1"/>
          </a:solidFill>
          <a:latin typeface="+mn-lt"/>
          <a:ea typeface="+mn-ea"/>
          <a:cs typeface="+mn-cs"/>
        </a:defRPr>
      </a:lvl7pPr>
      <a:lvl8pPr marL="1878275" indent="-259072" algn="l" defTabSz="1036290" rtl="0" eaLnBrk="1" latinLnBrk="0" hangingPunct="1">
        <a:lnSpc>
          <a:spcPct val="100000"/>
        </a:lnSpc>
        <a:spcBef>
          <a:spcPts val="1133"/>
        </a:spcBef>
        <a:buClr>
          <a:schemeClr val="accent2"/>
        </a:buClr>
        <a:buFont typeface="Arial" panose="020B0604020202020204" pitchFamily="34" charset="0"/>
        <a:buChar char="•"/>
        <a:defRPr sz="1813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33749" indent="-259072" algn="l" defTabSz="1036290" rtl="0" eaLnBrk="1" latinLnBrk="0" hangingPunct="1">
        <a:lnSpc>
          <a:spcPct val="100000"/>
        </a:lnSpc>
        <a:spcBef>
          <a:spcPts val="1133"/>
        </a:spcBef>
        <a:buClr>
          <a:schemeClr val="accent2"/>
        </a:buClr>
        <a:buFont typeface="Arial" panose="020B0604020202020204" pitchFamily="34" charset="0"/>
        <a:buChar char="•"/>
        <a:defRPr sz="1813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1pPr>
      <a:lvl2pPr marL="518145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1036290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3pPr>
      <a:lvl4pPr marL="1554434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4pPr>
      <a:lvl5pPr marL="2072579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5pPr>
      <a:lvl6pPr marL="2590724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6pPr>
      <a:lvl7pPr marL="3108869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7pPr>
      <a:lvl8pPr marL="3627013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8pPr>
      <a:lvl9pPr marL="4145158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830EDF-82C3-4D4E-8F52-61F2DB42DA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8075" y="2695562"/>
            <a:ext cx="12561453" cy="1015663"/>
          </a:xfrm>
        </p:spPr>
        <p:txBody>
          <a:bodyPr/>
          <a:lstStyle/>
          <a:p>
            <a:r>
              <a:rPr lang="en-US" dirty="0"/>
              <a:t>Branching/Conditional Statements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277C9B-9163-FB49-9FDB-50914D5C9EE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20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E91A3BB-BA6A-DF44-BD43-A13BF1673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Conditionals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8594EF-E086-2246-8225-AD9BD17DFD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073" y="1607350"/>
            <a:ext cx="6032371" cy="5514395"/>
          </a:xfrm>
        </p:spPr>
        <p:txBody>
          <a:bodyPr/>
          <a:lstStyle/>
          <a:p>
            <a:pPr fontAlgn="base"/>
            <a:r>
              <a:rPr lang="en-US" dirty="0"/>
              <a:t>Logic that evaluates as</a:t>
            </a:r>
          </a:p>
          <a:p>
            <a:pPr lvl="1" fontAlgn="base"/>
            <a:r>
              <a:rPr lang="en-US" dirty="0"/>
              <a:t>Yes or No</a:t>
            </a:r>
          </a:p>
          <a:p>
            <a:pPr lvl="1" fontAlgn="base"/>
            <a:r>
              <a:rPr lang="en-US" b="1" dirty="0"/>
              <a:t>true</a:t>
            </a:r>
            <a:r>
              <a:rPr lang="en-US" dirty="0"/>
              <a:t> or </a:t>
            </a:r>
            <a:r>
              <a:rPr lang="en-US" b="1" dirty="0"/>
              <a:t>false</a:t>
            </a:r>
          </a:p>
          <a:p>
            <a:pPr fontAlgn="base"/>
            <a:r>
              <a:rPr lang="en-US" dirty="0"/>
              <a:t>Essential in all programming languages</a:t>
            </a:r>
          </a:p>
          <a:p>
            <a:pPr lvl="1" fontAlgn="base"/>
            <a:r>
              <a:rPr lang="en-US" dirty="0"/>
              <a:t>You do this all the time</a:t>
            </a:r>
          </a:p>
          <a:p>
            <a:pPr lvl="1" fontAlgn="base"/>
            <a:r>
              <a:rPr lang="en-US" dirty="0"/>
              <a:t>100 pennies greater than $1? </a:t>
            </a:r>
          </a:p>
          <a:p>
            <a:pPr marL="0" indent="0" fontAlgn="base">
              <a:buNone/>
            </a:pPr>
            <a:br>
              <a:rPr lang="en-US" dirty="0"/>
            </a:br>
            <a:r>
              <a:rPr lang="en-US" dirty="0"/>
              <a:t>Conditional operators</a:t>
            </a:r>
          </a:p>
          <a:p>
            <a:pPr lvl="1" fontAlgn="base"/>
            <a:r>
              <a:rPr lang="en-US" dirty="0"/>
              <a:t>==   Equals</a:t>
            </a:r>
          </a:p>
          <a:p>
            <a:pPr lvl="1" fontAlgn="base"/>
            <a:r>
              <a:rPr lang="en-US" dirty="0"/>
              <a:t>&lt;     Less than (is left less than right)</a:t>
            </a:r>
          </a:p>
          <a:p>
            <a:pPr lvl="1" fontAlgn="base"/>
            <a:r>
              <a:rPr lang="en-US" dirty="0"/>
              <a:t>&gt;     Greater than</a:t>
            </a:r>
          </a:p>
          <a:p>
            <a:pPr lvl="1" fontAlgn="base"/>
            <a:r>
              <a:rPr lang="en-US" dirty="0"/>
              <a:t>&lt;=   Less than OR equal</a:t>
            </a:r>
          </a:p>
          <a:p>
            <a:pPr lvl="1" fontAlgn="base"/>
            <a:r>
              <a:rPr lang="en-US" dirty="0"/>
              <a:t>&gt;=   Greater than OR equal</a:t>
            </a:r>
          </a:p>
          <a:p>
            <a:pPr lvl="1" fontAlgn="base"/>
            <a:r>
              <a:rPr lang="en-US" dirty="0"/>
              <a:t>!=    NOT equal ( ! is your NOT character)</a:t>
            </a:r>
          </a:p>
        </p:txBody>
      </p:sp>
    </p:spTree>
    <p:extLst>
      <p:ext uri="{BB962C8B-B14F-4D97-AF65-F5344CB8AC3E}">
        <p14:creationId xmlns:p14="http://schemas.microsoft.com/office/powerpoint/2010/main" val="194778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DBD72-D1C7-3A48-A773-F4D2B78F7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Expressions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DB89BD-2364-3649-8A04-E46F4E40D2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072" y="1776683"/>
            <a:ext cx="6280728" cy="3695499"/>
          </a:xfrm>
        </p:spPr>
        <p:txBody>
          <a:bodyPr/>
          <a:lstStyle/>
          <a:p>
            <a:r>
              <a:rPr lang="en-US" dirty="0"/>
              <a:t>Conditional Operators</a:t>
            </a:r>
          </a:p>
          <a:p>
            <a:pPr lvl="1"/>
            <a:r>
              <a:rPr lang="en-US" dirty="0"/>
              <a:t>Evaluated second to last (storing values or returns last)</a:t>
            </a:r>
          </a:p>
          <a:p>
            <a:r>
              <a:rPr lang="en-US" dirty="0"/>
              <a:t>Always two sides / pairs</a:t>
            </a:r>
          </a:p>
          <a:p>
            <a:pPr lvl="1"/>
            <a:r>
              <a:rPr lang="en-US" dirty="0"/>
              <a:t>You can NOT have 10 &lt; x &lt; 20  </a:t>
            </a:r>
          </a:p>
          <a:p>
            <a:pPr lvl="1"/>
            <a:r>
              <a:rPr lang="en-US" dirty="0"/>
              <a:t>You would need to check (10 &lt; x)  ==  (x &lt; 20)</a:t>
            </a:r>
          </a:p>
          <a:p>
            <a:r>
              <a:rPr lang="en-US" dirty="0"/>
              <a:t>Adding conditional operators</a:t>
            </a:r>
          </a:p>
          <a:p>
            <a:pPr lvl="1"/>
            <a:r>
              <a:rPr lang="en-US" dirty="0"/>
              <a:t>means it is </a:t>
            </a:r>
            <a:r>
              <a:rPr lang="en-US" b="1" dirty="0"/>
              <a:t>true</a:t>
            </a:r>
            <a:r>
              <a:rPr lang="en-US" dirty="0"/>
              <a:t> or </a:t>
            </a:r>
            <a:r>
              <a:rPr lang="en-US" b="1" dirty="0"/>
              <a:t>false</a:t>
            </a:r>
          </a:p>
          <a:p>
            <a:pPr lvl="1"/>
            <a:r>
              <a:rPr lang="en-US" dirty="0"/>
              <a:t>bool primitive can store it, and you can return boolean from a function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1E6B932-9217-754B-912E-594DCB86DCFA}"/>
              </a:ext>
            </a:extLst>
          </p:cNvPr>
          <p:cNvSpPr/>
          <p:nvPr/>
        </p:nvSpPr>
        <p:spPr>
          <a:xfrm>
            <a:off x="7740073" y="1738823"/>
            <a:ext cx="5693704" cy="123745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74320" tIns="182880" rIns="274320" bIns="182880" rtlCol="0" anchor="ctr"/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int main(int </a:t>
            </a:r>
            <a:r>
              <a:rPr lang="en-US" sz="1200" dirty="0" err="1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argc</a:t>
            </a: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, char** </a:t>
            </a:r>
            <a:r>
              <a:rPr lang="en-US" sz="1200" dirty="0" err="1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argv</a:t>
            </a: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) {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   bool </a:t>
            </a:r>
            <a:r>
              <a:rPr lang="en-US" sz="1200" dirty="0" err="1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myVal</a:t>
            </a: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 = 10 &gt; 2;  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   </a:t>
            </a:r>
            <a:r>
              <a:rPr lang="en-US" sz="1200" dirty="0" err="1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cout</a:t>
            </a: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 &lt;&lt; </a:t>
            </a:r>
            <a:r>
              <a:rPr lang="en-US" sz="1200" dirty="0" err="1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myVal</a:t>
            </a: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;  // prints 1 to the screen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AB7AD8E-E87E-2E4C-A86C-834F04AACEB8}"/>
              </a:ext>
            </a:extLst>
          </p:cNvPr>
          <p:cNvSpPr/>
          <p:nvPr/>
        </p:nvSpPr>
        <p:spPr>
          <a:xfrm>
            <a:off x="7740071" y="3319341"/>
            <a:ext cx="5693705" cy="123745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74320" tIns="182880" rIns="274320" bIns="182880" rtlCol="0" anchor="ctr"/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int main(int </a:t>
            </a:r>
            <a:r>
              <a:rPr lang="en-US" sz="1200" dirty="0" err="1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argc</a:t>
            </a: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, char ** </a:t>
            </a:r>
            <a:r>
              <a:rPr lang="en-US" sz="1200" dirty="0" err="1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argv</a:t>
            </a: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) {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   bool </a:t>
            </a:r>
            <a:r>
              <a:rPr lang="en-US" sz="1200" dirty="0" err="1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myVal</a:t>
            </a: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 = 10 &lt;= (20*2) + 1 / 2 - 39;  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   </a:t>
            </a:r>
            <a:r>
              <a:rPr lang="en-US" sz="1200" dirty="0" err="1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cout</a:t>
            </a: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 &lt;&lt; </a:t>
            </a:r>
            <a:r>
              <a:rPr lang="en-US" sz="1200" dirty="0" err="1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myVal</a:t>
            </a: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; // prints 0 to the screen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22142E-6111-2F44-B099-D204F19B127B}"/>
              </a:ext>
            </a:extLst>
          </p:cNvPr>
          <p:cNvSpPr/>
          <p:nvPr/>
        </p:nvSpPr>
        <p:spPr>
          <a:xfrm>
            <a:off x="7740072" y="4899859"/>
            <a:ext cx="5693705" cy="123745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74320" tIns="182880" rIns="274320" bIns="182880" rtlCol="0" anchor="ctr"/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bool </a:t>
            </a:r>
            <a:r>
              <a:rPr lang="en-US" sz="1200" dirty="0" err="1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myCoolFunction</a:t>
            </a: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(){ return 10 &gt; 5; }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int main(int </a:t>
            </a:r>
            <a:r>
              <a:rPr lang="en-US" sz="1200" dirty="0" err="1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argc</a:t>
            </a: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, char** </a:t>
            </a:r>
            <a:r>
              <a:rPr lang="en-US" sz="1200" dirty="0" err="1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argv</a:t>
            </a: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){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  </a:t>
            </a:r>
            <a:r>
              <a:rPr lang="en-US" sz="1200" dirty="0" err="1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cout</a:t>
            </a: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 &lt;&lt; </a:t>
            </a:r>
            <a:r>
              <a:rPr lang="en-US" sz="1200" dirty="0" err="1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myCoolFunction</a:t>
            </a: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(); // prints 1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  <a:ea typeface="Proxima Nova" charset="0"/>
                <a:cs typeface="Consolas" panose="020B0609020204030204" pitchFamily="49" charset="0"/>
              </a:rPr>
              <a:t>} </a:t>
            </a:r>
          </a:p>
        </p:txBody>
      </p:sp>
    </p:spTree>
    <p:extLst>
      <p:ext uri="{BB962C8B-B14F-4D97-AF65-F5344CB8AC3E}">
        <p14:creationId xmlns:p14="http://schemas.microsoft.com/office/powerpoint/2010/main" val="177042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87ADA-CBAE-4F40-8D7B-B49545ABD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Statements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B63810-99DF-5947-AEB3-98BFCC0D0C4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075" y="1618638"/>
            <a:ext cx="12561453" cy="1230145"/>
          </a:xfrm>
        </p:spPr>
        <p:txBody>
          <a:bodyPr/>
          <a:lstStyle/>
          <a:p>
            <a:r>
              <a:rPr lang="en-US" dirty="0"/>
              <a:t>if / else statements </a:t>
            </a:r>
          </a:p>
          <a:p>
            <a:pPr lvl="1"/>
            <a:r>
              <a:rPr lang="en-US" dirty="0"/>
              <a:t>Only run instructions based on true or false for else</a:t>
            </a:r>
          </a:p>
          <a:p>
            <a:pPr lvl="1"/>
            <a:r>
              <a:rPr lang="en-US" dirty="0"/>
              <a:t>Essentially, choose to run certain lines of code or skip them! 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09C2107-6E4C-4B4B-9688-13F50F01E673}"/>
              </a:ext>
            </a:extLst>
          </p:cNvPr>
          <p:cNvSpPr/>
          <p:nvPr/>
        </p:nvSpPr>
        <p:spPr>
          <a:xfrm>
            <a:off x="1117599" y="3046183"/>
            <a:ext cx="11582401" cy="36933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 (puppies &gt; 100)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&lt;&lt; “Yay puppies”; // one line, allowed but not common</a:t>
            </a:r>
            <a:endParaRPr lang="en-US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A2C0F37-DE6A-C54E-872A-6094374694F6}"/>
              </a:ext>
            </a:extLst>
          </p:cNvPr>
          <p:cNvSpPr/>
          <p:nvPr/>
        </p:nvSpPr>
        <p:spPr>
          <a:xfrm>
            <a:off x="628075" y="3982247"/>
            <a:ext cx="5181601" cy="1508105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 (puppies &gt;= 100) { //block of code!</a:t>
            </a:r>
            <a:endParaRPr lang="en-US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int happy  = puppies + 1;</a:t>
            </a:r>
            <a:endParaRPr lang="en-US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&lt;&lt; “So happy”;</a:t>
            </a:r>
            <a:endParaRPr lang="en-US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B3EF042-33BF-FF4F-A4D4-0EE79BD11192}"/>
              </a:ext>
            </a:extLst>
          </p:cNvPr>
          <p:cNvSpPr/>
          <p:nvPr/>
        </p:nvSpPr>
        <p:spPr>
          <a:xfrm>
            <a:off x="6502400" y="3886200"/>
            <a:ext cx="6908800" cy="2267287"/>
          </a:xfrm>
          <a:prstGeom prst="rect">
            <a:avLst/>
          </a:prstGeom>
          <a:solidFill>
            <a:schemeClr val="bg2"/>
          </a:solidFill>
        </p:spPr>
        <p:txBody>
          <a:bodyPr>
            <a:sp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 (puppies &gt;= 100) {</a:t>
            </a:r>
            <a:endParaRPr lang="en-US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int happy  = puppies + 1;</a:t>
            </a:r>
            <a:endParaRPr lang="en-US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&lt;&lt; “happy level: ” + happy;</a:t>
            </a:r>
            <a:endParaRPr lang="en-US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 else {</a:t>
            </a:r>
            <a:endParaRPr lang="en-US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&lt;&lt; “Need more puppies”;</a:t>
            </a:r>
            <a:endParaRPr lang="en-US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27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4E226-ACFB-7B43-8B50-45B7A7903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Nested If Statements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E1714-1A24-6F4B-922C-35310AB72A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075" y="1776682"/>
            <a:ext cx="4896425" cy="483917"/>
          </a:xfrm>
        </p:spPr>
        <p:txBody>
          <a:bodyPr/>
          <a:lstStyle/>
          <a:p>
            <a:r>
              <a:rPr lang="en-US" dirty="0"/>
              <a:t>You can nest as much as you want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F03B001-0B34-D747-A817-6C29EC4DE3FF}"/>
              </a:ext>
            </a:extLst>
          </p:cNvPr>
          <p:cNvSpPr/>
          <p:nvPr/>
        </p:nvSpPr>
        <p:spPr>
          <a:xfrm>
            <a:off x="2209800" y="2573559"/>
            <a:ext cx="9398000" cy="3406061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if (puppies &gt;= 100) {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	if (puppies &lt; 200) {</a:t>
            </a:r>
            <a:endParaRPr lang="en-US" dirty="0"/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     int happy  = puppies + 1;</a:t>
            </a:r>
            <a:endParaRPr lang="en-US" dirty="0"/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     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&lt;&lt; happy level: ” + happy;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} else { </a:t>
            </a:r>
            <a:r>
              <a:rPr lang="en-US" dirty="0">
                <a:latin typeface="Consolas" panose="020B0609020204030204" pitchFamily="49" charset="0"/>
              </a:rPr>
              <a:t>// puppies is over 200!!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&lt;&lt; “ok, that may be too many puppies”;</a:t>
            </a:r>
            <a:endParaRPr lang="en-US" dirty="0"/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} else {</a:t>
            </a:r>
            <a:endParaRPr lang="en-US" dirty="0"/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&lt;&lt; Need more puppies”;</a:t>
            </a:r>
            <a:endParaRPr lang="en-US" dirty="0"/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027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77E45-4507-9B4D-84EE-2BA541038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track?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0EE76AB-1CCF-F14B-B0CB-88A971BC1CF1}"/>
              </a:ext>
            </a:extLst>
          </p:cNvPr>
          <p:cNvSpPr/>
          <p:nvPr/>
        </p:nvSpPr>
        <p:spPr>
          <a:xfrm>
            <a:off x="5682404" y="1463722"/>
            <a:ext cx="2953595" cy="101566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74320" tIns="182880" rIns="274320" bIns="18288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Proxima Nova" charset="0"/>
                <a:ea typeface="Proxima Nova" charset="0"/>
                <a:cs typeface="Proxima Nova" charset="0"/>
              </a:rPr>
              <a:t>puppies &gt;= 100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C3B0E6C-44F5-914F-92FB-234B4E813CAF}"/>
              </a:ext>
            </a:extLst>
          </p:cNvPr>
          <p:cNvSpPr/>
          <p:nvPr/>
        </p:nvSpPr>
        <p:spPr>
          <a:xfrm>
            <a:off x="1990410" y="3482347"/>
            <a:ext cx="2953595" cy="101566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74320" tIns="182880" rIns="274320" bIns="18288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Proxima Nova" charset="0"/>
                <a:ea typeface="Proxima Nova" charset="0"/>
                <a:cs typeface="Proxima Nova" charset="0"/>
              </a:rPr>
              <a:t>puppies &lt; 200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6150556-701A-A347-A55C-C0ABB586CF68}"/>
              </a:ext>
            </a:extLst>
          </p:cNvPr>
          <p:cNvCxnSpPr>
            <a:stCxn id="4" idx="2"/>
            <a:endCxn id="5" idx="0"/>
          </p:cNvCxnSpPr>
          <p:nvPr/>
        </p:nvCxnSpPr>
        <p:spPr>
          <a:xfrm flipH="1">
            <a:off x="3467208" y="2479385"/>
            <a:ext cx="3691994" cy="10029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99B6140-95F2-AB4D-B0A0-EBB9E773EC47}"/>
              </a:ext>
            </a:extLst>
          </p:cNvPr>
          <p:cNvCxnSpPr>
            <a:stCxn id="4" idx="2"/>
          </p:cNvCxnSpPr>
          <p:nvPr/>
        </p:nvCxnSpPr>
        <p:spPr>
          <a:xfrm flipH="1">
            <a:off x="7159201" y="2479385"/>
            <a:ext cx="1" cy="47850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8BF5221-EC1D-604B-B293-13C6F43BBCA3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3467207" y="4498010"/>
            <a:ext cx="1" cy="248699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ound Diagonal Corner Rectangle 14">
            <a:extLst>
              <a:ext uri="{FF2B5EF4-FFF2-40B4-BE49-F238E27FC236}">
                <a16:creationId xmlns:a16="http://schemas.microsoft.com/office/drawing/2014/main" id="{9D5BD173-E2F7-6E45-A0B8-ADC3AD0F3DC8}"/>
              </a:ext>
            </a:extLst>
          </p:cNvPr>
          <p:cNvSpPr/>
          <p:nvPr/>
        </p:nvSpPr>
        <p:spPr>
          <a:xfrm>
            <a:off x="4109592" y="4897722"/>
            <a:ext cx="2407225" cy="1206500"/>
          </a:xfrm>
          <a:prstGeom prst="round2Diag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74320" tIns="182880" rIns="274320" bIns="182880"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onsolas" panose="020B0609020204030204" pitchFamily="49" charset="0"/>
              </a:rPr>
              <a:t>ok, that may be too many puppies</a:t>
            </a:r>
            <a:endParaRPr lang="en-US" dirty="0">
              <a:solidFill>
                <a:schemeClr val="bg1"/>
              </a:solidFill>
              <a:latin typeface="Proxima Nova" charset="0"/>
              <a:ea typeface="Proxima Nova" charset="0"/>
              <a:cs typeface="Proxima Nova" charset="0"/>
            </a:endParaRPr>
          </a:p>
        </p:txBody>
      </p:sp>
      <p:sp>
        <p:nvSpPr>
          <p:cNvPr id="16" name="Round Diagonal Corner Rectangle 15">
            <a:extLst>
              <a:ext uri="{FF2B5EF4-FFF2-40B4-BE49-F238E27FC236}">
                <a16:creationId xmlns:a16="http://schemas.microsoft.com/office/drawing/2014/main" id="{449378B8-89FE-9744-9F25-5C7722D8802D}"/>
              </a:ext>
            </a:extLst>
          </p:cNvPr>
          <p:cNvSpPr/>
          <p:nvPr/>
        </p:nvSpPr>
        <p:spPr>
          <a:xfrm>
            <a:off x="295258" y="4866984"/>
            <a:ext cx="2713714" cy="1206500"/>
          </a:xfrm>
          <a:prstGeom prst="round2Diag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74320" tIns="182880" rIns="274320" bIns="182880"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onsolas" panose="020B0609020204030204" pitchFamily="49" charset="0"/>
                <a:ea typeface="Proxima Nova" charset="0"/>
                <a:cs typeface="Proxima Nova" charset="0"/>
              </a:rPr>
              <a:t>happy level: n</a:t>
            </a:r>
            <a:endParaRPr lang="en-US" dirty="0">
              <a:solidFill>
                <a:schemeClr val="bg1"/>
              </a:solidFill>
              <a:latin typeface="Proxima Nova" charset="0"/>
              <a:ea typeface="Proxima Nova" charset="0"/>
              <a:cs typeface="Proxima Nova" charset="0"/>
            </a:endParaRPr>
          </a:p>
        </p:txBody>
      </p:sp>
      <p:sp>
        <p:nvSpPr>
          <p:cNvPr id="17" name="Round Diagonal Corner Rectangle 16">
            <a:extLst>
              <a:ext uri="{FF2B5EF4-FFF2-40B4-BE49-F238E27FC236}">
                <a16:creationId xmlns:a16="http://schemas.microsoft.com/office/drawing/2014/main" id="{AC288DA3-D79A-8143-BCA3-B98F14FDAF0C}"/>
              </a:ext>
            </a:extLst>
          </p:cNvPr>
          <p:cNvSpPr/>
          <p:nvPr/>
        </p:nvSpPr>
        <p:spPr>
          <a:xfrm>
            <a:off x="8942487" y="4795692"/>
            <a:ext cx="2407225" cy="1206500"/>
          </a:xfrm>
          <a:prstGeom prst="round2Diag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74320" tIns="182880" rIns="274320" bIns="182880"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onsolas" panose="020B0609020204030204" pitchFamily="49" charset="0"/>
              </a:rPr>
              <a:t>need more puppies</a:t>
            </a:r>
            <a:endParaRPr lang="en-US" dirty="0">
              <a:solidFill>
                <a:schemeClr val="bg1"/>
              </a:solidFill>
              <a:latin typeface="Proxima Nova" charset="0"/>
              <a:ea typeface="Proxima Nova" charset="0"/>
              <a:cs typeface="Proxima Nova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0BF807F-8A64-9C49-8209-8D8405593E5C}"/>
              </a:ext>
            </a:extLst>
          </p:cNvPr>
          <p:cNvSpPr txBox="1"/>
          <p:nvPr/>
        </p:nvSpPr>
        <p:spPr>
          <a:xfrm>
            <a:off x="4559300" y="2616200"/>
            <a:ext cx="811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true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6400220-C79C-A148-AD42-004BC9535469}"/>
              </a:ext>
            </a:extLst>
          </p:cNvPr>
          <p:cNvSpPr txBox="1"/>
          <p:nvPr/>
        </p:nvSpPr>
        <p:spPr>
          <a:xfrm>
            <a:off x="9156700" y="2616200"/>
            <a:ext cx="800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false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CD6F6B-EAEE-7641-92AA-D08CE6C3D189}"/>
              </a:ext>
            </a:extLst>
          </p:cNvPr>
          <p:cNvSpPr txBox="1"/>
          <p:nvPr/>
        </p:nvSpPr>
        <p:spPr>
          <a:xfrm>
            <a:off x="11455400" y="1463722"/>
            <a:ext cx="1866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puppies = 100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6A9EFAB-2AE2-DF4F-BC74-FBDF7441157F}"/>
              </a:ext>
            </a:extLst>
          </p:cNvPr>
          <p:cNvSpPr txBox="1"/>
          <p:nvPr/>
        </p:nvSpPr>
        <p:spPr>
          <a:xfrm>
            <a:off x="11455400" y="1952259"/>
            <a:ext cx="1972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puppies = 300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83F37AA-0F0D-4346-9A71-BCB676E46C6B}"/>
              </a:ext>
            </a:extLst>
          </p:cNvPr>
          <p:cNvSpPr txBox="1"/>
          <p:nvPr/>
        </p:nvSpPr>
        <p:spPr>
          <a:xfrm>
            <a:off x="11455400" y="2479385"/>
            <a:ext cx="15944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puppies = 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D8C64E0-5EB0-4141-90B7-18253D522D2A}"/>
              </a:ext>
            </a:extLst>
          </p:cNvPr>
          <p:cNvSpPr txBox="1"/>
          <p:nvPr/>
        </p:nvSpPr>
        <p:spPr>
          <a:xfrm>
            <a:off x="1198312" y="4439543"/>
            <a:ext cx="811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true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1275F7A-A13D-7F45-B12F-C9D5D9695500}"/>
              </a:ext>
            </a:extLst>
          </p:cNvPr>
          <p:cNvSpPr txBox="1"/>
          <p:nvPr/>
        </p:nvSpPr>
        <p:spPr>
          <a:xfrm>
            <a:off x="4644611" y="4497612"/>
            <a:ext cx="800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false</a:t>
            </a:r>
          </a:p>
        </p:txBody>
      </p:sp>
    </p:spTree>
    <p:extLst>
      <p:ext uri="{BB962C8B-B14F-4D97-AF65-F5344CB8AC3E}">
        <p14:creationId xmlns:p14="http://schemas.microsoft.com/office/powerpoint/2010/main" val="2992215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60FE9-0770-C34E-A6A1-30B718ADC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623002-8530-7041-8EE6-F331734233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075" y="1776683"/>
            <a:ext cx="12561453" cy="5405839"/>
          </a:xfrm>
        </p:spPr>
        <p:txBody>
          <a:bodyPr/>
          <a:lstStyle/>
          <a:p>
            <a:r>
              <a:rPr lang="en-US" dirty="0"/>
              <a:t>Conditional operators compare </a:t>
            </a:r>
            <a:r>
              <a:rPr lang="en-US" b="1" dirty="0"/>
              <a:t>primitives</a:t>
            </a:r>
            <a:r>
              <a:rPr lang="en-US" dirty="0"/>
              <a:t> to evaluate to </a:t>
            </a:r>
            <a:r>
              <a:rPr lang="en-US" b="1" dirty="0"/>
              <a:t>true </a:t>
            </a:r>
            <a:r>
              <a:rPr lang="en-US" dirty="0"/>
              <a:t>or </a:t>
            </a:r>
            <a:r>
              <a:rPr lang="en-US" b="1" dirty="0"/>
              <a:t>false</a:t>
            </a:r>
          </a:p>
          <a:p>
            <a:pPr lvl="1" fontAlgn="base"/>
            <a:r>
              <a:rPr lang="en-US" dirty="0"/>
              <a:t>==   Equals</a:t>
            </a:r>
          </a:p>
          <a:p>
            <a:pPr lvl="1" fontAlgn="base"/>
            <a:r>
              <a:rPr lang="en-US" dirty="0"/>
              <a:t>&lt;     Less than (is left less than right)</a:t>
            </a:r>
          </a:p>
          <a:p>
            <a:pPr lvl="1" fontAlgn="base"/>
            <a:r>
              <a:rPr lang="en-US" dirty="0"/>
              <a:t>&gt;     Greater than</a:t>
            </a:r>
          </a:p>
          <a:p>
            <a:pPr lvl="1" fontAlgn="base"/>
            <a:r>
              <a:rPr lang="en-US" dirty="0"/>
              <a:t>&lt;=   Less than OR equal</a:t>
            </a:r>
          </a:p>
          <a:p>
            <a:pPr lvl="1" fontAlgn="base"/>
            <a:r>
              <a:rPr lang="en-US" dirty="0"/>
              <a:t>&gt;=   Greater than OR equal</a:t>
            </a:r>
          </a:p>
          <a:p>
            <a:pPr lvl="1" fontAlgn="base"/>
            <a:r>
              <a:rPr lang="en-US" dirty="0"/>
              <a:t>!=    NOT equal ( ! is your NOT character)</a:t>
            </a:r>
          </a:p>
          <a:p>
            <a:pPr fontAlgn="base"/>
            <a:r>
              <a:rPr lang="en-US" dirty="0"/>
              <a:t>if statements execute a block of code, if </a:t>
            </a:r>
            <a:r>
              <a:rPr lang="en-US" b="1" dirty="0"/>
              <a:t>true</a:t>
            </a:r>
            <a:r>
              <a:rPr lang="en-US" dirty="0"/>
              <a:t> in the condition </a:t>
            </a:r>
          </a:p>
          <a:p>
            <a:pPr fontAlgn="base"/>
            <a:r>
              <a:rPr lang="en-US" dirty="0"/>
              <a:t>else statements execute a block of code, if </a:t>
            </a:r>
            <a:r>
              <a:rPr lang="en-US" b="1" dirty="0"/>
              <a:t>false</a:t>
            </a:r>
            <a:r>
              <a:rPr lang="en-US" dirty="0"/>
              <a:t> in an if condition (else is optional)</a:t>
            </a:r>
          </a:p>
          <a:p>
            <a:pPr fontAlgn="base"/>
            <a:r>
              <a:rPr lang="en-US" dirty="0"/>
              <a:t>Practice </a:t>
            </a:r>
            <a:r>
              <a:rPr lang="en-US" b="1" dirty="0"/>
              <a:t>drawing</a:t>
            </a:r>
            <a:r>
              <a:rPr lang="en-US" dirty="0"/>
              <a:t> the tree!!</a:t>
            </a:r>
          </a:p>
          <a:p>
            <a:pPr lvl="1" fontAlgn="base"/>
            <a:r>
              <a:rPr lang="en-US" dirty="0"/>
              <a:t>Really, makes them a lot easier, especially when nested</a:t>
            </a:r>
          </a:p>
          <a:p>
            <a:pPr lvl="1" fontAlgn="base"/>
            <a:r>
              <a:rPr lang="en-US" dirty="0"/>
              <a:t>“never the two shall pass”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744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{08B71E4C-2892-2F4B-A00F-FF4DD7BA6DE5}tf10001120</Template>
  <TotalTime>194</TotalTime>
  <Words>600</Words>
  <Application>Microsoft Macintosh PowerPoint</Application>
  <PresentationFormat>Custom</PresentationFormat>
  <Paragraphs>88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Consolas</vt:lpstr>
      <vt:lpstr>Gill Sans MT</vt:lpstr>
      <vt:lpstr>Proxima Nova</vt:lpstr>
      <vt:lpstr>Vitesse Light</vt:lpstr>
      <vt:lpstr>Parcel</vt:lpstr>
      <vt:lpstr>PowerPoint Presentation</vt:lpstr>
      <vt:lpstr>Basic Conditionals</vt:lpstr>
      <vt:lpstr>Conditional Expressions</vt:lpstr>
      <vt:lpstr>If Statements</vt:lpstr>
      <vt:lpstr>Nested If Statements</vt:lpstr>
      <vt:lpstr>How to track?</vt:lpstr>
      <vt:lpstr>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Lionelle,Albert</dc:creator>
  <cp:lastModifiedBy>Ernst,Matthew</cp:lastModifiedBy>
  <cp:revision>7</cp:revision>
  <dcterms:created xsi:type="dcterms:W3CDTF">2020-03-09T14:27:45Z</dcterms:created>
  <dcterms:modified xsi:type="dcterms:W3CDTF">2021-06-15T01:57:28Z</dcterms:modified>
</cp:coreProperties>
</file>