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F8166-A029-4ABF-ACF2-99579D988380}" type="datetimeFigureOut">
              <a:rPr lang="zh-CN" altLang="en-US" smtClean="0"/>
              <a:pPr/>
              <a:t>2022-06-03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2E4D9-4280-47C7-8E21-3A47F6ADAC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djlhf@163.com" TargetMode="External"/><Relationship Id="rId2" Type="http://schemas.openxmlformats.org/officeDocument/2006/relationships/hyperlink" Target="http://www.xxjxkh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新翔社区管理系统</a:t>
            </a:r>
            <a:r>
              <a:rPr lang="en-US" altLang="zh-CN" dirty="0" smtClean="0"/>
              <a:t>V2022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软件介绍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功能特色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1</a:t>
            </a:r>
            <a:r>
              <a:rPr lang="zh-CN" altLang="en-US" sz="2000" dirty="0" smtClean="0">
                <a:solidFill>
                  <a:srgbClr val="C00000"/>
                </a:solidFill>
              </a:rPr>
              <a:t>、软件整体实现了以房管人的工作思路，需要预先在系统中建立社区、网格、小区、楼栋、单元、房间等组织架构、然后在房间里添加人员信息。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r>
              <a:rPr lang="en-US" altLang="zh-CN" sz="2000" dirty="0" smtClean="0">
                <a:solidFill>
                  <a:srgbClr val="C00000"/>
                </a:solidFill>
              </a:rPr>
              <a:t>2</a:t>
            </a:r>
            <a:r>
              <a:rPr lang="zh-CN" altLang="en-US" sz="2000" dirty="0" smtClean="0">
                <a:solidFill>
                  <a:srgbClr val="C00000"/>
                </a:solidFill>
              </a:rPr>
              <a:t>、软件信息量大的网格、小区、楼栋、单元、房间等信息可以</a:t>
            </a:r>
            <a:r>
              <a:rPr lang="en-US" altLang="zh-CN" sz="2000" dirty="0" smtClean="0">
                <a:solidFill>
                  <a:srgbClr val="C00000"/>
                </a:solidFill>
              </a:rPr>
              <a:t>Excel</a:t>
            </a:r>
            <a:r>
              <a:rPr lang="zh-CN" altLang="en-US" sz="2000" dirty="0" smtClean="0">
                <a:solidFill>
                  <a:srgbClr val="C00000"/>
                </a:solidFill>
              </a:rPr>
              <a:t>批量导入、导出。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r>
              <a:rPr lang="en-US" altLang="zh-CN" sz="2000" dirty="0" smtClean="0">
                <a:solidFill>
                  <a:srgbClr val="C00000"/>
                </a:solidFill>
              </a:rPr>
              <a:t>3</a:t>
            </a:r>
            <a:r>
              <a:rPr lang="zh-CN" altLang="en-US" sz="2000" dirty="0" smtClean="0">
                <a:solidFill>
                  <a:srgbClr val="C00000"/>
                </a:solidFill>
              </a:rPr>
              <a:t>、软件房间信息根据客户需求实际工作需要设计、可实现对住户分类管理。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r>
              <a:rPr lang="en-US" altLang="zh-CN" sz="2000" dirty="0" smtClean="0">
                <a:solidFill>
                  <a:srgbClr val="C00000"/>
                </a:solidFill>
              </a:rPr>
              <a:t>4</a:t>
            </a:r>
            <a:r>
              <a:rPr lang="zh-CN" altLang="en-US" sz="2000" dirty="0" smtClean="0">
                <a:solidFill>
                  <a:srgbClr val="C00000"/>
                </a:solidFill>
              </a:rPr>
              <a:t>、软件自动根据楼栋层数、单元数、单元房间数可生成楼栋平面图方便管理查看住户信息。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r>
              <a:rPr lang="en-US" altLang="zh-CN" sz="2000" dirty="0" smtClean="0">
                <a:solidFill>
                  <a:srgbClr val="C00000"/>
                </a:solidFill>
              </a:rPr>
              <a:t>5</a:t>
            </a:r>
            <a:r>
              <a:rPr lang="zh-CN" altLang="en-US" sz="2000" dirty="0" smtClean="0">
                <a:solidFill>
                  <a:srgbClr val="C00000"/>
                </a:solidFill>
              </a:rPr>
              <a:t>、软件中人员除关键字段外支持自定义设置，以便不同单位的不同需求。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r>
              <a:rPr lang="en-US" altLang="zh-CN" sz="2000" dirty="0" smtClean="0">
                <a:solidFill>
                  <a:srgbClr val="C00000"/>
                </a:solidFill>
              </a:rPr>
              <a:t>6</a:t>
            </a:r>
            <a:r>
              <a:rPr lang="zh-CN" altLang="en-US" sz="2000" dirty="0" smtClean="0">
                <a:solidFill>
                  <a:srgbClr val="C00000"/>
                </a:solidFill>
              </a:rPr>
              <a:t>、软件可实现对社区中商户的统一管理。</a:t>
            </a:r>
            <a:endParaRPr lang="en-US" altLang="zh-CN" sz="20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软件介绍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</a:rPr>
              <a:t>7</a:t>
            </a:r>
            <a:r>
              <a:rPr lang="zh-CN" altLang="en-US" sz="2800" dirty="0" smtClean="0">
                <a:solidFill>
                  <a:srgbClr val="C00000"/>
                </a:solidFill>
              </a:rPr>
              <a:t>、软件可实现自定义格式证明材料设计及打印。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8</a:t>
            </a:r>
            <a:r>
              <a:rPr lang="zh-CN" altLang="en-US" sz="2800" dirty="0" smtClean="0">
                <a:solidFill>
                  <a:srgbClr val="C00000"/>
                </a:solidFill>
              </a:rPr>
              <a:t>、软件提供丰富报表可一键查询导出，同时支持自定义条件查询导出人员信息。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9</a:t>
            </a:r>
            <a:r>
              <a:rPr lang="zh-CN" altLang="en-US" sz="2800" dirty="0" smtClean="0">
                <a:solidFill>
                  <a:srgbClr val="C00000"/>
                </a:solidFill>
              </a:rPr>
              <a:t>、软件管理人员实现自定义权限控制。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10</a:t>
            </a:r>
            <a:r>
              <a:rPr lang="zh-CN" altLang="en-US" sz="2800" dirty="0" smtClean="0">
                <a:solidFill>
                  <a:srgbClr val="C00000"/>
                </a:solidFill>
              </a:rPr>
              <a:t>、社区党组织管理和党员管理。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11</a:t>
            </a:r>
            <a:r>
              <a:rPr lang="zh-CN" altLang="en-US" sz="2800" dirty="0" smtClean="0">
                <a:solidFill>
                  <a:srgbClr val="C00000"/>
                </a:solidFill>
              </a:rPr>
              <a:t>、社区共建单位管理。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13</a:t>
            </a:r>
            <a:r>
              <a:rPr lang="zh-CN" altLang="en-US" sz="2800" dirty="0" smtClean="0">
                <a:solidFill>
                  <a:srgbClr val="C00000"/>
                </a:solidFill>
              </a:rPr>
              <a:t>、辖区内单位管理。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14</a:t>
            </a:r>
            <a:r>
              <a:rPr lang="zh-CN" altLang="en-US" sz="2800" dirty="0" smtClean="0">
                <a:solidFill>
                  <a:srgbClr val="C00000"/>
                </a:solidFill>
              </a:rPr>
              <a:t>、辖区内工地管理。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15</a:t>
            </a:r>
            <a:r>
              <a:rPr lang="zh-CN" altLang="en-US" sz="2800" dirty="0" smtClean="0">
                <a:solidFill>
                  <a:srgbClr val="C00000"/>
                </a:solidFill>
              </a:rPr>
              <a:t>、在线收集表功能，可自定义收集表收集信息。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16</a:t>
            </a:r>
            <a:r>
              <a:rPr lang="zh-CN" altLang="en-US" sz="2800" dirty="0" smtClean="0">
                <a:solidFill>
                  <a:srgbClr val="C00000"/>
                </a:solidFill>
              </a:rPr>
              <a:t>、主要信息维护移动端功能。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17</a:t>
            </a:r>
            <a:r>
              <a:rPr lang="zh-CN" altLang="en-US" sz="2800" dirty="0" smtClean="0">
                <a:solidFill>
                  <a:srgbClr val="C00000"/>
                </a:solidFill>
              </a:rPr>
              <a:t>、通知公告管理功能、数据库备份功能、操作日志功能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18</a:t>
            </a:r>
            <a:r>
              <a:rPr lang="zh-CN" altLang="en-US" sz="2800" dirty="0" smtClean="0">
                <a:solidFill>
                  <a:srgbClr val="C00000"/>
                </a:solidFill>
              </a:rPr>
              <a:t>、本版本支持手机端、可维护社区基础资料、查询人员信息、添加维护人员信息。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19</a:t>
            </a:r>
            <a:r>
              <a:rPr lang="zh-CN" altLang="en-US" sz="2800" dirty="0" smtClean="0">
                <a:solidFill>
                  <a:srgbClr val="C00000"/>
                </a:solidFill>
              </a:rPr>
              <a:t>、集成时间令牌动态登录口令功能，增强安全性。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软件定制服务说明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软件定做和销售售后服务规程：</a:t>
            </a:r>
            <a:br>
              <a:rPr lang="zh-CN" altLang="en-US" b="1" dirty="0" smtClean="0">
                <a:solidFill>
                  <a:srgbClr val="FF00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</a:rPr>
              <a:t>      </a:t>
            </a: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、软件是特殊商品，鉴于其可无限次复制的原因，一经售出不接受退货要求、请拍下前联系客服详细了解功能。</a:t>
            </a:r>
            <a:br>
              <a:rPr lang="zh-CN" altLang="en-US" b="1" dirty="0" smtClean="0">
                <a:solidFill>
                  <a:srgbClr val="FF00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</a:rPr>
              <a:t>      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、软件</a:t>
            </a:r>
            <a:r>
              <a:rPr lang="en-US" altLang="zh-CN" b="1" dirty="0" smtClean="0">
                <a:solidFill>
                  <a:srgbClr val="FF0000"/>
                </a:solidFill>
              </a:rPr>
              <a:t>BUG</a:t>
            </a:r>
            <a:r>
              <a:rPr lang="zh-CN" altLang="en-US" b="1" dirty="0" smtClean="0">
                <a:solidFill>
                  <a:srgbClr val="FF0000"/>
                </a:solidFill>
              </a:rPr>
              <a:t>问题处理办法：任何软件都无法保证不出现问题，已经发现问题我们会全力解决。但由于业务繁忙精力和时间有限。不能做到所有发现问题即时解决。我们给客户承诺是：</a:t>
            </a:r>
            <a:r>
              <a:rPr lang="en-US" altLang="zh-CN" b="1" dirty="0" smtClean="0">
                <a:solidFill>
                  <a:srgbClr val="FF0000"/>
                </a:solidFill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</a:rPr>
              <a:t>、严重错误（主体功能无法使用）</a:t>
            </a:r>
            <a:r>
              <a:rPr lang="en-US" altLang="zh-CN" b="1" dirty="0" smtClean="0">
                <a:solidFill>
                  <a:srgbClr val="FF0000"/>
                </a:solidFill>
              </a:rPr>
              <a:t>24</a:t>
            </a:r>
            <a:r>
              <a:rPr lang="zh-CN" altLang="en-US" b="1" dirty="0" smtClean="0">
                <a:solidFill>
                  <a:srgbClr val="FF0000"/>
                </a:solidFill>
              </a:rPr>
              <a:t>小时内响应解决；</a:t>
            </a:r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</a:rPr>
              <a:t>、一般性错误（软件某些细节功能有错误影响使用）</a:t>
            </a:r>
            <a:r>
              <a:rPr lang="en-US" altLang="zh-CN" b="1" dirty="0" smtClean="0">
                <a:solidFill>
                  <a:srgbClr val="FF0000"/>
                </a:solidFill>
              </a:rPr>
              <a:t>72</a:t>
            </a:r>
            <a:r>
              <a:rPr lang="zh-CN" altLang="en-US" b="1" dirty="0" smtClean="0">
                <a:solidFill>
                  <a:srgbClr val="FF0000"/>
                </a:solidFill>
              </a:rPr>
              <a:t>小时内响应解决。</a:t>
            </a:r>
            <a:r>
              <a:rPr lang="en-US" altLang="zh-CN" b="1" dirty="0" smtClean="0">
                <a:solidFill>
                  <a:srgbClr val="FF0000"/>
                </a:solidFill>
              </a:rPr>
              <a:t>C</a:t>
            </a:r>
            <a:r>
              <a:rPr lang="zh-CN" altLang="en-US" b="1" dirty="0" smtClean="0">
                <a:solidFill>
                  <a:srgbClr val="FF0000"/>
                </a:solidFill>
              </a:rPr>
              <a:t>、软件功能升级：协议完成时间。一般一周内解决。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     </a:t>
            </a: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、软件整体功能升级：免费。个性功能升级收成本价格。</a:t>
            </a:r>
            <a:br>
              <a:rPr lang="zh-CN" altLang="en-US" b="1" dirty="0" smtClean="0">
                <a:solidFill>
                  <a:srgbClr val="FF00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</a:rPr>
              <a:t>     </a:t>
            </a: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</a:rPr>
              <a:t>、本店软件无特殊说明的一律邮件发送请拍下时备注</a:t>
            </a:r>
            <a:r>
              <a:rPr lang="zh-CN" altLang="en-US" b="1" dirty="0" smtClean="0">
                <a:solidFill>
                  <a:srgbClr val="FF0000"/>
                </a:solidFill>
              </a:rPr>
              <a:t>接收程序</a:t>
            </a:r>
            <a:r>
              <a:rPr lang="zh-CN" altLang="en-US" b="1" dirty="0" smtClean="0">
                <a:solidFill>
                  <a:srgbClr val="FF0000"/>
                </a:solidFill>
              </a:rPr>
              <a:t>的邮箱。</a:t>
            </a:r>
            <a:br>
              <a:rPr lang="zh-CN" altLang="en-US" b="1" dirty="0" smtClean="0">
                <a:solidFill>
                  <a:srgbClr val="FF00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</a:rPr>
              <a:t>     </a:t>
            </a:r>
            <a:r>
              <a:rPr lang="en-US" altLang="zh-CN" b="1" dirty="0" smtClean="0">
                <a:solidFill>
                  <a:srgbClr val="FF0000"/>
                </a:solidFill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</a:rPr>
              <a:t>、本店软件陆续进行著作权申请！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联系信息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公司官网：</a:t>
            </a:r>
            <a:r>
              <a:rPr lang="en-US" altLang="zh-CN" dirty="0" smtClean="0">
                <a:hlinkClick r:id="rId2"/>
              </a:rPr>
              <a:t>http://www.xxjxkh.com/</a:t>
            </a:r>
            <a:endParaRPr lang="en-US" altLang="zh-CN" dirty="0" smtClean="0"/>
          </a:p>
          <a:p>
            <a:r>
              <a:rPr lang="zh-CN" altLang="en-US" dirty="0" smtClean="0"/>
              <a:t>联系电话：</a:t>
            </a:r>
            <a:r>
              <a:rPr lang="en-US" altLang="zh-CN" dirty="0" smtClean="0"/>
              <a:t>13849422648</a:t>
            </a:r>
            <a:r>
              <a:rPr lang="zh-CN" altLang="en-US" dirty="0" smtClean="0"/>
              <a:t>（微信同号）</a:t>
            </a:r>
            <a:endParaRPr lang="en-US" altLang="zh-CN" dirty="0" smtClean="0"/>
          </a:p>
          <a:p>
            <a:r>
              <a:rPr lang="zh-CN" altLang="en-US" dirty="0" smtClean="0"/>
              <a:t>公司邮箱：</a:t>
            </a:r>
            <a:r>
              <a:rPr lang="en-US" altLang="zh-CN" dirty="0" smtClean="0">
                <a:hlinkClick r:id="rId3"/>
              </a:rPr>
              <a:t>djlhf@163.com</a:t>
            </a:r>
            <a:r>
              <a:rPr lang="en-US" altLang="zh-CN" dirty="0" smtClean="0"/>
              <a:t> </a:t>
            </a:r>
            <a:r>
              <a:rPr lang="en-US" altLang="zh-CN" dirty="0" smtClean="0"/>
              <a:t> 958756413@qq.com</a:t>
            </a:r>
            <a:endParaRPr lang="en-US" altLang="zh-CN" dirty="0" smtClean="0"/>
          </a:p>
          <a:p>
            <a:r>
              <a:rPr lang="zh-CN" altLang="en-US" dirty="0" smtClean="0"/>
              <a:t>业务</a:t>
            </a:r>
            <a:r>
              <a:rPr lang="en-US" altLang="zh-CN" dirty="0" smtClean="0"/>
              <a:t>QQ</a:t>
            </a:r>
            <a:r>
              <a:rPr lang="zh-CN" altLang="en-US" dirty="0" smtClean="0"/>
              <a:t>：</a:t>
            </a:r>
            <a:r>
              <a:rPr lang="en-US" altLang="zh-CN" dirty="0" smtClean="0"/>
              <a:t>958756413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13</TotalTime>
  <Words>343</Words>
  <Application>Microsoft Office PowerPoint</Application>
  <PresentationFormat>全屏显示(4:3)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龙腾四海</vt:lpstr>
      <vt:lpstr>新翔社区管理系统V2022</vt:lpstr>
      <vt:lpstr>功能特色</vt:lpstr>
      <vt:lpstr>软件介绍</vt:lpstr>
      <vt:lpstr>软件定制服务说明</vt:lpstr>
      <vt:lpstr>联系信息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新翔社区管理系统V2022</dc:title>
  <dc:creator>XxSoft</dc:creator>
  <cp:lastModifiedBy>XxSoft</cp:lastModifiedBy>
  <cp:revision>2</cp:revision>
  <dcterms:created xsi:type="dcterms:W3CDTF">2022-06-03T10:34:39Z</dcterms:created>
  <dcterms:modified xsi:type="dcterms:W3CDTF">2022-06-03T10:49:36Z</dcterms:modified>
</cp:coreProperties>
</file>