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owaki" initials="t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282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5-23T19:10:49.774" idx="2">
    <p:pos x="54" y="38"/>
    <p:text>ABC</p:text>
  </p:cm>
  <p:cm authorId="0" dt="2015-05-23T19:25:22.361" idx="3">
    <p:pos x="84" y="395"/>
    <p:text>12RRR34</p:text>
  </p:cm>
  <p:cm authorId="0" dt="2015-05-23T19:44:49.804" idx="4">
    <p:pos x="62" y="772"/>
    <p:text>Abc&lt;大文字・小文字チェック&gt;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A0486-69BA-45A3-935F-A8A558305301}" type="datetimeFigureOut">
              <a:rPr kumimoji="1" lang="ja-JP" altLang="en-US" smtClean="0"/>
              <a:t>2018/6/9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FC4308-3C39-41E1-8DA0-C44758BB71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899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C4308-3C39-41E1-8DA0-C44758BB712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8455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7A40-963E-43EF-89BD-66C6051EE50B}" type="datetimeFigureOut">
              <a:rPr kumimoji="1" lang="ja-JP" altLang="en-US" smtClean="0"/>
              <a:t>2018/6/9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9459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7A40-963E-43EF-89BD-66C6051EE50B}" type="datetimeFigureOut">
              <a:rPr kumimoji="1" lang="ja-JP" altLang="en-US" smtClean="0"/>
              <a:t>2018/6/9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57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7A40-963E-43EF-89BD-66C6051EE50B}" type="datetimeFigureOut">
              <a:rPr kumimoji="1" lang="ja-JP" altLang="en-US" smtClean="0"/>
              <a:t>2018/6/9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61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7A40-963E-43EF-89BD-66C6051EE50B}" type="datetimeFigureOut">
              <a:rPr kumimoji="1" lang="ja-JP" altLang="en-US" smtClean="0"/>
              <a:t>2018/6/9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90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7A40-963E-43EF-89BD-66C6051EE50B}" type="datetimeFigureOut">
              <a:rPr kumimoji="1" lang="ja-JP" altLang="en-US" smtClean="0"/>
              <a:t>2018/6/9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7385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7A40-963E-43EF-89BD-66C6051EE50B}" type="datetimeFigureOut">
              <a:rPr kumimoji="1" lang="ja-JP" altLang="en-US" smtClean="0"/>
              <a:t>2018/6/9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248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7A40-963E-43EF-89BD-66C6051EE50B}" type="datetimeFigureOut">
              <a:rPr kumimoji="1" lang="ja-JP" altLang="en-US" smtClean="0"/>
              <a:t>2018/6/9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7374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7A40-963E-43EF-89BD-66C6051EE50B}" type="datetimeFigureOut">
              <a:rPr kumimoji="1" lang="ja-JP" altLang="en-US" smtClean="0"/>
              <a:t>2018/6/9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670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7A40-963E-43EF-89BD-66C6051EE50B}" type="datetimeFigureOut">
              <a:rPr kumimoji="1" lang="ja-JP" altLang="en-US" smtClean="0"/>
              <a:t>2018/6/9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4907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7A40-963E-43EF-89BD-66C6051EE50B}" type="datetimeFigureOut">
              <a:rPr kumimoji="1" lang="ja-JP" altLang="en-US" smtClean="0"/>
              <a:t>2018/6/9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0405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7A40-963E-43EF-89BD-66C6051EE50B}" type="datetimeFigureOut">
              <a:rPr kumimoji="1" lang="ja-JP" altLang="en-US" smtClean="0"/>
              <a:t>2018/6/9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86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B7A40-963E-43EF-89BD-66C6051EE50B}" type="datetimeFigureOut">
              <a:rPr kumimoji="1" lang="ja-JP" altLang="en-US" smtClean="0"/>
              <a:t>2018/6/9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CF825-5AB2-461A-831A-0FDB088C62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65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ABC</a:t>
            </a:r>
            <a:r>
              <a:rPr lang="ja-JP" altLang="en-US" dirty="0" smtClean="0"/>
              <a:t>（１）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ABC</a:t>
            </a:r>
            <a:r>
              <a:rPr lang="ja-JP" altLang="en-US" dirty="0" smtClean="0"/>
              <a:t>（</a:t>
            </a:r>
            <a:r>
              <a:rPr lang="ja-JP" altLang="en-US" smtClean="0"/>
              <a:t>２）</a:t>
            </a:r>
            <a:r>
              <a:rPr lang="ja-JP" altLang="ja-JP"/>
              <a:t>【仕様１】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abcDEF</a:t>
            </a:r>
            <a:endParaRPr kumimoji="1" lang="ja-JP" altLang="en-US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187624" y="260648"/>
            <a:ext cx="6400800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Test1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45819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87624" y="260648"/>
            <a:ext cx="6400800" cy="936104"/>
          </a:xfrm>
        </p:spPr>
        <p:txBody>
          <a:bodyPr/>
          <a:lstStyle/>
          <a:p>
            <a:r>
              <a:rPr kumimoji="1" lang="en-US" altLang="ja-JP" dirty="0" smtClean="0"/>
              <a:t>test2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843148"/>
              </p:ext>
            </p:extLst>
          </p:nvPr>
        </p:nvGraphicFramePr>
        <p:xfrm>
          <a:off x="1475656" y="2564904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567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7591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1235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1299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アイウエオ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あいうえ</a:t>
                      </a:r>
                      <a:r>
                        <a:rPr kumimoji="1" lang="ja-JP" altLang="en-US" dirty="0" err="1" smtClean="0"/>
                        <a:t>お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かきく</a:t>
                      </a:r>
                      <a:r>
                        <a:rPr kumimoji="1" lang="ja-JP" altLang="en-US" dirty="0" err="1" smtClean="0"/>
                        <a:t>けこ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8685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87624" y="260648"/>
            <a:ext cx="6400800" cy="936104"/>
          </a:xfrm>
        </p:spPr>
        <p:txBody>
          <a:bodyPr/>
          <a:lstStyle/>
          <a:p>
            <a:r>
              <a:rPr kumimoji="1" lang="en-US" altLang="ja-JP" dirty="0" smtClean="0"/>
              <a:t>TEST3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085184"/>
            <a:ext cx="1195103" cy="1162050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683568" y="2420888"/>
            <a:ext cx="1800200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ABCDE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3851920" y="2420888"/>
            <a:ext cx="1800200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0123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6893707" y="2407338"/>
            <a:ext cx="1800200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あいうえ</a:t>
            </a:r>
            <a:r>
              <a:rPr kumimoji="1" lang="ja-JP" altLang="en-US" dirty="0" err="1" smtClean="0"/>
              <a:t>お</a:t>
            </a:r>
            <a:endParaRPr kumimoji="1" lang="en-US" altLang="ja-JP" dirty="0" smtClean="0"/>
          </a:p>
          <a:p>
            <a:pPr algn="ctr"/>
            <a:r>
              <a:rPr lang="ja-JP" altLang="en-US" dirty="0"/>
              <a:t>かきく</a:t>
            </a:r>
            <a:r>
              <a:rPr lang="ja-JP" altLang="en-US" dirty="0" err="1" smtClean="0"/>
              <a:t>けこ</a:t>
            </a:r>
            <a:endParaRPr lang="en-US" altLang="ja-JP" dirty="0" smtClean="0"/>
          </a:p>
          <a:p>
            <a:pPr algn="ctr"/>
            <a:r>
              <a:rPr kumimoji="1" lang="ja-JP" altLang="en-US" dirty="0" err="1"/>
              <a:t>さしすせそ</a:t>
            </a:r>
            <a:endParaRPr kumimoji="1" lang="ja-JP" altLang="en-US" dirty="0"/>
          </a:p>
        </p:txBody>
      </p:sp>
      <p:sp>
        <p:nvSpPr>
          <p:cNvPr id="9" name="上矢印 8"/>
          <p:cNvSpPr/>
          <p:nvPr/>
        </p:nvSpPr>
        <p:spPr>
          <a:xfrm rot="5400000">
            <a:off x="2897814" y="2834934"/>
            <a:ext cx="504056" cy="75608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上矢印 9"/>
          <p:cNvSpPr/>
          <p:nvPr/>
        </p:nvSpPr>
        <p:spPr>
          <a:xfrm rot="5400000">
            <a:off x="6066166" y="2834934"/>
            <a:ext cx="504056" cy="75608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982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ja-JP" dirty="0"/>
              <a:t>簡単</a:t>
            </a:r>
          </a:p>
          <a:p>
            <a:r>
              <a:rPr lang="ja-JP" altLang="ja-JP" dirty="0"/>
              <a:t>かんたん</a:t>
            </a:r>
          </a:p>
          <a:p>
            <a:r>
              <a:rPr lang="ja-JP" altLang="ja-JP" dirty="0"/>
              <a:t>カンタン</a:t>
            </a:r>
          </a:p>
          <a:p>
            <a:r>
              <a:rPr lang="ja-JP" altLang="ja-JP" dirty="0"/>
              <a:t>感嘆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2720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35</Words>
  <Application>Microsoft Office PowerPoint</Application>
  <PresentationFormat>画面に合わせる (4:3)</PresentationFormat>
  <Paragraphs>24</Paragraphs>
  <Slides>4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​​テーマ</vt:lpstr>
      <vt:lpstr>ABC（１） ABC（２）【仕様１】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</dc:title>
  <dc:creator>toowaki</dc:creator>
  <cp:lastModifiedBy>toowaki</cp:lastModifiedBy>
  <cp:revision>26</cp:revision>
  <dcterms:created xsi:type="dcterms:W3CDTF">2015-04-21T21:43:43Z</dcterms:created>
  <dcterms:modified xsi:type="dcterms:W3CDTF">2018-06-08T16:30:03Z</dcterms:modified>
</cp:coreProperties>
</file>