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5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7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6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9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38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24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37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7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40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86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B7A40-963E-43EF-89BD-66C6051EE50B}" type="datetimeFigureOut">
              <a:rPr kumimoji="1" lang="ja-JP" altLang="en-US" smtClean="0"/>
              <a:t>2015/4/30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65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ABC:</a:t>
            </a:r>
            <a:r>
              <a:rPr lang="ja-JP" altLang="en-US" sz="2400" dirty="0"/>
              <a:t>サブフォルダ以下のファイルに対しても検索可能です</a:t>
            </a:r>
            <a:endParaRPr lang="ja-JP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745819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ABC:サブフォルダ以下のファイルに対しても検索可能です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</dc:title>
  <dc:creator>toowaki</dc:creator>
  <cp:lastModifiedBy>toowaki</cp:lastModifiedBy>
  <cp:revision>17</cp:revision>
  <dcterms:created xsi:type="dcterms:W3CDTF">2015-04-21T21:43:43Z</dcterms:created>
  <dcterms:modified xsi:type="dcterms:W3CDTF">2015-04-30T01:36:12Z</dcterms:modified>
</cp:coreProperties>
</file>