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6" r:id="rId2"/>
    <p:sldId id="257" r:id="rId3"/>
    <p:sldId id="277" r:id="rId4"/>
    <p:sldId id="278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Jebaraj" initials="SJ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B08C"/>
    <a:srgbClr val="209476"/>
    <a:srgbClr val="24A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33" autoAdjust="0"/>
    <p:restoredTop sz="94660"/>
  </p:normalViewPr>
  <p:slideViewPr>
    <p:cSldViewPr snapToGrid="0">
      <p:cViewPr varScale="1">
        <p:scale>
          <a:sx n="68" d="100"/>
          <a:sy n="68" d="100"/>
        </p:scale>
        <p:origin x="4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A9160-21B5-CF41-A1D2-281BA9582115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CA415-BF92-0E41-8DE0-BA8E2AE3E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19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6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3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9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11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0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02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9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04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96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77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478B4-3348-43D6-B816-FA863BF2BF36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877B7-719F-46A3-A9D1-9F6C7BAD3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2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hyperlink" Target="https://www.facebook.com/Syncfusion/" TargetMode="External"/><Relationship Id="rId7" Type="http://schemas.openxmlformats.org/officeDocument/2006/relationships/hyperlink" Target="https://www.instagram.com/Syncfusion/" TargetMode="External"/><Relationship Id="rId12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11" Type="http://schemas.openxmlformats.org/officeDocument/2006/relationships/hyperlink" Target="https://www.youtube.com/channel/UCLXDsI0w5x17C8vN3D0hoKg" TargetMode="External"/><Relationship Id="rId5" Type="http://schemas.openxmlformats.org/officeDocument/2006/relationships/hyperlink" Target="https://www.linkedin.com/company/syncfusion" TargetMode="External"/><Relationship Id="rId10" Type="http://schemas.openxmlformats.org/officeDocument/2006/relationships/image" Target="../media/image9.jpg"/><Relationship Id="rId4" Type="http://schemas.openxmlformats.org/officeDocument/2006/relationships/image" Target="../media/image6.jpg"/><Relationship Id="rId9" Type="http://schemas.openxmlformats.org/officeDocument/2006/relationships/hyperlink" Target="https://twitter.com/Syncfus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60729" cy="706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478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794344" y="611190"/>
            <a:ext cx="10081550" cy="8132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rgbClr val="0070C0"/>
                </a:solidFill>
                <a:latin typeface="Rockwell" panose="02060603020205020403" pitchFamily="18" charset="0"/>
              </a:rPr>
              <a:t>	</a:t>
            </a:r>
            <a:r>
              <a:rPr lang="en-US" sz="40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PRESENTER</a:t>
            </a:r>
            <a:r>
              <a:rPr lang="en-US" sz="3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3908" y="6023295"/>
            <a:ext cx="12192000" cy="834706"/>
            <a:chOff x="0" y="6023295"/>
            <a:chExt cx="12192000" cy="834706"/>
          </a:xfrm>
        </p:grpSpPr>
        <p:sp>
          <p:nvSpPr>
            <p:cNvPr id="20" name="Rectangle 19"/>
            <p:cNvSpPr/>
            <p:nvPr/>
          </p:nvSpPr>
          <p:spPr>
            <a:xfrm>
              <a:off x="0" y="6023295"/>
              <a:ext cx="12192000" cy="834706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505487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78891" y="6189988"/>
              <a:ext cx="3949223" cy="509283"/>
              <a:chOff x="178891" y="6189988"/>
              <a:chExt cx="3949223" cy="509283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78891" y="6422272"/>
                <a:ext cx="394922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Copyright © 2018 AdventureWorks, Inc.   All rights reserved.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96475" y="6189988"/>
                <a:ext cx="90601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July 2018 </a:t>
                </a:r>
              </a:p>
            </p:txBody>
          </p:sp>
        </p:grpSp>
      </p:grpSp>
      <p:sp>
        <p:nvSpPr>
          <p:cNvPr id="14" name="Content Placeholder 7"/>
          <p:cNvSpPr txBox="1">
            <a:spLocks/>
          </p:cNvSpPr>
          <p:nvPr/>
        </p:nvSpPr>
        <p:spPr>
          <a:xfrm>
            <a:off x="4947494" y="4392500"/>
            <a:ext cx="2566988" cy="12364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Robert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Product Solutions Specialist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642" y="1749454"/>
            <a:ext cx="2270900" cy="210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35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33283" y="724071"/>
            <a:ext cx="4381605" cy="6311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Q&amp;A SEGMENT</a:t>
            </a: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433283" y="1873155"/>
            <a:ext cx="7461767" cy="185588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cs typeface="Segoe UI" panose="020B0502040204020203" pitchFamily="34" charset="0"/>
              </a:rPr>
              <a:t>Q&amp;A segment will be at the end of the webinar.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cs typeface="Segoe UI" panose="020B0502040204020203" pitchFamily="34" charset="0"/>
              </a:rPr>
              <a:t>Please enter your questions in the Questions window.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cs typeface="Segoe UI" panose="020B0502040204020203" pitchFamily="34" charset="0"/>
              </a:rPr>
              <a:t>A recording of the webinar will be available within a week.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161" y="277500"/>
            <a:ext cx="1946807" cy="544132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4872A2C-AD2A-4031-B100-B487CE8CF5A4}"/>
              </a:ext>
            </a:extLst>
          </p:cNvPr>
          <p:cNvSpPr/>
          <p:nvPr/>
        </p:nvSpPr>
        <p:spPr>
          <a:xfrm>
            <a:off x="-3908" y="6023295"/>
            <a:ext cx="12192000" cy="83470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505487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CCF80D-7909-4F76-94A8-8FC6C35C0F24}"/>
              </a:ext>
            </a:extLst>
          </p:cNvPr>
          <p:cNvSpPr/>
          <p:nvPr/>
        </p:nvSpPr>
        <p:spPr>
          <a:xfrm>
            <a:off x="187683" y="6422272"/>
            <a:ext cx="39492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Copyright © 2018 AdventureWorks, Inc.   All rights reserved.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E0B81D-68D6-44D5-89BC-1DEAAB5B0D33}"/>
              </a:ext>
            </a:extLst>
          </p:cNvPr>
          <p:cNvSpPr/>
          <p:nvPr/>
        </p:nvSpPr>
        <p:spPr>
          <a:xfrm>
            <a:off x="205267" y="6189988"/>
            <a:ext cx="9060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July 2018 </a:t>
            </a:r>
          </a:p>
        </p:txBody>
      </p:sp>
    </p:spTree>
    <p:extLst>
      <p:ext uri="{BB962C8B-B14F-4D97-AF65-F5344CB8AC3E}">
        <p14:creationId xmlns:p14="http://schemas.microsoft.com/office/powerpoint/2010/main" val="826074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604095" y="662816"/>
            <a:ext cx="4890266" cy="66615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chemeClr val="accent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Adventure Works</a:t>
            </a:r>
            <a:endParaRPr lang="en-US" sz="3600" b="1" baseline="30000" dirty="0">
              <a:solidFill>
                <a:schemeClr val="accent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59013" y="685865"/>
            <a:ext cx="33534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sz="2200" baseline="30000" dirty="0">
                <a:solidFill>
                  <a:schemeClr val="accent5"/>
                </a:solidFill>
                <a:latin typeface="HelveticaNeueLT Pro 57 Cn" panose="020B0706030502030204" pitchFamily="34" charset="0"/>
              </a:rPr>
              <a:t>®</a:t>
            </a:r>
            <a:endParaRPr lang="en-US" sz="2200" dirty="0">
              <a:solidFill>
                <a:schemeClr val="accent5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FDFC31-E648-4D03-B0B5-7D18A71846B3}"/>
              </a:ext>
            </a:extLst>
          </p:cNvPr>
          <p:cNvSpPr/>
          <p:nvPr/>
        </p:nvSpPr>
        <p:spPr>
          <a:xfrm>
            <a:off x="-3908" y="6023295"/>
            <a:ext cx="12192000" cy="83470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505487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03FAF3C-6D05-4792-91E9-4455EFBC6257}"/>
              </a:ext>
            </a:extLst>
          </p:cNvPr>
          <p:cNvSpPr/>
          <p:nvPr/>
        </p:nvSpPr>
        <p:spPr>
          <a:xfrm>
            <a:off x="187683" y="6422272"/>
            <a:ext cx="39492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Copyright © 2018 AdventureWorks, Inc.   All rights reserved.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1647D49-0B41-4F1A-BE14-58D05E8F2943}"/>
              </a:ext>
            </a:extLst>
          </p:cNvPr>
          <p:cNvSpPr/>
          <p:nvPr/>
        </p:nvSpPr>
        <p:spPr>
          <a:xfrm>
            <a:off x="205267" y="6189988"/>
            <a:ext cx="9060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July 2018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598" y="1795998"/>
            <a:ext cx="8229374" cy="330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916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9783" y="390917"/>
            <a:ext cx="11220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ALL THE TOOLS.  ONE FLAT FEE.  NO HASSLE.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44" y="1803123"/>
            <a:ext cx="4106859" cy="31242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190390" y="1674969"/>
            <a:ext cx="49020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b="1" dirty="0">
                <a:solidFill>
                  <a:schemeClr val="bg2">
                    <a:lumMod val="25000"/>
                  </a:schemeClr>
                </a:solidFill>
              </a:rPr>
              <a:t>Connect with us on social media: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>
              <a:solidFill>
                <a:srgbClr val="00B0F0"/>
              </a:solidFill>
              <a:latin typeface="+mj-lt"/>
            </a:endParaRPr>
          </a:p>
          <a:p>
            <a:endParaRPr lang="en-US" dirty="0">
              <a:solidFill>
                <a:srgbClr val="505050"/>
              </a:solidFill>
              <a:latin typeface="+mj-lt"/>
            </a:endParaRPr>
          </a:p>
          <a:p>
            <a:br>
              <a:rPr lang="en-US" dirty="0">
                <a:solidFill>
                  <a:srgbClr val="505050"/>
                </a:solidFill>
                <a:latin typeface="+mj-lt"/>
              </a:rPr>
            </a:br>
            <a:endParaRPr lang="en-US" dirty="0">
              <a:solidFill>
                <a:srgbClr val="505050"/>
              </a:solidFill>
              <a:latin typeface="+mj-lt"/>
            </a:endParaRPr>
          </a:p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Send us an email:</a:t>
            </a:r>
            <a:endParaRPr lang="en-US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r>
              <a:rPr lang="en-US" dirty="0">
                <a:solidFill>
                  <a:srgbClr val="09B1CF"/>
                </a:solidFill>
                <a:latin typeface="+mj-lt"/>
              </a:rPr>
              <a:t>sales@adventureworks.com</a:t>
            </a:r>
            <a:r>
              <a:rPr lang="en-US" dirty="0">
                <a:solidFill>
                  <a:srgbClr val="09B1CF"/>
                </a:solidFill>
                <a:latin typeface="proxima-nova"/>
              </a:rPr>
              <a:t> </a:t>
            </a:r>
            <a:endParaRPr lang="en-US" dirty="0">
              <a:solidFill>
                <a:srgbClr val="505050"/>
              </a:solidFill>
              <a:latin typeface="proxima-nova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5842046" y="1674969"/>
            <a:ext cx="0" cy="338050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339" y="2128874"/>
            <a:ext cx="591925" cy="591925"/>
          </a:xfrm>
          <a:prstGeom prst="rect">
            <a:avLst/>
          </a:prstGeom>
        </p:spPr>
      </p:pic>
      <p:pic>
        <p:nvPicPr>
          <p:cNvPr id="16" name="Picture 15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623" y="2128874"/>
            <a:ext cx="595707" cy="595707"/>
          </a:xfrm>
          <a:prstGeom prst="rect">
            <a:avLst/>
          </a:prstGeom>
        </p:spPr>
      </p:pic>
      <p:pic>
        <p:nvPicPr>
          <p:cNvPr id="17" name="Picture 16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689" y="2128874"/>
            <a:ext cx="593132" cy="593132"/>
          </a:xfrm>
          <a:prstGeom prst="rect">
            <a:avLst/>
          </a:prstGeom>
        </p:spPr>
      </p:pic>
      <p:pic>
        <p:nvPicPr>
          <p:cNvPr id="18" name="Picture 17">
            <a:hlinkClick r:id="rId9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052" y="2128874"/>
            <a:ext cx="591925" cy="591925"/>
          </a:xfrm>
          <a:prstGeom prst="rect">
            <a:avLst/>
          </a:prstGeom>
        </p:spPr>
      </p:pic>
      <p:pic>
        <p:nvPicPr>
          <p:cNvPr id="4" name="Picture 3">
            <a:hlinkClick r:id="rId11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496" y="2128874"/>
            <a:ext cx="591925" cy="59192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82F82A1-783B-41A7-82E0-5F6E8A65AFD1}"/>
              </a:ext>
            </a:extLst>
          </p:cNvPr>
          <p:cNvSpPr/>
          <p:nvPr/>
        </p:nvSpPr>
        <p:spPr>
          <a:xfrm>
            <a:off x="-15829" y="6023294"/>
            <a:ext cx="12192000" cy="83470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505487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B1B284-D10A-495A-ACDC-357CA46CE633}"/>
              </a:ext>
            </a:extLst>
          </p:cNvPr>
          <p:cNvSpPr/>
          <p:nvPr/>
        </p:nvSpPr>
        <p:spPr>
          <a:xfrm>
            <a:off x="187683" y="6422272"/>
            <a:ext cx="39492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Copyright © 2018 AdventureWorks, Inc.   All rights reserved.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A78F53B-585B-4A36-840C-150D228AD28A}"/>
              </a:ext>
            </a:extLst>
          </p:cNvPr>
          <p:cNvSpPr/>
          <p:nvPr/>
        </p:nvSpPr>
        <p:spPr>
          <a:xfrm>
            <a:off x="205267" y="6189988"/>
            <a:ext cx="9060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July 2018 </a:t>
            </a:r>
          </a:p>
        </p:txBody>
      </p:sp>
    </p:spTree>
    <p:extLst>
      <p:ext uri="{BB962C8B-B14F-4D97-AF65-F5344CB8AC3E}">
        <p14:creationId xmlns:p14="http://schemas.microsoft.com/office/powerpoint/2010/main" val="437952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19235</TotalTime>
  <Words>116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HelveticaNeueLT Pro 57 Cn</vt:lpstr>
      <vt:lpstr>proxima-nova</vt:lpstr>
      <vt:lpstr>Rockwell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Savitha V</dc:creator>
  <cp:lastModifiedBy>Ramaraj Marimuthu</cp:lastModifiedBy>
  <cp:revision>269</cp:revision>
  <dcterms:created xsi:type="dcterms:W3CDTF">2017-01-23T09:12:49Z</dcterms:created>
  <dcterms:modified xsi:type="dcterms:W3CDTF">2018-09-06T09:06:03Z</dcterms:modified>
</cp:coreProperties>
</file>