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9F"/>
    <a:srgbClr val="FFE9AB"/>
    <a:srgbClr val="FFEDB9"/>
    <a:srgbClr val="FFEEBD"/>
    <a:srgbClr val="BDC7D5"/>
    <a:srgbClr val="DAE6EA"/>
    <a:srgbClr val="B2C7CE"/>
    <a:srgbClr val="D4E0E4"/>
    <a:srgbClr val="E4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9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7AC8D7-A442-4874-9ADE-033E32C1971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157602B-02D0-4201-8162-2C0FC5CC8B96}">
      <dgm:prSet phldrT="[Text]" custT="1"/>
      <dgm:spPr>
        <a:solidFill>
          <a:schemeClr val="tx2"/>
        </a:solidFill>
        <a:ln>
          <a:noFill/>
        </a:ln>
      </dgm:spPr>
      <dgm:t>
        <a:bodyPr/>
        <a:lstStyle/>
        <a:p>
          <a:r>
            <a:rPr lang="en-US" sz="2000" dirty="0" smtClean="0"/>
            <a:t>Analyzing</a:t>
          </a:r>
          <a:endParaRPr lang="en-US" sz="2000" dirty="0"/>
        </a:p>
      </dgm:t>
    </dgm:pt>
    <dgm:pt modelId="{B580ED67-B195-4D60-9BDB-08C8F9ED8AEB}" type="parTrans" cxnId="{A11416BE-C231-4CF6-BF8B-DCD69DC0FB18}">
      <dgm:prSet/>
      <dgm:spPr/>
      <dgm:t>
        <a:bodyPr/>
        <a:lstStyle/>
        <a:p>
          <a:endParaRPr lang="en-US"/>
        </a:p>
      </dgm:t>
    </dgm:pt>
    <dgm:pt modelId="{4D375023-E454-4DF2-A955-E4CF9DF300A3}" type="sibTrans" cxnId="{A11416BE-C231-4CF6-BF8B-DCD69DC0FB18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9E3BE23B-904A-44AB-B67E-98E0226E5AAF}">
      <dgm:prSet phldrT="[Text]" custT="1"/>
      <dgm:spPr>
        <a:solidFill>
          <a:schemeClr val="tx2"/>
        </a:solidFill>
        <a:ln>
          <a:noFill/>
        </a:ln>
      </dgm:spPr>
      <dgm:t>
        <a:bodyPr/>
        <a:lstStyle/>
        <a:p>
          <a:r>
            <a:rPr lang="en-US" sz="2000" dirty="0" smtClean="0"/>
            <a:t>Implementing</a:t>
          </a:r>
          <a:endParaRPr lang="en-US" sz="2000" dirty="0"/>
        </a:p>
      </dgm:t>
    </dgm:pt>
    <dgm:pt modelId="{C34A72CE-E329-49AB-AC0A-575D6A45413F}" type="parTrans" cxnId="{1E431A8D-EF66-425C-B7D6-2C8211C59843}">
      <dgm:prSet/>
      <dgm:spPr/>
      <dgm:t>
        <a:bodyPr/>
        <a:lstStyle/>
        <a:p>
          <a:endParaRPr lang="en-US"/>
        </a:p>
      </dgm:t>
    </dgm:pt>
    <dgm:pt modelId="{6A8B4EB8-85B3-4F25-B73E-38EE63A0DC2A}" type="sibTrans" cxnId="{1E431A8D-EF66-425C-B7D6-2C8211C59843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AB268C7D-249A-490F-892F-E47B4C591981}">
      <dgm:prSet phldrT="[Text]" custT="1"/>
      <dgm:spPr>
        <a:solidFill>
          <a:schemeClr val="tx2"/>
        </a:solidFill>
        <a:ln>
          <a:noFill/>
        </a:ln>
      </dgm:spPr>
      <dgm:t>
        <a:bodyPr/>
        <a:lstStyle/>
        <a:p>
          <a:r>
            <a:rPr lang="en-US" sz="2000" dirty="0" smtClean="0"/>
            <a:t>Testing</a:t>
          </a:r>
          <a:endParaRPr lang="en-US" sz="2000" dirty="0"/>
        </a:p>
      </dgm:t>
    </dgm:pt>
    <dgm:pt modelId="{2DBBDE9F-F011-4916-9D25-F8767CFF5D25}" type="parTrans" cxnId="{B9D51D22-B508-44BD-AC61-B4B3F404257B}">
      <dgm:prSet/>
      <dgm:spPr/>
      <dgm:t>
        <a:bodyPr/>
        <a:lstStyle/>
        <a:p>
          <a:endParaRPr lang="en-US"/>
        </a:p>
      </dgm:t>
    </dgm:pt>
    <dgm:pt modelId="{45C7B34D-6E67-4739-A7CF-CDD76E22BE08}" type="sibTrans" cxnId="{B9D51D22-B508-44BD-AC61-B4B3F404257B}">
      <dgm:prSet/>
      <dgm:spPr/>
      <dgm:t>
        <a:bodyPr/>
        <a:lstStyle/>
        <a:p>
          <a:endParaRPr lang="en-US"/>
        </a:p>
      </dgm:t>
    </dgm:pt>
    <dgm:pt modelId="{8969EF80-2884-4816-9950-3CC15FE043BB}" type="pres">
      <dgm:prSet presAssocID="{9B7AC8D7-A442-4874-9ADE-033E32C1971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D22FC1B-0A82-4161-9378-034BFEDF6D9B}" type="pres">
      <dgm:prSet presAssocID="{3157602B-02D0-4201-8162-2C0FC5CC8B9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7689C6-E224-404E-9C75-14649E54C6AD}" type="pres">
      <dgm:prSet presAssocID="{4D375023-E454-4DF2-A955-E4CF9DF300A3}" presName="sibTrans" presStyleLbl="sibTrans2D1" presStyleIdx="0" presStyleCnt="2"/>
      <dgm:spPr/>
      <dgm:t>
        <a:bodyPr/>
        <a:lstStyle/>
        <a:p>
          <a:endParaRPr lang="en-US"/>
        </a:p>
      </dgm:t>
    </dgm:pt>
    <dgm:pt modelId="{C2B59929-FE0D-4096-8488-65DAFC0E9E28}" type="pres">
      <dgm:prSet presAssocID="{4D375023-E454-4DF2-A955-E4CF9DF300A3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E55F6676-8A7B-431A-854D-C3C6BF1644C8}" type="pres">
      <dgm:prSet presAssocID="{9E3BE23B-904A-44AB-B67E-98E0226E5AA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185299-E170-4959-8022-1BE705789930}" type="pres">
      <dgm:prSet presAssocID="{6A8B4EB8-85B3-4F25-B73E-38EE63A0DC2A}" presName="sibTrans" presStyleLbl="sibTrans2D1" presStyleIdx="1" presStyleCnt="2"/>
      <dgm:spPr/>
      <dgm:t>
        <a:bodyPr/>
        <a:lstStyle/>
        <a:p>
          <a:endParaRPr lang="en-US"/>
        </a:p>
      </dgm:t>
    </dgm:pt>
    <dgm:pt modelId="{C20CD741-55AF-4468-BF9F-18B5FD727A12}" type="pres">
      <dgm:prSet presAssocID="{6A8B4EB8-85B3-4F25-B73E-38EE63A0DC2A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1E5E2D89-0A74-4A31-A900-F9527C64C67D}" type="pres">
      <dgm:prSet presAssocID="{AB268C7D-249A-490F-892F-E47B4C59198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FD84E39-BA67-444A-B42F-3CE2416BE617}" type="presOf" srcId="{9B7AC8D7-A442-4874-9ADE-033E32C19711}" destId="{8969EF80-2884-4816-9950-3CC15FE043BB}" srcOrd="0" destOrd="0" presId="urn:microsoft.com/office/officeart/2005/8/layout/process1"/>
    <dgm:cxn modelId="{B008958A-022B-4EB7-BC11-A0AE915DE08C}" type="presOf" srcId="{4D375023-E454-4DF2-A955-E4CF9DF300A3}" destId="{337689C6-E224-404E-9C75-14649E54C6AD}" srcOrd="0" destOrd="0" presId="urn:microsoft.com/office/officeart/2005/8/layout/process1"/>
    <dgm:cxn modelId="{A11416BE-C231-4CF6-BF8B-DCD69DC0FB18}" srcId="{9B7AC8D7-A442-4874-9ADE-033E32C19711}" destId="{3157602B-02D0-4201-8162-2C0FC5CC8B96}" srcOrd="0" destOrd="0" parTransId="{B580ED67-B195-4D60-9BDB-08C8F9ED8AEB}" sibTransId="{4D375023-E454-4DF2-A955-E4CF9DF300A3}"/>
    <dgm:cxn modelId="{18957DCD-B0A8-4617-A1A4-D875D99460C7}" type="presOf" srcId="{AB268C7D-249A-490F-892F-E47B4C591981}" destId="{1E5E2D89-0A74-4A31-A900-F9527C64C67D}" srcOrd="0" destOrd="0" presId="urn:microsoft.com/office/officeart/2005/8/layout/process1"/>
    <dgm:cxn modelId="{B390FBDE-B9E0-4E94-A56B-CE5A7778DF04}" type="presOf" srcId="{9E3BE23B-904A-44AB-B67E-98E0226E5AAF}" destId="{E55F6676-8A7B-431A-854D-C3C6BF1644C8}" srcOrd="0" destOrd="0" presId="urn:microsoft.com/office/officeart/2005/8/layout/process1"/>
    <dgm:cxn modelId="{1E431A8D-EF66-425C-B7D6-2C8211C59843}" srcId="{9B7AC8D7-A442-4874-9ADE-033E32C19711}" destId="{9E3BE23B-904A-44AB-B67E-98E0226E5AAF}" srcOrd="1" destOrd="0" parTransId="{C34A72CE-E329-49AB-AC0A-575D6A45413F}" sibTransId="{6A8B4EB8-85B3-4F25-B73E-38EE63A0DC2A}"/>
    <dgm:cxn modelId="{B7583300-2EF5-4176-8004-BECB1F79FE90}" type="presOf" srcId="{4D375023-E454-4DF2-A955-E4CF9DF300A3}" destId="{C2B59929-FE0D-4096-8488-65DAFC0E9E28}" srcOrd="1" destOrd="0" presId="urn:microsoft.com/office/officeart/2005/8/layout/process1"/>
    <dgm:cxn modelId="{92CEFFC8-391C-4B09-8D7B-8E11A0170138}" type="presOf" srcId="{6A8B4EB8-85B3-4F25-B73E-38EE63A0DC2A}" destId="{C20CD741-55AF-4468-BF9F-18B5FD727A12}" srcOrd="1" destOrd="0" presId="urn:microsoft.com/office/officeart/2005/8/layout/process1"/>
    <dgm:cxn modelId="{B9D51D22-B508-44BD-AC61-B4B3F404257B}" srcId="{9B7AC8D7-A442-4874-9ADE-033E32C19711}" destId="{AB268C7D-249A-490F-892F-E47B4C591981}" srcOrd="2" destOrd="0" parTransId="{2DBBDE9F-F011-4916-9D25-F8767CFF5D25}" sibTransId="{45C7B34D-6E67-4739-A7CF-CDD76E22BE08}"/>
    <dgm:cxn modelId="{E8F7B518-7866-4253-A93C-7C5493EB0E39}" type="presOf" srcId="{6A8B4EB8-85B3-4F25-B73E-38EE63A0DC2A}" destId="{03185299-E170-4959-8022-1BE705789930}" srcOrd="0" destOrd="0" presId="urn:microsoft.com/office/officeart/2005/8/layout/process1"/>
    <dgm:cxn modelId="{5E24EDDD-603C-4658-891E-DF77870ECF6C}" type="presOf" srcId="{3157602B-02D0-4201-8162-2C0FC5CC8B96}" destId="{DD22FC1B-0A82-4161-9378-034BFEDF6D9B}" srcOrd="0" destOrd="0" presId="urn:microsoft.com/office/officeart/2005/8/layout/process1"/>
    <dgm:cxn modelId="{CA3564B4-04F1-49B7-8B2A-53FA98BD4AB0}" type="presParOf" srcId="{8969EF80-2884-4816-9950-3CC15FE043BB}" destId="{DD22FC1B-0A82-4161-9378-034BFEDF6D9B}" srcOrd="0" destOrd="0" presId="urn:microsoft.com/office/officeart/2005/8/layout/process1"/>
    <dgm:cxn modelId="{939A80AF-730F-4431-9ABF-01A55960CCD8}" type="presParOf" srcId="{8969EF80-2884-4816-9950-3CC15FE043BB}" destId="{337689C6-E224-404E-9C75-14649E54C6AD}" srcOrd="1" destOrd="0" presId="urn:microsoft.com/office/officeart/2005/8/layout/process1"/>
    <dgm:cxn modelId="{199B0A88-A21B-49E9-B075-62FD19107E6C}" type="presParOf" srcId="{337689C6-E224-404E-9C75-14649E54C6AD}" destId="{C2B59929-FE0D-4096-8488-65DAFC0E9E28}" srcOrd="0" destOrd="0" presId="urn:microsoft.com/office/officeart/2005/8/layout/process1"/>
    <dgm:cxn modelId="{A1010B76-18F1-416B-9932-99C8DBBB536E}" type="presParOf" srcId="{8969EF80-2884-4816-9950-3CC15FE043BB}" destId="{E55F6676-8A7B-431A-854D-C3C6BF1644C8}" srcOrd="2" destOrd="0" presId="urn:microsoft.com/office/officeart/2005/8/layout/process1"/>
    <dgm:cxn modelId="{F72CC8CC-09E0-447C-A7C6-7D60C0016670}" type="presParOf" srcId="{8969EF80-2884-4816-9950-3CC15FE043BB}" destId="{03185299-E170-4959-8022-1BE705789930}" srcOrd="3" destOrd="0" presId="urn:microsoft.com/office/officeart/2005/8/layout/process1"/>
    <dgm:cxn modelId="{58B272B8-C512-4697-8911-E68C9CEB46EC}" type="presParOf" srcId="{03185299-E170-4959-8022-1BE705789930}" destId="{C20CD741-55AF-4468-BF9F-18B5FD727A12}" srcOrd="0" destOrd="0" presId="urn:microsoft.com/office/officeart/2005/8/layout/process1"/>
    <dgm:cxn modelId="{5943540F-B68B-4A83-A9A2-D2EE6B301CFD}" type="presParOf" srcId="{8969EF80-2884-4816-9950-3CC15FE043BB}" destId="{1E5E2D89-0A74-4A31-A900-F9527C64C67D}" srcOrd="4" destOrd="0" presId="urn:microsoft.com/office/officeart/2005/8/layout/process1"/>
  </dgm:cxnLst>
  <dgm:bg>
    <a:solidFill>
      <a:schemeClr val="bg1"/>
    </a:solidFill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C7E99B-1DE5-4ED5-9ACC-13B0E310F27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279CFAE-C9E2-475B-A15E-5012A43E7A26}">
      <dgm:prSet phldrT="[Text]" custT="1"/>
      <dgm:spPr>
        <a:solidFill>
          <a:schemeClr val="tx2"/>
        </a:solidFill>
        <a:ln>
          <a:noFill/>
        </a:ln>
      </dgm:spPr>
      <dgm:t>
        <a:bodyPr/>
        <a:lstStyle/>
        <a:p>
          <a:r>
            <a:rPr lang="en-US" sz="1300" dirty="0" smtClean="0"/>
            <a:t>Requirement       Analysis</a:t>
          </a:r>
          <a:endParaRPr lang="en-US" sz="1300" dirty="0"/>
        </a:p>
      </dgm:t>
    </dgm:pt>
    <dgm:pt modelId="{65354ED3-B934-4751-9311-168D0FF835C1}" type="parTrans" cxnId="{293AE91D-8647-439D-8E3F-321CA092FF22}">
      <dgm:prSet/>
      <dgm:spPr/>
      <dgm:t>
        <a:bodyPr/>
        <a:lstStyle/>
        <a:p>
          <a:endParaRPr lang="en-US"/>
        </a:p>
      </dgm:t>
    </dgm:pt>
    <dgm:pt modelId="{7E91BDEF-6B23-4397-8891-E22692E2B483}" type="sibTrans" cxnId="{293AE91D-8647-439D-8E3F-321CA092FF22}">
      <dgm:prSet/>
      <dgm:spPr>
        <a:solidFill>
          <a:schemeClr val="accent1">
            <a:lumMod val="50000"/>
            <a:alpha val="90000"/>
          </a:schemeClr>
        </a:solidFill>
      </dgm:spPr>
      <dgm:t>
        <a:bodyPr/>
        <a:lstStyle/>
        <a:p>
          <a:endParaRPr lang="en-US"/>
        </a:p>
      </dgm:t>
    </dgm:pt>
    <dgm:pt modelId="{1EC8A47B-C8EF-4CF2-B052-8ADA53F4E416}">
      <dgm:prSet phldrT="[Text]" custT="1"/>
      <dgm:spPr>
        <a:solidFill>
          <a:schemeClr val="tx2"/>
        </a:solidFill>
        <a:ln>
          <a:noFill/>
        </a:ln>
      </dgm:spPr>
      <dgm:t>
        <a:bodyPr/>
        <a:lstStyle/>
        <a:p>
          <a:r>
            <a:rPr lang="en-US" sz="1300" dirty="0" smtClean="0"/>
            <a:t>Design</a:t>
          </a:r>
          <a:endParaRPr lang="en-US" sz="1300" dirty="0"/>
        </a:p>
      </dgm:t>
    </dgm:pt>
    <dgm:pt modelId="{5A03F75D-0628-4759-A08B-48D0EACB4EED}" type="parTrans" cxnId="{6BB6BF07-AB32-4772-A042-01126838065F}">
      <dgm:prSet/>
      <dgm:spPr/>
      <dgm:t>
        <a:bodyPr/>
        <a:lstStyle/>
        <a:p>
          <a:endParaRPr lang="en-US"/>
        </a:p>
      </dgm:t>
    </dgm:pt>
    <dgm:pt modelId="{38598EDF-750C-44EC-B550-842F1D5C4894}" type="sibTrans" cxnId="{6BB6BF07-AB32-4772-A042-01126838065F}">
      <dgm:prSet/>
      <dgm:spPr>
        <a:solidFill>
          <a:schemeClr val="accent1">
            <a:lumMod val="50000"/>
            <a:alpha val="90000"/>
          </a:schemeClr>
        </a:solidFill>
      </dgm:spPr>
      <dgm:t>
        <a:bodyPr/>
        <a:lstStyle/>
        <a:p>
          <a:endParaRPr lang="en-US"/>
        </a:p>
      </dgm:t>
    </dgm:pt>
    <dgm:pt modelId="{27EACE8D-7D00-4BB9-9505-8D9979756E73}">
      <dgm:prSet phldrT="[Text]" custT="1"/>
      <dgm:spPr>
        <a:solidFill>
          <a:schemeClr val="tx2"/>
        </a:solidFill>
        <a:ln>
          <a:noFill/>
        </a:ln>
      </dgm:spPr>
      <dgm:t>
        <a:bodyPr/>
        <a:lstStyle/>
        <a:p>
          <a:r>
            <a:rPr lang="en-US" sz="1300" dirty="0" smtClean="0"/>
            <a:t>Implementation</a:t>
          </a:r>
          <a:endParaRPr lang="en-US" sz="1300" dirty="0"/>
        </a:p>
      </dgm:t>
    </dgm:pt>
    <dgm:pt modelId="{E5CF19AE-1C1C-44BE-84BA-A3924407EB16}" type="parTrans" cxnId="{AEA65F7E-4311-477A-95A9-292818E6E5F6}">
      <dgm:prSet/>
      <dgm:spPr/>
      <dgm:t>
        <a:bodyPr/>
        <a:lstStyle/>
        <a:p>
          <a:endParaRPr lang="en-US"/>
        </a:p>
      </dgm:t>
    </dgm:pt>
    <dgm:pt modelId="{0F90427C-385E-4575-91C8-0DC42165B119}" type="sibTrans" cxnId="{AEA65F7E-4311-477A-95A9-292818E6E5F6}">
      <dgm:prSet/>
      <dgm:spPr>
        <a:solidFill>
          <a:schemeClr val="accent1">
            <a:lumMod val="50000"/>
            <a:alpha val="90000"/>
          </a:schemeClr>
        </a:solidFill>
      </dgm:spPr>
      <dgm:t>
        <a:bodyPr/>
        <a:lstStyle/>
        <a:p>
          <a:endParaRPr lang="en-US"/>
        </a:p>
      </dgm:t>
    </dgm:pt>
    <dgm:pt modelId="{A863500A-D2D7-4A23-B8E1-205AF3E203BA}">
      <dgm:prSet phldrT="[Text]" custT="1"/>
      <dgm:spPr>
        <a:solidFill>
          <a:schemeClr val="tx2"/>
        </a:solidFill>
        <a:ln>
          <a:noFill/>
        </a:ln>
      </dgm:spPr>
      <dgm:t>
        <a:bodyPr/>
        <a:lstStyle/>
        <a:p>
          <a:r>
            <a:rPr lang="en-US" sz="1300" dirty="0" smtClean="0"/>
            <a:t>Testing</a:t>
          </a:r>
          <a:endParaRPr lang="en-US" sz="1300" dirty="0"/>
        </a:p>
      </dgm:t>
    </dgm:pt>
    <dgm:pt modelId="{D21B61AB-35FD-472A-B228-7C375C1A8DB7}" type="parTrans" cxnId="{8FBB68C4-704C-443A-991A-E8458FC8354F}">
      <dgm:prSet/>
      <dgm:spPr/>
      <dgm:t>
        <a:bodyPr/>
        <a:lstStyle/>
        <a:p>
          <a:endParaRPr lang="en-US"/>
        </a:p>
      </dgm:t>
    </dgm:pt>
    <dgm:pt modelId="{0FC22E68-5B33-4457-A588-9E9A7DE31C7C}" type="sibTrans" cxnId="{8FBB68C4-704C-443A-991A-E8458FC8354F}">
      <dgm:prSet/>
      <dgm:spPr>
        <a:solidFill>
          <a:schemeClr val="accent1">
            <a:lumMod val="50000"/>
            <a:alpha val="90000"/>
          </a:schemeClr>
        </a:solidFill>
      </dgm:spPr>
      <dgm:t>
        <a:bodyPr/>
        <a:lstStyle/>
        <a:p>
          <a:endParaRPr lang="en-US"/>
        </a:p>
      </dgm:t>
    </dgm:pt>
    <dgm:pt modelId="{649CCD67-25F9-4051-BF3D-63CE6612E149}">
      <dgm:prSet phldrT="[Text]" custT="1"/>
      <dgm:spPr>
        <a:solidFill>
          <a:schemeClr val="tx2"/>
        </a:solidFill>
        <a:ln>
          <a:noFill/>
        </a:ln>
      </dgm:spPr>
      <dgm:t>
        <a:bodyPr/>
        <a:lstStyle/>
        <a:p>
          <a:r>
            <a:rPr lang="en-US" sz="1300" dirty="0" smtClean="0"/>
            <a:t>Evaluation</a:t>
          </a:r>
          <a:endParaRPr lang="en-US" sz="1300" dirty="0"/>
        </a:p>
      </dgm:t>
    </dgm:pt>
    <dgm:pt modelId="{0BFF05D4-C07F-47FA-B28F-DCCACE920E35}" type="parTrans" cxnId="{D982F873-0C8D-4B95-AC6F-B4763F1664EB}">
      <dgm:prSet/>
      <dgm:spPr/>
      <dgm:t>
        <a:bodyPr/>
        <a:lstStyle/>
        <a:p>
          <a:endParaRPr lang="en-US"/>
        </a:p>
      </dgm:t>
    </dgm:pt>
    <dgm:pt modelId="{231363C7-0B48-48AB-8AEA-9BAFEC40CC07}" type="sibTrans" cxnId="{D982F873-0C8D-4B95-AC6F-B4763F1664EB}">
      <dgm:prSet/>
      <dgm:spPr>
        <a:solidFill>
          <a:schemeClr val="accent1">
            <a:lumMod val="50000"/>
            <a:alpha val="90000"/>
          </a:schemeClr>
        </a:solidFill>
      </dgm:spPr>
      <dgm:t>
        <a:bodyPr/>
        <a:lstStyle/>
        <a:p>
          <a:endParaRPr lang="en-US"/>
        </a:p>
      </dgm:t>
    </dgm:pt>
    <dgm:pt modelId="{62659705-6D34-4439-9E10-5839E186B5C7}" type="pres">
      <dgm:prSet presAssocID="{E3C7E99B-1DE5-4ED5-9ACC-13B0E310F27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E4C8B73-9639-48A1-99A1-5F21F3A92E9D}" type="pres">
      <dgm:prSet presAssocID="{F279CFAE-C9E2-475B-A15E-5012A43E7A2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A74F39-8B0E-4651-851F-4F032F5FFA58}" type="pres">
      <dgm:prSet presAssocID="{7E91BDEF-6B23-4397-8891-E22692E2B483}" presName="sibTrans" presStyleLbl="sibTrans2D1" presStyleIdx="0" presStyleCnt="5"/>
      <dgm:spPr/>
      <dgm:t>
        <a:bodyPr/>
        <a:lstStyle/>
        <a:p>
          <a:endParaRPr lang="en-US"/>
        </a:p>
      </dgm:t>
    </dgm:pt>
    <dgm:pt modelId="{DC031BFC-E4E6-4776-BFB2-DF98434F1332}" type="pres">
      <dgm:prSet presAssocID="{7E91BDEF-6B23-4397-8891-E22692E2B483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A9C0F1E2-F997-4DE5-8862-C0B1D76973CE}" type="pres">
      <dgm:prSet presAssocID="{1EC8A47B-C8EF-4CF2-B052-8ADA53F4E41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50AF89-F347-4085-B9F1-292A3F0EAAFF}" type="pres">
      <dgm:prSet presAssocID="{38598EDF-750C-44EC-B550-842F1D5C4894}" presName="sibTrans" presStyleLbl="sibTrans2D1" presStyleIdx="1" presStyleCnt="5"/>
      <dgm:spPr/>
      <dgm:t>
        <a:bodyPr/>
        <a:lstStyle/>
        <a:p>
          <a:endParaRPr lang="en-US"/>
        </a:p>
      </dgm:t>
    </dgm:pt>
    <dgm:pt modelId="{6CFBDD3F-4A8F-4796-B8B5-551E6F834F40}" type="pres">
      <dgm:prSet presAssocID="{38598EDF-750C-44EC-B550-842F1D5C4894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83643D48-7225-4A91-A687-FE66D7F9E585}" type="pres">
      <dgm:prSet presAssocID="{27EACE8D-7D00-4BB9-9505-8D9979756E7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A8D81B-D97E-430E-8C5C-F93329507D03}" type="pres">
      <dgm:prSet presAssocID="{0F90427C-385E-4575-91C8-0DC42165B119}" presName="sibTrans" presStyleLbl="sibTrans2D1" presStyleIdx="2" presStyleCnt="5"/>
      <dgm:spPr/>
      <dgm:t>
        <a:bodyPr/>
        <a:lstStyle/>
        <a:p>
          <a:endParaRPr lang="en-US"/>
        </a:p>
      </dgm:t>
    </dgm:pt>
    <dgm:pt modelId="{6A901387-7EC8-4DB9-B8AC-53B8DFC4FBF1}" type="pres">
      <dgm:prSet presAssocID="{0F90427C-385E-4575-91C8-0DC42165B119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1B5AD4A3-3E91-479C-AE32-86AF3C52E17D}" type="pres">
      <dgm:prSet presAssocID="{A863500A-D2D7-4A23-B8E1-205AF3E203B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3DD012-4881-4F78-92E0-FE4B058D1E34}" type="pres">
      <dgm:prSet presAssocID="{0FC22E68-5B33-4457-A588-9E9A7DE31C7C}" presName="sibTrans" presStyleLbl="sibTrans2D1" presStyleIdx="3" presStyleCnt="5"/>
      <dgm:spPr/>
      <dgm:t>
        <a:bodyPr/>
        <a:lstStyle/>
        <a:p>
          <a:endParaRPr lang="en-US"/>
        </a:p>
      </dgm:t>
    </dgm:pt>
    <dgm:pt modelId="{423CE909-1368-4009-8E9C-2B9C8C62B60A}" type="pres">
      <dgm:prSet presAssocID="{0FC22E68-5B33-4457-A588-9E9A7DE31C7C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DE2D7558-FCAD-4F2E-B8C6-E4A497434B42}" type="pres">
      <dgm:prSet presAssocID="{649CCD67-25F9-4051-BF3D-63CE6612E14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A3CB04-FCDF-48CE-BF8F-5B1CADF38101}" type="pres">
      <dgm:prSet presAssocID="{231363C7-0B48-48AB-8AEA-9BAFEC40CC07}" presName="sibTrans" presStyleLbl="sibTrans2D1" presStyleIdx="4" presStyleCnt="5"/>
      <dgm:spPr/>
      <dgm:t>
        <a:bodyPr/>
        <a:lstStyle/>
        <a:p>
          <a:endParaRPr lang="en-US"/>
        </a:p>
      </dgm:t>
    </dgm:pt>
    <dgm:pt modelId="{92ECCCB9-A218-46D7-BE70-4A15A671B443}" type="pres">
      <dgm:prSet presAssocID="{231363C7-0B48-48AB-8AEA-9BAFEC40CC07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124EAC33-AC09-4E03-8A32-757B622442C6}" type="presOf" srcId="{0FC22E68-5B33-4457-A588-9E9A7DE31C7C}" destId="{2A3DD012-4881-4F78-92E0-FE4B058D1E34}" srcOrd="0" destOrd="0" presId="urn:microsoft.com/office/officeart/2005/8/layout/cycle2"/>
    <dgm:cxn modelId="{B7AC4716-6280-47F8-B075-3EB1237429A7}" type="presOf" srcId="{231363C7-0B48-48AB-8AEA-9BAFEC40CC07}" destId="{F7A3CB04-FCDF-48CE-BF8F-5B1CADF38101}" srcOrd="0" destOrd="0" presId="urn:microsoft.com/office/officeart/2005/8/layout/cycle2"/>
    <dgm:cxn modelId="{D7B8FD24-3087-4B0A-A6C6-56647397ED38}" type="presOf" srcId="{F279CFAE-C9E2-475B-A15E-5012A43E7A26}" destId="{6E4C8B73-9639-48A1-99A1-5F21F3A92E9D}" srcOrd="0" destOrd="0" presId="urn:microsoft.com/office/officeart/2005/8/layout/cycle2"/>
    <dgm:cxn modelId="{E41259DC-A056-4EDA-B840-A78EEF445E78}" type="presOf" srcId="{0F90427C-385E-4575-91C8-0DC42165B119}" destId="{6A901387-7EC8-4DB9-B8AC-53B8DFC4FBF1}" srcOrd="1" destOrd="0" presId="urn:microsoft.com/office/officeart/2005/8/layout/cycle2"/>
    <dgm:cxn modelId="{6BB6BF07-AB32-4772-A042-01126838065F}" srcId="{E3C7E99B-1DE5-4ED5-9ACC-13B0E310F271}" destId="{1EC8A47B-C8EF-4CF2-B052-8ADA53F4E416}" srcOrd="1" destOrd="0" parTransId="{5A03F75D-0628-4759-A08B-48D0EACB4EED}" sibTransId="{38598EDF-750C-44EC-B550-842F1D5C4894}"/>
    <dgm:cxn modelId="{CFA37BBC-B1C7-42B7-837D-E7FBDE5F1C57}" type="presOf" srcId="{27EACE8D-7D00-4BB9-9505-8D9979756E73}" destId="{83643D48-7225-4A91-A687-FE66D7F9E585}" srcOrd="0" destOrd="0" presId="urn:microsoft.com/office/officeart/2005/8/layout/cycle2"/>
    <dgm:cxn modelId="{25526E4B-1792-46AF-B4A2-131584BD6A91}" type="presOf" srcId="{38598EDF-750C-44EC-B550-842F1D5C4894}" destId="{6CFBDD3F-4A8F-4796-B8B5-551E6F834F40}" srcOrd="1" destOrd="0" presId="urn:microsoft.com/office/officeart/2005/8/layout/cycle2"/>
    <dgm:cxn modelId="{F0807F57-8EF9-4074-91D7-4AF5B5682837}" type="presOf" srcId="{A863500A-D2D7-4A23-B8E1-205AF3E203BA}" destId="{1B5AD4A3-3E91-479C-AE32-86AF3C52E17D}" srcOrd="0" destOrd="0" presId="urn:microsoft.com/office/officeart/2005/8/layout/cycle2"/>
    <dgm:cxn modelId="{89CDA91E-01F3-4E80-827A-6D0A8F20E3E1}" type="presOf" srcId="{7E91BDEF-6B23-4397-8891-E22692E2B483}" destId="{DC031BFC-E4E6-4776-BFB2-DF98434F1332}" srcOrd="1" destOrd="0" presId="urn:microsoft.com/office/officeart/2005/8/layout/cycle2"/>
    <dgm:cxn modelId="{8FBB68C4-704C-443A-991A-E8458FC8354F}" srcId="{E3C7E99B-1DE5-4ED5-9ACC-13B0E310F271}" destId="{A863500A-D2D7-4A23-B8E1-205AF3E203BA}" srcOrd="3" destOrd="0" parTransId="{D21B61AB-35FD-472A-B228-7C375C1A8DB7}" sibTransId="{0FC22E68-5B33-4457-A588-9E9A7DE31C7C}"/>
    <dgm:cxn modelId="{DBD5EABB-CE8E-4783-9AA9-FBAB3EFAFC17}" type="presOf" srcId="{1EC8A47B-C8EF-4CF2-B052-8ADA53F4E416}" destId="{A9C0F1E2-F997-4DE5-8862-C0B1D76973CE}" srcOrd="0" destOrd="0" presId="urn:microsoft.com/office/officeart/2005/8/layout/cycle2"/>
    <dgm:cxn modelId="{AEA65F7E-4311-477A-95A9-292818E6E5F6}" srcId="{E3C7E99B-1DE5-4ED5-9ACC-13B0E310F271}" destId="{27EACE8D-7D00-4BB9-9505-8D9979756E73}" srcOrd="2" destOrd="0" parTransId="{E5CF19AE-1C1C-44BE-84BA-A3924407EB16}" sibTransId="{0F90427C-385E-4575-91C8-0DC42165B119}"/>
    <dgm:cxn modelId="{293AE91D-8647-439D-8E3F-321CA092FF22}" srcId="{E3C7E99B-1DE5-4ED5-9ACC-13B0E310F271}" destId="{F279CFAE-C9E2-475B-A15E-5012A43E7A26}" srcOrd="0" destOrd="0" parTransId="{65354ED3-B934-4751-9311-168D0FF835C1}" sibTransId="{7E91BDEF-6B23-4397-8891-E22692E2B483}"/>
    <dgm:cxn modelId="{0C3F4F20-BE55-44CF-88F5-990351648724}" type="presOf" srcId="{231363C7-0B48-48AB-8AEA-9BAFEC40CC07}" destId="{92ECCCB9-A218-46D7-BE70-4A15A671B443}" srcOrd="1" destOrd="0" presId="urn:microsoft.com/office/officeart/2005/8/layout/cycle2"/>
    <dgm:cxn modelId="{E089B3DB-5CA4-4473-8E69-BAECA3C96576}" type="presOf" srcId="{0F90427C-385E-4575-91C8-0DC42165B119}" destId="{4BA8D81B-D97E-430E-8C5C-F93329507D03}" srcOrd="0" destOrd="0" presId="urn:microsoft.com/office/officeart/2005/8/layout/cycle2"/>
    <dgm:cxn modelId="{D641CD5C-7527-4EBD-B36A-3D2F75A3E2F3}" type="presOf" srcId="{7E91BDEF-6B23-4397-8891-E22692E2B483}" destId="{3CA74F39-8B0E-4651-851F-4F032F5FFA58}" srcOrd="0" destOrd="0" presId="urn:microsoft.com/office/officeart/2005/8/layout/cycle2"/>
    <dgm:cxn modelId="{CB51F89B-83FA-4910-A763-3A24E79B58D8}" type="presOf" srcId="{0FC22E68-5B33-4457-A588-9E9A7DE31C7C}" destId="{423CE909-1368-4009-8E9C-2B9C8C62B60A}" srcOrd="1" destOrd="0" presId="urn:microsoft.com/office/officeart/2005/8/layout/cycle2"/>
    <dgm:cxn modelId="{45230D02-B32E-45E9-AB34-DCF666CEA508}" type="presOf" srcId="{E3C7E99B-1DE5-4ED5-9ACC-13B0E310F271}" destId="{62659705-6D34-4439-9E10-5839E186B5C7}" srcOrd="0" destOrd="0" presId="urn:microsoft.com/office/officeart/2005/8/layout/cycle2"/>
    <dgm:cxn modelId="{D982F873-0C8D-4B95-AC6F-B4763F1664EB}" srcId="{E3C7E99B-1DE5-4ED5-9ACC-13B0E310F271}" destId="{649CCD67-25F9-4051-BF3D-63CE6612E149}" srcOrd="4" destOrd="0" parTransId="{0BFF05D4-C07F-47FA-B28F-DCCACE920E35}" sibTransId="{231363C7-0B48-48AB-8AEA-9BAFEC40CC07}"/>
    <dgm:cxn modelId="{B69D4896-C12E-4AB4-A55F-EF2D4ACF7CE8}" type="presOf" srcId="{649CCD67-25F9-4051-BF3D-63CE6612E149}" destId="{DE2D7558-FCAD-4F2E-B8C6-E4A497434B42}" srcOrd="0" destOrd="0" presId="urn:microsoft.com/office/officeart/2005/8/layout/cycle2"/>
    <dgm:cxn modelId="{493B2DB3-3E03-4919-88D2-C155D72C7E51}" type="presOf" srcId="{38598EDF-750C-44EC-B550-842F1D5C4894}" destId="{3950AF89-F347-4085-B9F1-292A3F0EAAFF}" srcOrd="0" destOrd="0" presId="urn:microsoft.com/office/officeart/2005/8/layout/cycle2"/>
    <dgm:cxn modelId="{014B4A65-3223-4158-AEF1-34072A7F835A}" type="presParOf" srcId="{62659705-6D34-4439-9E10-5839E186B5C7}" destId="{6E4C8B73-9639-48A1-99A1-5F21F3A92E9D}" srcOrd="0" destOrd="0" presId="urn:microsoft.com/office/officeart/2005/8/layout/cycle2"/>
    <dgm:cxn modelId="{28C07D74-93D1-4732-B399-054F35DEFBC8}" type="presParOf" srcId="{62659705-6D34-4439-9E10-5839E186B5C7}" destId="{3CA74F39-8B0E-4651-851F-4F032F5FFA58}" srcOrd="1" destOrd="0" presId="urn:microsoft.com/office/officeart/2005/8/layout/cycle2"/>
    <dgm:cxn modelId="{402E4674-FB80-4834-9CAF-D8D5D28610A5}" type="presParOf" srcId="{3CA74F39-8B0E-4651-851F-4F032F5FFA58}" destId="{DC031BFC-E4E6-4776-BFB2-DF98434F1332}" srcOrd="0" destOrd="0" presId="urn:microsoft.com/office/officeart/2005/8/layout/cycle2"/>
    <dgm:cxn modelId="{FBE148AE-64C5-424B-89E0-603A399041B5}" type="presParOf" srcId="{62659705-6D34-4439-9E10-5839E186B5C7}" destId="{A9C0F1E2-F997-4DE5-8862-C0B1D76973CE}" srcOrd="2" destOrd="0" presId="urn:microsoft.com/office/officeart/2005/8/layout/cycle2"/>
    <dgm:cxn modelId="{14CBE40D-8B1E-4946-9314-5BA3C42F7384}" type="presParOf" srcId="{62659705-6D34-4439-9E10-5839E186B5C7}" destId="{3950AF89-F347-4085-B9F1-292A3F0EAAFF}" srcOrd="3" destOrd="0" presId="urn:microsoft.com/office/officeart/2005/8/layout/cycle2"/>
    <dgm:cxn modelId="{AF578A41-345F-4549-AE13-2057F899D0C1}" type="presParOf" srcId="{3950AF89-F347-4085-B9F1-292A3F0EAAFF}" destId="{6CFBDD3F-4A8F-4796-B8B5-551E6F834F40}" srcOrd="0" destOrd="0" presId="urn:microsoft.com/office/officeart/2005/8/layout/cycle2"/>
    <dgm:cxn modelId="{E01BF000-E289-4C17-95D3-8AFF42771902}" type="presParOf" srcId="{62659705-6D34-4439-9E10-5839E186B5C7}" destId="{83643D48-7225-4A91-A687-FE66D7F9E585}" srcOrd="4" destOrd="0" presId="urn:microsoft.com/office/officeart/2005/8/layout/cycle2"/>
    <dgm:cxn modelId="{BB604A2B-EC87-41C5-98B5-C0A11D7F8306}" type="presParOf" srcId="{62659705-6D34-4439-9E10-5839E186B5C7}" destId="{4BA8D81B-D97E-430E-8C5C-F93329507D03}" srcOrd="5" destOrd="0" presId="urn:microsoft.com/office/officeart/2005/8/layout/cycle2"/>
    <dgm:cxn modelId="{76A264D8-8E71-4FEC-8118-C6D085EFB384}" type="presParOf" srcId="{4BA8D81B-D97E-430E-8C5C-F93329507D03}" destId="{6A901387-7EC8-4DB9-B8AC-53B8DFC4FBF1}" srcOrd="0" destOrd="0" presId="urn:microsoft.com/office/officeart/2005/8/layout/cycle2"/>
    <dgm:cxn modelId="{477EAF65-6806-4246-A2D4-FA296CDF741E}" type="presParOf" srcId="{62659705-6D34-4439-9E10-5839E186B5C7}" destId="{1B5AD4A3-3E91-479C-AE32-86AF3C52E17D}" srcOrd="6" destOrd="0" presId="urn:microsoft.com/office/officeart/2005/8/layout/cycle2"/>
    <dgm:cxn modelId="{EB7E7A76-3449-4871-839A-49E30240029A}" type="presParOf" srcId="{62659705-6D34-4439-9E10-5839E186B5C7}" destId="{2A3DD012-4881-4F78-92E0-FE4B058D1E34}" srcOrd="7" destOrd="0" presId="urn:microsoft.com/office/officeart/2005/8/layout/cycle2"/>
    <dgm:cxn modelId="{6800E0A5-6AA3-4551-A9E5-7BB134EF8576}" type="presParOf" srcId="{2A3DD012-4881-4F78-92E0-FE4B058D1E34}" destId="{423CE909-1368-4009-8E9C-2B9C8C62B60A}" srcOrd="0" destOrd="0" presId="urn:microsoft.com/office/officeart/2005/8/layout/cycle2"/>
    <dgm:cxn modelId="{B8A03CE2-18B4-431D-94DF-C2D8C305F21F}" type="presParOf" srcId="{62659705-6D34-4439-9E10-5839E186B5C7}" destId="{DE2D7558-FCAD-4F2E-B8C6-E4A497434B42}" srcOrd="8" destOrd="0" presId="urn:microsoft.com/office/officeart/2005/8/layout/cycle2"/>
    <dgm:cxn modelId="{EFCD149D-C40D-4ADE-868D-315C0A1430CE}" type="presParOf" srcId="{62659705-6D34-4439-9E10-5839E186B5C7}" destId="{F7A3CB04-FCDF-48CE-BF8F-5B1CADF38101}" srcOrd="9" destOrd="0" presId="urn:microsoft.com/office/officeart/2005/8/layout/cycle2"/>
    <dgm:cxn modelId="{6934009F-59E6-4403-AEC6-0AA188BC5983}" type="presParOf" srcId="{F7A3CB04-FCDF-48CE-BF8F-5B1CADF38101}" destId="{92ECCCB9-A218-46D7-BE70-4A15A671B443}" srcOrd="0" destOrd="0" presId="urn:microsoft.com/office/officeart/2005/8/layout/cycle2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D64648B-6C4E-46CB-96C7-B4EFED763DC2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4FB9F0C-9255-4897-9671-B319F8193C6C}">
      <dgm:prSet phldrT="[Text]" custT="1"/>
      <dgm:spPr>
        <a:solidFill>
          <a:schemeClr val="tx2"/>
        </a:solidFill>
        <a:ln>
          <a:noFill/>
        </a:ln>
      </dgm:spPr>
      <dgm:t>
        <a:bodyPr/>
        <a:lstStyle/>
        <a:p>
          <a:r>
            <a:rPr lang="en-US" sz="2000" dirty="0" smtClean="0"/>
            <a:t>Saving Time</a:t>
          </a:r>
          <a:endParaRPr lang="en-US" sz="2000" dirty="0"/>
        </a:p>
      </dgm:t>
    </dgm:pt>
    <dgm:pt modelId="{C5C7F8AB-328A-43C1-8237-D455BDEBFB74}" type="parTrans" cxnId="{03AEA020-AF77-4C46-8B96-9B76577EBD6A}">
      <dgm:prSet/>
      <dgm:spPr/>
      <dgm:t>
        <a:bodyPr/>
        <a:lstStyle/>
        <a:p>
          <a:endParaRPr lang="en-US"/>
        </a:p>
      </dgm:t>
    </dgm:pt>
    <dgm:pt modelId="{71197EA6-0247-40C8-9E11-DEAE25C6D29D}" type="sibTrans" cxnId="{03AEA020-AF77-4C46-8B96-9B76577EBD6A}">
      <dgm:prSet/>
      <dgm:spPr/>
      <dgm:t>
        <a:bodyPr/>
        <a:lstStyle/>
        <a:p>
          <a:endParaRPr lang="en-US"/>
        </a:p>
      </dgm:t>
    </dgm:pt>
    <dgm:pt modelId="{FDEB0290-A41E-4D25-B59C-3E074D2A2B8B}">
      <dgm:prSet phldrT="[Text]" custT="1"/>
      <dgm:spPr>
        <a:solidFill>
          <a:schemeClr val="tx2"/>
        </a:solidFill>
        <a:ln w="0">
          <a:noFill/>
        </a:ln>
      </dgm:spPr>
      <dgm:t>
        <a:bodyPr/>
        <a:lstStyle/>
        <a:p>
          <a:r>
            <a:rPr lang="en-US" sz="2000" dirty="0" smtClean="0"/>
            <a:t>Saving Money</a:t>
          </a:r>
          <a:endParaRPr lang="en-US" sz="2000" dirty="0"/>
        </a:p>
      </dgm:t>
    </dgm:pt>
    <dgm:pt modelId="{0F517EBB-E191-43E8-97C3-F70EF73FE386}" type="parTrans" cxnId="{537173FD-8965-4864-A6D4-3BF1B9C11446}">
      <dgm:prSet/>
      <dgm:spPr/>
      <dgm:t>
        <a:bodyPr/>
        <a:lstStyle/>
        <a:p>
          <a:endParaRPr lang="en-US"/>
        </a:p>
      </dgm:t>
    </dgm:pt>
    <dgm:pt modelId="{BF1A2244-2DD1-4274-B858-196F63DFF359}" type="sibTrans" cxnId="{537173FD-8965-4864-A6D4-3BF1B9C11446}">
      <dgm:prSet/>
      <dgm:spPr/>
      <dgm:t>
        <a:bodyPr/>
        <a:lstStyle/>
        <a:p>
          <a:endParaRPr lang="en-US"/>
        </a:p>
      </dgm:t>
    </dgm:pt>
    <dgm:pt modelId="{567BA317-AA4E-4FCE-881C-2B8B9EB6C1F8}">
      <dgm:prSet phldrT="[Text]"/>
      <dgm:spPr>
        <a:solidFill>
          <a:srgbClr val="BDC7D5"/>
        </a:solidFill>
      </dgm:spPr>
      <dgm:t>
        <a:bodyPr/>
        <a:lstStyle/>
        <a:p>
          <a:r>
            <a:rPr lang="en-US" dirty="0" smtClean="0">
              <a:solidFill>
                <a:schemeClr val="tx1">
                  <a:lumMod val="75000"/>
                  <a:lumOff val="25000"/>
                </a:schemeClr>
              </a:solidFill>
            </a:rPr>
            <a:t>Cons</a:t>
          </a:r>
          <a:endParaRPr lang="en-US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0C9B185-4993-413C-98BD-01BABD58F749}" type="parTrans" cxnId="{4A68D200-0A7F-4B00-87FD-C2174A722962}">
      <dgm:prSet/>
      <dgm:spPr/>
      <dgm:t>
        <a:bodyPr/>
        <a:lstStyle/>
        <a:p>
          <a:endParaRPr lang="en-US"/>
        </a:p>
      </dgm:t>
    </dgm:pt>
    <dgm:pt modelId="{AA946251-2B48-44E4-99DE-F691CE6C5BA5}" type="sibTrans" cxnId="{4A68D200-0A7F-4B00-87FD-C2174A722962}">
      <dgm:prSet/>
      <dgm:spPr/>
      <dgm:t>
        <a:bodyPr/>
        <a:lstStyle/>
        <a:p>
          <a:endParaRPr lang="en-US"/>
        </a:p>
      </dgm:t>
    </dgm:pt>
    <dgm:pt modelId="{C9C03FCB-A4B5-4443-A301-73F5D4721816}">
      <dgm:prSet phldrT="[Text]" custT="1"/>
      <dgm:spPr>
        <a:solidFill>
          <a:schemeClr val="tx2"/>
        </a:solidFill>
        <a:ln>
          <a:noFill/>
        </a:ln>
      </dgm:spPr>
      <dgm:t>
        <a:bodyPr/>
        <a:lstStyle/>
        <a:p>
          <a:r>
            <a:rPr lang="en-US" sz="2000" dirty="0" smtClean="0"/>
            <a:t>Effects on customer</a:t>
          </a:r>
          <a:endParaRPr lang="en-US" sz="2000" dirty="0"/>
        </a:p>
      </dgm:t>
    </dgm:pt>
    <dgm:pt modelId="{D5E6FD5E-1592-4033-96EE-F38BD4B07062}" type="parTrans" cxnId="{19E520C8-A80A-4A42-9B1E-891B2F57B321}">
      <dgm:prSet/>
      <dgm:spPr/>
      <dgm:t>
        <a:bodyPr/>
        <a:lstStyle/>
        <a:p>
          <a:endParaRPr lang="en-US"/>
        </a:p>
      </dgm:t>
    </dgm:pt>
    <dgm:pt modelId="{57612570-E07F-4393-9DB3-13E01BE3E181}" type="sibTrans" cxnId="{19E520C8-A80A-4A42-9B1E-891B2F57B321}">
      <dgm:prSet/>
      <dgm:spPr/>
      <dgm:t>
        <a:bodyPr/>
        <a:lstStyle/>
        <a:p>
          <a:endParaRPr lang="en-US"/>
        </a:p>
      </dgm:t>
    </dgm:pt>
    <dgm:pt modelId="{6081F4B7-851D-4851-8472-7FA726602CA8}">
      <dgm:prSet phldrT="[Text]" custT="1"/>
      <dgm:spPr>
        <a:solidFill>
          <a:schemeClr val="tx2"/>
        </a:solidFill>
        <a:ln>
          <a:noFill/>
        </a:ln>
      </dgm:spPr>
      <dgm:t>
        <a:bodyPr/>
        <a:lstStyle/>
        <a:p>
          <a:r>
            <a:rPr lang="en-US" sz="2000" dirty="0" smtClean="0"/>
            <a:t>Need to upgrade</a:t>
          </a:r>
          <a:endParaRPr lang="en-US" sz="2000" dirty="0"/>
        </a:p>
      </dgm:t>
    </dgm:pt>
    <dgm:pt modelId="{9DCA0754-D2BD-4302-B90E-9FA0D817BAF2}" type="parTrans" cxnId="{D8BEF251-B264-4FD4-B479-C672F736FEB1}">
      <dgm:prSet/>
      <dgm:spPr/>
      <dgm:t>
        <a:bodyPr/>
        <a:lstStyle/>
        <a:p>
          <a:endParaRPr lang="en-US"/>
        </a:p>
      </dgm:t>
    </dgm:pt>
    <dgm:pt modelId="{F87D5909-B9AE-4894-8299-8166498B7BEA}" type="sibTrans" cxnId="{D8BEF251-B264-4FD4-B479-C672F736FEB1}">
      <dgm:prSet/>
      <dgm:spPr/>
      <dgm:t>
        <a:bodyPr/>
        <a:lstStyle/>
        <a:p>
          <a:endParaRPr lang="en-US"/>
        </a:p>
      </dgm:t>
    </dgm:pt>
    <dgm:pt modelId="{44389F78-5290-478E-A044-0A236C1B7084}">
      <dgm:prSet phldrT="[Text]" custT="1"/>
      <dgm:spPr>
        <a:solidFill>
          <a:schemeClr val="tx2"/>
        </a:solidFill>
        <a:ln>
          <a:noFill/>
        </a:ln>
      </dgm:spPr>
      <dgm:t>
        <a:bodyPr/>
        <a:lstStyle/>
        <a:p>
          <a:r>
            <a:rPr lang="en-US" sz="2000" dirty="0" smtClean="0"/>
            <a:t>Dependency</a:t>
          </a:r>
          <a:endParaRPr lang="en-US" sz="2000" dirty="0"/>
        </a:p>
      </dgm:t>
    </dgm:pt>
    <dgm:pt modelId="{BBF8DE8D-BE56-49B6-BB60-51ECD3499938}" type="parTrans" cxnId="{5E4343F2-4B28-4BBE-8DDA-3B0A706360C5}">
      <dgm:prSet/>
      <dgm:spPr/>
      <dgm:t>
        <a:bodyPr/>
        <a:lstStyle/>
        <a:p>
          <a:endParaRPr lang="en-US"/>
        </a:p>
      </dgm:t>
    </dgm:pt>
    <dgm:pt modelId="{CF6A1534-E2D3-4890-B930-2DD7A489C6FA}" type="sibTrans" cxnId="{5E4343F2-4B28-4BBE-8DDA-3B0A706360C5}">
      <dgm:prSet/>
      <dgm:spPr/>
      <dgm:t>
        <a:bodyPr/>
        <a:lstStyle/>
        <a:p>
          <a:endParaRPr lang="en-US"/>
        </a:p>
      </dgm:t>
    </dgm:pt>
    <dgm:pt modelId="{2F61F516-FD74-49FE-B0D0-B1BCC4D90BDF}">
      <dgm:prSet phldrT="[Text]"/>
      <dgm:spPr>
        <a:solidFill>
          <a:srgbClr val="BDC7D5">
            <a:alpha val="90000"/>
          </a:srgbClr>
        </a:solidFill>
      </dgm:spPr>
      <dgm:t>
        <a:bodyPr/>
        <a:lstStyle/>
        <a:p>
          <a:r>
            <a:rPr lang="en-US" dirty="0" smtClean="0">
              <a:solidFill>
                <a:schemeClr val="tx1">
                  <a:lumMod val="75000"/>
                  <a:lumOff val="25000"/>
                </a:schemeClr>
              </a:solidFill>
            </a:rPr>
            <a:t>Pros</a:t>
          </a:r>
          <a:endParaRPr lang="en-US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A52AB88D-8F1D-4CF9-A18E-1BF588D47583}" type="sibTrans" cxnId="{E0540C21-18AA-4848-8D97-ED9BBFA6C668}">
      <dgm:prSet/>
      <dgm:spPr/>
      <dgm:t>
        <a:bodyPr/>
        <a:lstStyle/>
        <a:p>
          <a:endParaRPr lang="en-US"/>
        </a:p>
      </dgm:t>
    </dgm:pt>
    <dgm:pt modelId="{F0D9D7E8-11AA-4399-B8DB-09EF2297EC55}" type="parTrans" cxnId="{E0540C21-18AA-4848-8D97-ED9BBFA6C668}">
      <dgm:prSet/>
      <dgm:spPr/>
      <dgm:t>
        <a:bodyPr/>
        <a:lstStyle/>
        <a:p>
          <a:endParaRPr lang="en-US"/>
        </a:p>
      </dgm:t>
    </dgm:pt>
    <dgm:pt modelId="{4095C53F-A78F-4A99-8484-3BB693EDEB17}" type="pres">
      <dgm:prSet presAssocID="{7D64648B-6C4E-46CB-96C7-B4EFED763DC2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5E16A76-26C1-442F-9162-459C35FE8189}" type="pres">
      <dgm:prSet presAssocID="{7D64648B-6C4E-46CB-96C7-B4EFED763DC2}" presName="dummyMaxCanvas" presStyleCnt="0"/>
      <dgm:spPr/>
    </dgm:pt>
    <dgm:pt modelId="{F744EDD8-2818-4525-8730-E0E8439C3C85}" type="pres">
      <dgm:prSet presAssocID="{7D64648B-6C4E-46CB-96C7-B4EFED763DC2}" presName="parentComposite" presStyleCnt="0"/>
      <dgm:spPr/>
    </dgm:pt>
    <dgm:pt modelId="{D807C1E5-87BD-4DEE-AAFA-217C26212283}" type="pres">
      <dgm:prSet presAssocID="{7D64648B-6C4E-46CB-96C7-B4EFED763DC2}" presName="parent1" presStyleLbl="alignAccFollowNode1" presStyleIdx="0" presStyleCnt="4" custScaleX="47743" custScaleY="54688" custLinFactNeighborX="15059" custLinFactNeighborY="-1578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E3237A9F-9FDE-4F13-BBE9-E2092A02C02C}" type="pres">
      <dgm:prSet presAssocID="{7D64648B-6C4E-46CB-96C7-B4EFED763DC2}" presName="parent2" presStyleLbl="alignAccFollowNode1" presStyleIdx="1" presStyleCnt="4" custScaleX="47743" custScaleY="54688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ABE71358-7269-4727-A387-E37B682A1D3E}" type="pres">
      <dgm:prSet presAssocID="{7D64648B-6C4E-46CB-96C7-B4EFED763DC2}" presName="childrenComposite" presStyleCnt="0"/>
      <dgm:spPr/>
    </dgm:pt>
    <dgm:pt modelId="{C06F5EF9-666D-48B6-8F7C-25246D7B3426}" type="pres">
      <dgm:prSet presAssocID="{7D64648B-6C4E-46CB-96C7-B4EFED763DC2}" presName="dummyMaxCanvas_ChildArea" presStyleCnt="0"/>
      <dgm:spPr/>
    </dgm:pt>
    <dgm:pt modelId="{3D1627D2-FF14-400F-8214-E48C00A7A55A}" type="pres">
      <dgm:prSet presAssocID="{7D64648B-6C4E-46CB-96C7-B4EFED763DC2}" presName="fulcrum" presStyleLbl="alignAccFollowNode1" presStyleIdx="2" presStyleCnt="4" custLinFactNeighborX="-10524" custLinFactNeighborY="-3156"/>
      <dgm:spPr>
        <a:solidFill>
          <a:schemeClr val="accent1">
            <a:lumMod val="50000"/>
            <a:alpha val="90000"/>
          </a:schemeClr>
        </a:solidFill>
      </dgm:spPr>
      <dgm:t>
        <a:bodyPr/>
        <a:lstStyle/>
        <a:p>
          <a:endParaRPr lang="en-US"/>
        </a:p>
      </dgm:t>
    </dgm:pt>
    <dgm:pt modelId="{BD908D2A-E1CC-4272-B915-58DB6BC119B5}" type="pres">
      <dgm:prSet presAssocID="{7D64648B-6C4E-46CB-96C7-B4EFED763DC2}" presName="balance_23" presStyleLbl="alignAccFollowNode1" presStyleIdx="3" presStyleCnt="4" custLinFactNeighborX="-1578" custLinFactNeighborY="-3770">
        <dgm:presLayoutVars>
          <dgm:bulletEnabled val="1"/>
        </dgm:presLayoutVars>
      </dgm:prSet>
      <dgm:spPr>
        <a:solidFill>
          <a:schemeClr val="accent1">
            <a:lumMod val="50000"/>
            <a:alpha val="90000"/>
          </a:schemeClr>
        </a:solidFill>
      </dgm:spPr>
      <dgm:t>
        <a:bodyPr/>
        <a:lstStyle/>
        <a:p>
          <a:endParaRPr lang="en-US"/>
        </a:p>
      </dgm:t>
    </dgm:pt>
    <dgm:pt modelId="{EFAFCC94-1E70-430D-898F-44592D2EDF14}" type="pres">
      <dgm:prSet presAssocID="{7D64648B-6C4E-46CB-96C7-B4EFED763DC2}" presName="right_23_1" presStyleLbl="node1" presStyleIdx="0" presStyleCnt="5" custLinFactNeighborX="-4260" custLinFactNeighborY="-24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D52AF3-DC02-4BBF-8E95-560587A6EFFF}" type="pres">
      <dgm:prSet presAssocID="{7D64648B-6C4E-46CB-96C7-B4EFED763DC2}" presName="right_23_2" presStyleLbl="node1" presStyleIdx="1" presStyleCnt="5" custLinFactNeighborX="-4260" custLinFactNeighborY="-24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BD328-945B-4D34-8FCF-9CEC980BA76A}" type="pres">
      <dgm:prSet presAssocID="{7D64648B-6C4E-46CB-96C7-B4EFED763DC2}" presName="right_23_3" presStyleLbl="node1" presStyleIdx="2" presStyleCnt="5" custLinFactNeighborX="-4260" custLinFactNeighborY="-24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E936B1-C6EA-4825-A390-CD4520196FAB}" type="pres">
      <dgm:prSet presAssocID="{7D64648B-6C4E-46CB-96C7-B4EFED763DC2}" presName="left_23_1" presStyleLbl="node1" presStyleIdx="3" presStyleCnt="5" custLinFactNeighborX="-4260" custLinFactNeighborY="-24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C69D0B-5674-4891-AEE0-DFB3C65FDFAC}" type="pres">
      <dgm:prSet presAssocID="{7D64648B-6C4E-46CB-96C7-B4EFED763DC2}" presName="left_23_2" presStyleLbl="node1" presStyleIdx="4" presStyleCnt="5" custLinFactNeighborX="-4260" custLinFactNeighborY="-24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D17178C-B6F7-44FD-9519-AB1D1FA69353}" type="presOf" srcId="{A4FB9F0C-9255-4897-9671-B319F8193C6C}" destId="{C6E936B1-C6EA-4825-A390-CD4520196FAB}" srcOrd="0" destOrd="0" presId="urn:microsoft.com/office/officeart/2005/8/layout/balance1"/>
    <dgm:cxn modelId="{D8BEF251-B264-4FD4-B479-C672F736FEB1}" srcId="{567BA317-AA4E-4FCE-881C-2B8B9EB6C1F8}" destId="{6081F4B7-851D-4851-8472-7FA726602CA8}" srcOrd="1" destOrd="0" parTransId="{9DCA0754-D2BD-4302-B90E-9FA0D817BAF2}" sibTransId="{F87D5909-B9AE-4894-8299-8166498B7BEA}"/>
    <dgm:cxn modelId="{4A68D200-0A7F-4B00-87FD-C2174A722962}" srcId="{7D64648B-6C4E-46CB-96C7-B4EFED763DC2}" destId="{567BA317-AA4E-4FCE-881C-2B8B9EB6C1F8}" srcOrd="1" destOrd="0" parTransId="{60C9B185-4993-413C-98BD-01BABD58F749}" sibTransId="{AA946251-2B48-44E4-99DE-F691CE6C5BA5}"/>
    <dgm:cxn modelId="{A223D75C-F3EA-4E84-9F09-4BB22CC9CEAB}" type="presOf" srcId="{44389F78-5290-478E-A044-0A236C1B7084}" destId="{6B6BD328-945B-4D34-8FCF-9CEC980BA76A}" srcOrd="0" destOrd="0" presId="urn:microsoft.com/office/officeart/2005/8/layout/balance1"/>
    <dgm:cxn modelId="{F3D779DB-D9EE-4FE5-8353-7B1A9F9466AA}" type="presOf" srcId="{567BA317-AA4E-4FCE-881C-2B8B9EB6C1F8}" destId="{E3237A9F-9FDE-4F13-BBE9-E2092A02C02C}" srcOrd="0" destOrd="0" presId="urn:microsoft.com/office/officeart/2005/8/layout/balance1"/>
    <dgm:cxn modelId="{5E4343F2-4B28-4BBE-8DDA-3B0A706360C5}" srcId="{567BA317-AA4E-4FCE-881C-2B8B9EB6C1F8}" destId="{44389F78-5290-478E-A044-0A236C1B7084}" srcOrd="2" destOrd="0" parTransId="{BBF8DE8D-BE56-49B6-BB60-51ECD3499938}" sibTransId="{CF6A1534-E2D3-4890-B930-2DD7A489C6FA}"/>
    <dgm:cxn modelId="{E0540C21-18AA-4848-8D97-ED9BBFA6C668}" srcId="{7D64648B-6C4E-46CB-96C7-B4EFED763DC2}" destId="{2F61F516-FD74-49FE-B0D0-B1BCC4D90BDF}" srcOrd="0" destOrd="0" parTransId="{F0D9D7E8-11AA-4399-B8DB-09EF2297EC55}" sibTransId="{A52AB88D-8F1D-4CF9-A18E-1BF588D47583}"/>
    <dgm:cxn modelId="{01F0410B-853B-4B45-8D32-4DB00E631546}" type="presOf" srcId="{FDEB0290-A41E-4D25-B59C-3E074D2A2B8B}" destId="{76C69D0B-5674-4891-AEE0-DFB3C65FDFAC}" srcOrd="0" destOrd="0" presId="urn:microsoft.com/office/officeart/2005/8/layout/balance1"/>
    <dgm:cxn modelId="{537173FD-8965-4864-A6D4-3BF1B9C11446}" srcId="{2F61F516-FD74-49FE-B0D0-B1BCC4D90BDF}" destId="{FDEB0290-A41E-4D25-B59C-3E074D2A2B8B}" srcOrd="1" destOrd="0" parTransId="{0F517EBB-E191-43E8-97C3-F70EF73FE386}" sibTransId="{BF1A2244-2DD1-4274-B858-196F63DFF359}"/>
    <dgm:cxn modelId="{60287A95-0207-48C2-9407-2C49791C0FB8}" type="presOf" srcId="{C9C03FCB-A4B5-4443-A301-73F5D4721816}" destId="{EFAFCC94-1E70-430D-898F-44592D2EDF14}" srcOrd="0" destOrd="0" presId="urn:microsoft.com/office/officeart/2005/8/layout/balance1"/>
    <dgm:cxn modelId="{FC36DD7D-8BEB-4DE0-8247-A6F4E3FEB1BD}" type="presOf" srcId="{2F61F516-FD74-49FE-B0D0-B1BCC4D90BDF}" destId="{D807C1E5-87BD-4DEE-AAFA-217C26212283}" srcOrd="0" destOrd="0" presId="urn:microsoft.com/office/officeart/2005/8/layout/balance1"/>
    <dgm:cxn modelId="{D2FF9559-0054-4797-957C-920123CFFC99}" type="presOf" srcId="{7D64648B-6C4E-46CB-96C7-B4EFED763DC2}" destId="{4095C53F-A78F-4A99-8484-3BB693EDEB17}" srcOrd="0" destOrd="0" presId="urn:microsoft.com/office/officeart/2005/8/layout/balance1"/>
    <dgm:cxn modelId="{19E520C8-A80A-4A42-9B1E-891B2F57B321}" srcId="{567BA317-AA4E-4FCE-881C-2B8B9EB6C1F8}" destId="{C9C03FCB-A4B5-4443-A301-73F5D4721816}" srcOrd="0" destOrd="0" parTransId="{D5E6FD5E-1592-4033-96EE-F38BD4B07062}" sibTransId="{57612570-E07F-4393-9DB3-13E01BE3E181}"/>
    <dgm:cxn modelId="{69D3D97D-494D-45C5-BA13-7CB5B3E11853}" type="presOf" srcId="{6081F4B7-851D-4851-8472-7FA726602CA8}" destId="{0AD52AF3-DC02-4BBF-8E95-560587A6EFFF}" srcOrd="0" destOrd="0" presId="urn:microsoft.com/office/officeart/2005/8/layout/balance1"/>
    <dgm:cxn modelId="{03AEA020-AF77-4C46-8B96-9B76577EBD6A}" srcId="{2F61F516-FD74-49FE-B0D0-B1BCC4D90BDF}" destId="{A4FB9F0C-9255-4897-9671-B319F8193C6C}" srcOrd="0" destOrd="0" parTransId="{C5C7F8AB-328A-43C1-8237-D455BDEBFB74}" sibTransId="{71197EA6-0247-40C8-9E11-DEAE25C6D29D}"/>
    <dgm:cxn modelId="{174C91AF-687A-4177-956D-D2853E2328F1}" type="presParOf" srcId="{4095C53F-A78F-4A99-8484-3BB693EDEB17}" destId="{B5E16A76-26C1-442F-9162-459C35FE8189}" srcOrd="0" destOrd="0" presId="urn:microsoft.com/office/officeart/2005/8/layout/balance1"/>
    <dgm:cxn modelId="{FD1FDDB9-7E28-4852-9A80-D4FFAB6BA034}" type="presParOf" srcId="{4095C53F-A78F-4A99-8484-3BB693EDEB17}" destId="{F744EDD8-2818-4525-8730-E0E8439C3C85}" srcOrd="1" destOrd="0" presId="urn:microsoft.com/office/officeart/2005/8/layout/balance1"/>
    <dgm:cxn modelId="{BE5DCAAC-9B69-40C6-819C-3187386D4153}" type="presParOf" srcId="{F744EDD8-2818-4525-8730-E0E8439C3C85}" destId="{D807C1E5-87BD-4DEE-AAFA-217C26212283}" srcOrd="0" destOrd="0" presId="urn:microsoft.com/office/officeart/2005/8/layout/balance1"/>
    <dgm:cxn modelId="{28534093-FF11-4411-9A61-DE0BFE8BF101}" type="presParOf" srcId="{F744EDD8-2818-4525-8730-E0E8439C3C85}" destId="{E3237A9F-9FDE-4F13-BBE9-E2092A02C02C}" srcOrd="1" destOrd="0" presId="urn:microsoft.com/office/officeart/2005/8/layout/balance1"/>
    <dgm:cxn modelId="{B7F98726-BEDA-4A2F-B3FF-140AD43925A1}" type="presParOf" srcId="{4095C53F-A78F-4A99-8484-3BB693EDEB17}" destId="{ABE71358-7269-4727-A387-E37B682A1D3E}" srcOrd="2" destOrd="0" presId="urn:microsoft.com/office/officeart/2005/8/layout/balance1"/>
    <dgm:cxn modelId="{10E24087-DACF-4322-985D-34FEDA8CEE28}" type="presParOf" srcId="{ABE71358-7269-4727-A387-E37B682A1D3E}" destId="{C06F5EF9-666D-48B6-8F7C-25246D7B3426}" srcOrd="0" destOrd="0" presId="urn:microsoft.com/office/officeart/2005/8/layout/balance1"/>
    <dgm:cxn modelId="{5DA3D137-FFBB-4F96-8682-B3416C239F35}" type="presParOf" srcId="{ABE71358-7269-4727-A387-E37B682A1D3E}" destId="{3D1627D2-FF14-400F-8214-E48C00A7A55A}" srcOrd="1" destOrd="0" presId="urn:microsoft.com/office/officeart/2005/8/layout/balance1"/>
    <dgm:cxn modelId="{8CF28D66-E27C-4C22-8353-48C565D45045}" type="presParOf" srcId="{ABE71358-7269-4727-A387-E37B682A1D3E}" destId="{BD908D2A-E1CC-4272-B915-58DB6BC119B5}" srcOrd="2" destOrd="0" presId="urn:microsoft.com/office/officeart/2005/8/layout/balance1"/>
    <dgm:cxn modelId="{B6D522FA-DE02-413A-967E-B9BCF65B015A}" type="presParOf" srcId="{ABE71358-7269-4727-A387-E37B682A1D3E}" destId="{EFAFCC94-1E70-430D-898F-44592D2EDF14}" srcOrd="3" destOrd="0" presId="urn:microsoft.com/office/officeart/2005/8/layout/balance1"/>
    <dgm:cxn modelId="{CE14E0F6-D328-425B-BDFE-4B13D9D6C0C9}" type="presParOf" srcId="{ABE71358-7269-4727-A387-E37B682A1D3E}" destId="{0AD52AF3-DC02-4BBF-8E95-560587A6EFFF}" srcOrd="4" destOrd="0" presId="urn:microsoft.com/office/officeart/2005/8/layout/balance1"/>
    <dgm:cxn modelId="{1D24A5C6-992D-4AD4-9928-EF91546280DD}" type="presParOf" srcId="{ABE71358-7269-4727-A387-E37B682A1D3E}" destId="{6B6BD328-945B-4D34-8FCF-9CEC980BA76A}" srcOrd="5" destOrd="0" presId="urn:microsoft.com/office/officeart/2005/8/layout/balance1"/>
    <dgm:cxn modelId="{89DFACBB-6C39-4257-8AC5-837A926B796B}" type="presParOf" srcId="{ABE71358-7269-4727-A387-E37B682A1D3E}" destId="{C6E936B1-C6EA-4825-A390-CD4520196FAB}" srcOrd="6" destOrd="0" presId="urn:microsoft.com/office/officeart/2005/8/layout/balance1"/>
    <dgm:cxn modelId="{E86F20F1-EF16-4353-B1EA-A7C3EDECD353}" type="presParOf" srcId="{ABE71358-7269-4727-A387-E37B682A1D3E}" destId="{76C69D0B-5674-4891-AEE0-DFB3C65FDFAC}" srcOrd="7" destOrd="0" presId="urn:microsoft.com/office/officeart/2005/8/layout/balance1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22FC1B-0A82-4161-9378-034BFEDF6D9B}">
      <dsp:nvSpPr>
        <dsp:cNvPr id="0" name=""/>
        <dsp:cNvSpPr/>
      </dsp:nvSpPr>
      <dsp:spPr>
        <a:xfrm>
          <a:off x="7143" y="2068777"/>
          <a:ext cx="2135187" cy="1281112"/>
        </a:xfrm>
        <a:prstGeom prst="roundRect">
          <a:avLst>
            <a:gd name="adj" fmla="val 10000"/>
          </a:avLst>
        </a:prstGeom>
        <a:solidFill>
          <a:schemeClr val="tx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Analyzing</a:t>
          </a:r>
          <a:endParaRPr lang="en-US" sz="2000" kern="1200" dirty="0"/>
        </a:p>
      </dsp:txBody>
      <dsp:txXfrm>
        <a:off x="44665" y="2106299"/>
        <a:ext cx="2060143" cy="1206068"/>
      </dsp:txXfrm>
    </dsp:sp>
    <dsp:sp modelId="{337689C6-E224-404E-9C75-14649E54C6AD}">
      <dsp:nvSpPr>
        <dsp:cNvPr id="0" name=""/>
        <dsp:cNvSpPr/>
      </dsp:nvSpPr>
      <dsp:spPr>
        <a:xfrm>
          <a:off x="2355850" y="2444570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2355850" y="2550475"/>
        <a:ext cx="316861" cy="317716"/>
      </dsp:txXfrm>
    </dsp:sp>
    <dsp:sp modelId="{E55F6676-8A7B-431A-854D-C3C6BF1644C8}">
      <dsp:nvSpPr>
        <dsp:cNvPr id="0" name=""/>
        <dsp:cNvSpPr/>
      </dsp:nvSpPr>
      <dsp:spPr>
        <a:xfrm>
          <a:off x="2996406" y="2068777"/>
          <a:ext cx="2135187" cy="1281112"/>
        </a:xfrm>
        <a:prstGeom prst="roundRect">
          <a:avLst>
            <a:gd name="adj" fmla="val 10000"/>
          </a:avLst>
        </a:prstGeom>
        <a:solidFill>
          <a:schemeClr val="tx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Implementing</a:t>
          </a:r>
          <a:endParaRPr lang="en-US" sz="2000" kern="1200" dirty="0"/>
        </a:p>
      </dsp:txBody>
      <dsp:txXfrm>
        <a:off x="3033928" y="2106299"/>
        <a:ext cx="2060143" cy="1206068"/>
      </dsp:txXfrm>
    </dsp:sp>
    <dsp:sp modelId="{03185299-E170-4959-8022-1BE705789930}">
      <dsp:nvSpPr>
        <dsp:cNvPr id="0" name=""/>
        <dsp:cNvSpPr/>
      </dsp:nvSpPr>
      <dsp:spPr>
        <a:xfrm>
          <a:off x="5345112" y="2444570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5345112" y="2550475"/>
        <a:ext cx="316861" cy="317716"/>
      </dsp:txXfrm>
    </dsp:sp>
    <dsp:sp modelId="{1E5E2D89-0A74-4A31-A900-F9527C64C67D}">
      <dsp:nvSpPr>
        <dsp:cNvPr id="0" name=""/>
        <dsp:cNvSpPr/>
      </dsp:nvSpPr>
      <dsp:spPr>
        <a:xfrm>
          <a:off x="5985668" y="2068777"/>
          <a:ext cx="2135187" cy="1281112"/>
        </a:xfrm>
        <a:prstGeom prst="roundRect">
          <a:avLst>
            <a:gd name="adj" fmla="val 10000"/>
          </a:avLst>
        </a:prstGeom>
        <a:solidFill>
          <a:schemeClr val="tx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Testing</a:t>
          </a:r>
          <a:endParaRPr lang="en-US" sz="2000" kern="1200" dirty="0"/>
        </a:p>
      </dsp:txBody>
      <dsp:txXfrm>
        <a:off x="6023190" y="2106299"/>
        <a:ext cx="2060143" cy="12060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4C8B73-9639-48A1-99A1-5F21F3A92E9D}">
      <dsp:nvSpPr>
        <dsp:cNvPr id="0" name=""/>
        <dsp:cNvSpPr/>
      </dsp:nvSpPr>
      <dsp:spPr>
        <a:xfrm>
          <a:off x="3246437" y="534"/>
          <a:ext cx="1635124" cy="1635124"/>
        </a:xfrm>
        <a:prstGeom prst="ellipse">
          <a:avLst/>
        </a:prstGeom>
        <a:solidFill>
          <a:schemeClr val="tx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Requirement       Analysis</a:t>
          </a:r>
          <a:endParaRPr lang="en-US" sz="1300" kern="1200" dirty="0"/>
        </a:p>
      </dsp:txBody>
      <dsp:txXfrm>
        <a:off x="3485895" y="239992"/>
        <a:ext cx="1156208" cy="1156208"/>
      </dsp:txXfrm>
    </dsp:sp>
    <dsp:sp modelId="{3CA74F39-8B0E-4651-851F-4F032F5FFA58}">
      <dsp:nvSpPr>
        <dsp:cNvPr id="0" name=""/>
        <dsp:cNvSpPr/>
      </dsp:nvSpPr>
      <dsp:spPr>
        <a:xfrm rot="2160000">
          <a:off x="4830234" y="1257302"/>
          <a:ext cx="436123" cy="5518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50000"/>
            <a:alpha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4842728" y="1329221"/>
        <a:ext cx="305286" cy="331112"/>
      </dsp:txXfrm>
    </dsp:sp>
    <dsp:sp modelId="{A9C0F1E2-F997-4DE5-8862-C0B1D76973CE}">
      <dsp:nvSpPr>
        <dsp:cNvPr id="0" name=""/>
        <dsp:cNvSpPr/>
      </dsp:nvSpPr>
      <dsp:spPr>
        <a:xfrm>
          <a:off x="5235001" y="1445310"/>
          <a:ext cx="1635124" cy="1635124"/>
        </a:xfrm>
        <a:prstGeom prst="ellipse">
          <a:avLst/>
        </a:prstGeom>
        <a:solidFill>
          <a:schemeClr val="tx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Design</a:t>
          </a:r>
          <a:endParaRPr lang="en-US" sz="1300" kern="1200" dirty="0"/>
        </a:p>
      </dsp:txBody>
      <dsp:txXfrm>
        <a:off x="5474459" y="1684768"/>
        <a:ext cx="1156208" cy="1156208"/>
      </dsp:txXfrm>
    </dsp:sp>
    <dsp:sp modelId="{3950AF89-F347-4085-B9F1-292A3F0EAAFF}">
      <dsp:nvSpPr>
        <dsp:cNvPr id="0" name=""/>
        <dsp:cNvSpPr/>
      </dsp:nvSpPr>
      <dsp:spPr>
        <a:xfrm rot="6480000">
          <a:off x="5458534" y="3144055"/>
          <a:ext cx="436123" cy="5518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50000"/>
            <a:alpha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0800000">
        <a:off x="5544168" y="3192209"/>
        <a:ext cx="305286" cy="331112"/>
      </dsp:txXfrm>
    </dsp:sp>
    <dsp:sp modelId="{83643D48-7225-4A91-A687-FE66D7F9E585}">
      <dsp:nvSpPr>
        <dsp:cNvPr id="0" name=""/>
        <dsp:cNvSpPr/>
      </dsp:nvSpPr>
      <dsp:spPr>
        <a:xfrm>
          <a:off x="4475437" y="3783007"/>
          <a:ext cx="1635124" cy="1635124"/>
        </a:xfrm>
        <a:prstGeom prst="ellipse">
          <a:avLst/>
        </a:prstGeom>
        <a:solidFill>
          <a:schemeClr val="tx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Implementation</a:t>
          </a:r>
          <a:endParaRPr lang="en-US" sz="1300" kern="1200" dirty="0"/>
        </a:p>
      </dsp:txBody>
      <dsp:txXfrm>
        <a:off x="4714895" y="4022465"/>
        <a:ext cx="1156208" cy="1156208"/>
      </dsp:txXfrm>
    </dsp:sp>
    <dsp:sp modelId="{4BA8D81B-D97E-430E-8C5C-F93329507D03}">
      <dsp:nvSpPr>
        <dsp:cNvPr id="0" name=""/>
        <dsp:cNvSpPr/>
      </dsp:nvSpPr>
      <dsp:spPr>
        <a:xfrm rot="10800000">
          <a:off x="3858281" y="4324642"/>
          <a:ext cx="436123" cy="5518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50000"/>
            <a:alpha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0800000">
        <a:off x="3989118" y="4435013"/>
        <a:ext cx="305286" cy="331112"/>
      </dsp:txXfrm>
    </dsp:sp>
    <dsp:sp modelId="{1B5AD4A3-3E91-479C-AE32-86AF3C52E17D}">
      <dsp:nvSpPr>
        <dsp:cNvPr id="0" name=""/>
        <dsp:cNvSpPr/>
      </dsp:nvSpPr>
      <dsp:spPr>
        <a:xfrm>
          <a:off x="2017437" y="3783007"/>
          <a:ext cx="1635124" cy="1635124"/>
        </a:xfrm>
        <a:prstGeom prst="ellipse">
          <a:avLst/>
        </a:prstGeom>
        <a:solidFill>
          <a:schemeClr val="tx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Testing</a:t>
          </a:r>
          <a:endParaRPr lang="en-US" sz="1300" kern="1200" dirty="0"/>
        </a:p>
      </dsp:txBody>
      <dsp:txXfrm>
        <a:off x="2256895" y="4022465"/>
        <a:ext cx="1156208" cy="1156208"/>
      </dsp:txXfrm>
    </dsp:sp>
    <dsp:sp modelId="{2A3DD012-4881-4F78-92E0-FE4B058D1E34}">
      <dsp:nvSpPr>
        <dsp:cNvPr id="0" name=""/>
        <dsp:cNvSpPr/>
      </dsp:nvSpPr>
      <dsp:spPr>
        <a:xfrm rot="15120000">
          <a:off x="2240970" y="3167533"/>
          <a:ext cx="436123" cy="5518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50000"/>
            <a:alpha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0800000">
        <a:off x="2326604" y="3340121"/>
        <a:ext cx="305286" cy="331112"/>
      </dsp:txXfrm>
    </dsp:sp>
    <dsp:sp modelId="{DE2D7558-FCAD-4F2E-B8C6-E4A497434B42}">
      <dsp:nvSpPr>
        <dsp:cNvPr id="0" name=""/>
        <dsp:cNvSpPr/>
      </dsp:nvSpPr>
      <dsp:spPr>
        <a:xfrm>
          <a:off x="1257873" y="1445310"/>
          <a:ext cx="1635124" cy="1635124"/>
        </a:xfrm>
        <a:prstGeom prst="ellipse">
          <a:avLst/>
        </a:prstGeom>
        <a:solidFill>
          <a:schemeClr val="tx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Evaluation</a:t>
          </a:r>
          <a:endParaRPr lang="en-US" sz="1300" kern="1200" dirty="0"/>
        </a:p>
      </dsp:txBody>
      <dsp:txXfrm>
        <a:off x="1497331" y="1684768"/>
        <a:ext cx="1156208" cy="1156208"/>
      </dsp:txXfrm>
    </dsp:sp>
    <dsp:sp modelId="{F7A3CB04-FCDF-48CE-BF8F-5B1CADF38101}">
      <dsp:nvSpPr>
        <dsp:cNvPr id="0" name=""/>
        <dsp:cNvSpPr/>
      </dsp:nvSpPr>
      <dsp:spPr>
        <a:xfrm rot="19440000">
          <a:off x="2841670" y="1271812"/>
          <a:ext cx="436123" cy="5518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50000"/>
            <a:alpha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2854164" y="1420635"/>
        <a:ext cx="305286" cy="3311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07C1E5-87BD-4DEE-AAFA-217C26212283}">
      <dsp:nvSpPr>
        <dsp:cNvPr id="0" name=""/>
        <dsp:cNvSpPr/>
      </dsp:nvSpPr>
      <dsp:spPr>
        <a:xfrm>
          <a:off x="2356778" y="246703"/>
          <a:ext cx="1005838" cy="640085"/>
        </a:xfrm>
        <a:prstGeom prst="roundRect">
          <a:avLst>
            <a:gd name="adj" fmla="val 10000"/>
          </a:avLst>
        </a:prstGeom>
        <a:solidFill>
          <a:srgbClr val="BDC7D5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Pros</a:t>
          </a:r>
          <a:endParaRPr lang="en-US" sz="27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375525" y="265450"/>
        <a:ext cx="968344" cy="602591"/>
      </dsp:txXfrm>
    </dsp:sp>
    <dsp:sp modelId="{E3237A9F-9FDE-4F13-BBE9-E2092A02C02C}">
      <dsp:nvSpPr>
        <dsp:cNvPr id="0" name=""/>
        <dsp:cNvSpPr/>
      </dsp:nvSpPr>
      <dsp:spPr>
        <a:xfrm>
          <a:off x="5082642" y="265173"/>
          <a:ext cx="1005838" cy="640085"/>
        </a:xfrm>
        <a:prstGeom prst="roundRect">
          <a:avLst>
            <a:gd name="adj" fmla="val 10000"/>
          </a:avLst>
        </a:prstGeom>
        <a:solidFill>
          <a:srgbClr val="BDC7D5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Cons</a:t>
          </a:r>
          <a:endParaRPr lang="en-US" sz="27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01389" y="283920"/>
        <a:ext cx="968344" cy="602591"/>
      </dsp:txXfrm>
    </dsp:sp>
    <dsp:sp modelId="{3D1627D2-FF14-400F-8214-E48C00A7A55A}">
      <dsp:nvSpPr>
        <dsp:cNvPr id="0" name=""/>
        <dsp:cNvSpPr/>
      </dsp:nvSpPr>
      <dsp:spPr>
        <a:xfrm>
          <a:off x="3532705" y="4946631"/>
          <a:ext cx="877824" cy="877824"/>
        </a:xfrm>
        <a:prstGeom prst="triangle">
          <a:avLst/>
        </a:prstGeom>
        <a:solidFill>
          <a:schemeClr val="accent1">
            <a:lumMod val="5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908D2A-E1CC-4272-B915-58DB6BC119B5}">
      <dsp:nvSpPr>
        <dsp:cNvPr id="0" name=""/>
        <dsp:cNvSpPr/>
      </dsp:nvSpPr>
      <dsp:spPr>
        <a:xfrm rot="240000">
          <a:off x="1337376" y="4570467"/>
          <a:ext cx="5268552" cy="368413"/>
        </a:xfrm>
        <a:prstGeom prst="rect">
          <a:avLst/>
        </a:prstGeom>
        <a:solidFill>
          <a:schemeClr val="accent1">
            <a:lumMod val="5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AFCC94-1E70-430D-898F-44592D2EDF14}">
      <dsp:nvSpPr>
        <dsp:cNvPr id="0" name=""/>
        <dsp:cNvSpPr/>
      </dsp:nvSpPr>
      <dsp:spPr>
        <a:xfrm rot="240000">
          <a:off x="4500790" y="3649347"/>
          <a:ext cx="2102102" cy="979365"/>
        </a:xfrm>
        <a:prstGeom prst="roundRect">
          <a:avLst/>
        </a:prstGeom>
        <a:solidFill>
          <a:schemeClr val="tx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Effects on customer</a:t>
          </a:r>
          <a:endParaRPr lang="en-US" sz="2000" kern="1200" dirty="0"/>
        </a:p>
      </dsp:txBody>
      <dsp:txXfrm>
        <a:off x="4548599" y="3697156"/>
        <a:ext cx="2006484" cy="883747"/>
      </dsp:txXfrm>
    </dsp:sp>
    <dsp:sp modelId="{0AD52AF3-DC02-4BBF-8E95-560587A6EFFF}">
      <dsp:nvSpPr>
        <dsp:cNvPr id="0" name=""/>
        <dsp:cNvSpPr/>
      </dsp:nvSpPr>
      <dsp:spPr>
        <a:xfrm rot="240000">
          <a:off x="4576868" y="2595958"/>
          <a:ext cx="2102102" cy="979365"/>
        </a:xfrm>
        <a:prstGeom prst="roundRect">
          <a:avLst/>
        </a:prstGeom>
        <a:solidFill>
          <a:schemeClr val="tx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Need to upgrade</a:t>
          </a:r>
          <a:endParaRPr lang="en-US" sz="2000" kern="1200" dirty="0"/>
        </a:p>
      </dsp:txBody>
      <dsp:txXfrm>
        <a:off x="4624677" y="2643767"/>
        <a:ext cx="2006484" cy="883747"/>
      </dsp:txXfrm>
    </dsp:sp>
    <dsp:sp modelId="{6B6BD328-945B-4D34-8FCF-9CEC980BA76A}">
      <dsp:nvSpPr>
        <dsp:cNvPr id="0" name=""/>
        <dsp:cNvSpPr/>
      </dsp:nvSpPr>
      <dsp:spPr>
        <a:xfrm rot="240000">
          <a:off x="4652946" y="1565978"/>
          <a:ext cx="2102102" cy="979365"/>
        </a:xfrm>
        <a:prstGeom prst="roundRect">
          <a:avLst/>
        </a:prstGeom>
        <a:solidFill>
          <a:schemeClr val="tx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Dependency</a:t>
          </a:r>
          <a:endParaRPr lang="en-US" sz="2000" kern="1200" dirty="0"/>
        </a:p>
      </dsp:txBody>
      <dsp:txXfrm>
        <a:off x="4700755" y="1613787"/>
        <a:ext cx="2006484" cy="883747"/>
      </dsp:txXfrm>
    </dsp:sp>
    <dsp:sp modelId="{C6E936B1-C6EA-4825-A390-CD4520196FAB}">
      <dsp:nvSpPr>
        <dsp:cNvPr id="0" name=""/>
        <dsp:cNvSpPr/>
      </dsp:nvSpPr>
      <dsp:spPr>
        <a:xfrm rot="240000">
          <a:off x="1486927" y="3438669"/>
          <a:ext cx="2102102" cy="979365"/>
        </a:xfrm>
        <a:prstGeom prst="roundRect">
          <a:avLst/>
        </a:prstGeom>
        <a:solidFill>
          <a:schemeClr val="tx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Saving Time</a:t>
          </a:r>
          <a:endParaRPr lang="en-US" sz="2000" kern="1200" dirty="0"/>
        </a:p>
      </dsp:txBody>
      <dsp:txXfrm>
        <a:off x="1534736" y="3486478"/>
        <a:ext cx="2006484" cy="883747"/>
      </dsp:txXfrm>
    </dsp:sp>
    <dsp:sp modelId="{76C69D0B-5674-4891-AEE0-DFB3C65FDFAC}">
      <dsp:nvSpPr>
        <dsp:cNvPr id="0" name=""/>
        <dsp:cNvSpPr/>
      </dsp:nvSpPr>
      <dsp:spPr>
        <a:xfrm rot="240000">
          <a:off x="1563005" y="2385280"/>
          <a:ext cx="2102102" cy="979365"/>
        </a:xfrm>
        <a:prstGeom prst="roundRect">
          <a:avLst/>
        </a:prstGeom>
        <a:solidFill>
          <a:schemeClr val="tx2"/>
        </a:solidFill>
        <a:ln w="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Saving Money</a:t>
          </a:r>
          <a:endParaRPr lang="en-US" sz="2000" kern="1200" dirty="0"/>
        </a:p>
      </dsp:txBody>
      <dsp:txXfrm>
        <a:off x="1610814" y="2433089"/>
        <a:ext cx="2006484" cy="8837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4B110-D647-46E5-9C07-9E17E5432DE1}" type="datetimeFigureOut">
              <a:rPr lang="en-US" smtClean="0"/>
              <a:t>12/12/2015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9BB00-E6C7-4FC7-8CE5-4914B072A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444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4B110-D647-46E5-9C07-9E17E5432DE1}" type="datetimeFigureOut">
              <a:rPr lang="en-US" smtClean="0"/>
              <a:t>12/12/2015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9BB00-E6C7-4FC7-8CE5-4914B072A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958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4B110-D647-46E5-9C07-9E17E5432DE1}" type="datetimeFigureOut">
              <a:rPr lang="en-US" smtClean="0"/>
              <a:t>12/12/2015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9BB00-E6C7-4FC7-8CE5-4914B072A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960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4B110-D647-46E5-9C07-9E17E5432DE1}" type="datetimeFigureOut">
              <a:rPr lang="en-US" smtClean="0"/>
              <a:t>12/12/2015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9BB00-E6C7-4FC7-8CE5-4914B072A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345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4B110-D647-46E5-9C07-9E17E5432DE1}" type="datetimeFigureOut">
              <a:rPr lang="en-US" smtClean="0"/>
              <a:t>12/12/2015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9BB00-E6C7-4FC7-8CE5-4914B072A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455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4B110-D647-46E5-9C07-9E17E5432DE1}" type="datetimeFigureOut">
              <a:rPr lang="en-US" smtClean="0"/>
              <a:t>12/12/2015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9BB00-E6C7-4FC7-8CE5-4914B072A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844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4B110-D647-46E5-9C07-9E17E5432DE1}" type="datetimeFigureOut">
              <a:rPr lang="en-US" smtClean="0"/>
              <a:t>12/12/2015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9BB00-E6C7-4FC7-8CE5-4914B072A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978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4B110-D647-46E5-9C07-9E17E5432DE1}" type="datetimeFigureOut">
              <a:rPr lang="en-US" smtClean="0"/>
              <a:t>12/12/2015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9BB00-E6C7-4FC7-8CE5-4914B072A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431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4B110-D647-46E5-9C07-9E17E5432DE1}" type="datetimeFigureOut">
              <a:rPr lang="en-US" smtClean="0"/>
              <a:t>12/12/2015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9BB00-E6C7-4FC7-8CE5-4914B072A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5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4B110-D647-46E5-9C07-9E17E5432DE1}" type="datetimeFigureOut">
              <a:rPr lang="en-US" smtClean="0"/>
              <a:t>12/12/2015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9BB00-E6C7-4FC7-8CE5-4914B072A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595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4B110-D647-46E5-9C07-9E17E5432DE1}" type="datetimeFigureOut">
              <a:rPr lang="en-US" smtClean="0"/>
              <a:t>12/12/2015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9BB00-E6C7-4FC7-8CE5-4914B072A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202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4B110-D647-46E5-9C07-9E17E5432DE1}" type="datetimeFigureOut">
              <a:rPr lang="en-US" smtClean="0"/>
              <a:t>12/12/2015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9BB00-E6C7-4FC7-8CE5-4914B072A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45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69F">
            <a:alpha val="4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40238539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3531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69F">
            <a:alpha val="4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14760392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09426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69F">
            <a:alpha val="4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970671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/>
              <a:t>Pros &amp; Cons of Technology in Business </a:t>
            </a:r>
            <a:r>
              <a:rPr lang="en-US" sz="2800" b="1" dirty="0" smtClean="0"/>
              <a:t>Today</a:t>
            </a:r>
            <a:endParaRPr lang="en-US" sz="28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918698410"/>
              </p:ext>
            </p:extLst>
          </p:nvPr>
        </p:nvGraphicFramePr>
        <p:xfrm>
          <a:off x="2158609" y="858129"/>
          <a:ext cx="8128000" cy="5852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9330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30</Words>
  <Application>Microsoft Office PowerPoint</Application>
  <PresentationFormat>Widescreen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Pros &amp; Cons of Technology in Business Today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lakshminarayanan.asokan</dc:creator>
  <cp:lastModifiedBy>Lakshmi Narayanan Asokan</cp:lastModifiedBy>
  <cp:revision>11</cp:revision>
  <dcterms:created xsi:type="dcterms:W3CDTF">2015-10-29T06:11:59Z</dcterms:created>
  <dcterms:modified xsi:type="dcterms:W3CDTF">2015-12-12T11:37:44Z</dcterms:modified>
</cp:coreProperties>
</file>