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 defTabSz="914400">
      <a:defRPr dirty="0"/>
    </a:defPPr>
    <a:lvl1pPr marL="0" algn="l" defTabSz="914400" rtl="0">
      <a:defRPr sz="1800" kern="1200" dirty="0">
        <a:solidFill>
          <a:schemeClr val="tx1"/>
        </a:solidFill>
        <a:latin typeface="+mn-lt"/>
        <a:ea typeface="+mn-ea"/>
      </a:defRPr>
    </a:lvl1pPr>
    <a:lvl2pPr marL="457200" algn="l" defTabSz="914400" rtl="0">
      <a:defRPr sz="1800" kern="1200" dirty="0">
        <a:solidFill>
          <a:schemeClr val="tx1"/>
        </a:solidFill>
        <a:latin typeface="+mn-lt"/>
        <a:ea typeface="+mn-ea"/>
      </a:defRPr>
    </a:lvl2pPr>
    <a:lvl3pPr marL="914400" algn="l" defTabSz="914400" rtl="0">
      <a:defRPr sz="1800" kern="1200" dirty="0">
        <a:solidFill>
          <a:schemeClr val="tx1"/>
        </a:solidFill>
        <a:latin typeface="+mn-lt"/>
        <a:ea typeface="+mn-ea"/>
      </a:defRPr>
    </a:lvl3pPr>
    <a:lvl4pPr marL="1371600" algn="l" defTabSz="914400" rtl="0">
      <a:defRPr sz="1800" kern="1200" dirty="0">
        <a:solidFill>
          <a:schemeClr val="tx1"/>
        </a:solidFill>
        <a:latin typeface="+mn-lt"/>
        <a:ea typeface="+mn-ea"/>
      </a:defRPr>
    </a:lvl4pPr>
    <a:lvl5pPr marL="1828800" algn="l" defTabSz="914400" rtl="0">
      <a:defRPr sz="1800" kern="1200" dirty="0">
        <a:solidFill>
          <a:schemeClr val="tx1"/>
        </a:solidFill>
        <a:latin typeface="+mn-lt"/>
        <a:ea typeface="+mn-ea"/>
      </a:defRPr>
    </a:lvl5pPr>
    <a:lvl6pPr marL="2286000" algn="l" defTabSz="914400" rtl="0">
      <a:defRPr sz="1800" kern="1200" dirty="0">
        <a:solidFill>
          <a:schemeClr val="tx1"/>
        </a:solidFill>
        <a:latin typeface="+mn-lt"/>
        <a:ea typeface="+mn-ea"/>
      </a:defRPr>
    </a:lvl6pPr>
    <a:lvl7pPr marL="2743200" algn="l" defTabSz="914400" rtl="0">
      <a:defRPr sz="1800" kern="1200" dirty="0">
        <a:solidFill>
          <a:schemeClr val="tx1"/>
        </a:solidFill>
        <a:latin typeface="+mn-lt"/>
        <a:ea typeface="+mn-ea"/>
      </a:defRPr>
    </a:lvl7pPr>
    <a:lvl8pPr marL="3200400" algn="l" defTabSz="914400" rtl="0">
      <a:defRPr sz="1800" kern="1200" dirty="0">
        <a:solidFill>
          <a:schemeClr val="tx1"/>
        </a:solidFill>
        <a:latin typeface="+mn-lt"/>
        <a:ea typeface="+mn-ea"/>
      </a:defRPr>
    </a:lvl8pPr>
    <a:lvl9pPr marL="3657600" algn="l" defTabSz="914400" rtl="0">
      <a:defRPr sz="1800" kern="1200" dirty="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F"/>
    <a:srgbClr val="FFE9AB"/>
    <a:srgbClr val="FFEDB9"/>
    <a:srgbClr val="FFEEBD"/>
    <a:srgbClr val="BDC7D5"/>
    <a:srgbClr val="DAE6EA"/>
    <a:srgbClr val="B2C7CE"/>
    <a:srgbClr val="D4E0E4"/>
    <a:srgbClr val="E4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7AC8D7-A442-4874-9ADE-033E32C19711}" type="doc">
      <dgm:prSet loTypeId="urn:microsoft.com/office/officeart/2005/8/layout/process1" loCatId="process" qsTypeId="urn:microsoft.com/office/officeart/2005/8/quickstyle/simple1" csTypeId="urn:microsoft.com/office/officeart/2005/8/colors/accent1_2" phldr="1"/>
      <dgm:spPr/>
      <dgm:t>
        <a:bodyPr wrap="square"/>
        <a:lstStyle/>
        <a:p>
          <a:pPr defTabSz="914400"/>
          <a:endParaRPr lang="en-US" dirty="0"/>
        </a:p>
      </dgm:t>
    </dgm:pt>
    <dgm:pt modelId="{90B437F8-B445-4564-9833-7C2C87D3DE2A}">
      <dgm:prSet phldrT="[Text]"/>
      <dgm:spPr>
        <a:solidFill>
          <a:srgbClr val="6495ED"/>
        </a:solidFill>
        <a:ln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smtClean="0"/>
            <a:t>Testing</a:t>
          </a:r>
          <a:endParaRPr lang="en-US" sz="2000" dirty="0"/>
        </a:p>
      </dgm:t>
    </dgm:pt>
    <dgm:pt modelId="{9B690A35-2E73-4D77-9406-4A925E1A9968}" type="parTrans" cxnId="{B8398FEC-26D5-4D0F-9A36-6F9C8EF0DAB5}">
      <dgm:prSet/>
      <dgm:spPr/>
      <dgm:t>
        <a:bodyPr/>
        <a:lstStyle/>
        <a:p>
          <a:endParaRPr lang="en-US"/>
        </a:p>
      </dgm:t>
    </dgm:pt>
    <dgm:pt modelId="{858A9D4F-5989-4F9B-A49F-1A99DA847E37}" type="sibTrans" cxnId="{B8398FEC-26D5-4D0F-9A36-6F9C8EF0DAB5}">
      <dgm:prSet/>
      <dgm:spPr/>
      <dgm:t>
        <a:bodyPr/>
        <a:lstStyle/>
        <a:p>
          <a:endParaRPr lang="en-US"/>
        </a:p>
      </dgm:t>
    </dgm:pt>
    <dgm:pt modelId="{E8F22805-6DC9-4FB1-8876-3D7BE3B4F10D}">
      <dgm:prSet phldrT="[Text]"/>
      <dgm:spPr>
        <a:solidFill>
          <a:srgbClr val="6495ED"/>
        </a:solidFill>
        <a:ln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 smtClean="0"/>
            <a:t>Implementing</a:t>
          </a:r>
          <a:endParaRPr lang="en-US" sz="2000" dirty="0"/>
        </a:p>
      </dgm:t>
    </dgm:pt>
    <dgm:pt modelId="{3564B2FA-2267-4D2F-8296-01FCE59EB12C}" type="sibTrans" cxnId="{E21D0972-9766-4638-8885-D8CEB2572B64}">
      <dgm:prSet/>
      <dgm:spPr/>
      <dgm:t>
        <a:bodyPr/>
        <a:lstStyle/>
        <a:p>
          <a:endParaRPr lang="en-US"/>
        </a:p>
      </dgm:t>
    </dgm:pt>
    <dgm:pt modelId="{C4D85EBA-051C-4FE3-AD86-2BC38D47357E}" type="parTrans" cxnId="{E21D0972-9766-4638-8885-D8CEB2572B64}">
      <dgm:prSet/>
      <dgm:spPr/>
      <dgm:t>
        <a:bodyPr/>
        <a:lstStyle/>
        <a:p>
          <a:endParaRPr lang="en-US"/>
        </a:p>
      </dgm:t>
    </dgm:pt>
    <dgm:pt modelId="{94D5C1E0-2E15-4228-9C84-201352D4D9DD}">
      <dgm:prSet phldrT="[Text]" custT="1"/>
      <dgm:spPr>
        <a:solidFill>
          <a:srgbClr val="6495ED"/>
        </a:solidFill>
        <a:ln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 smtClean="0"/>
            <a:t>Analyzing</a:t>
          </a:r>
          <a:endParaRPr lang="en-US" sz="2000" dirty="0"/>
        </a:p>
      </dgm:t>
    </dgm:pt>
    <dgm:pt modelId="{535314A8-7F9B-42DB-8BEF-0E2BA058BA2C}" type="parTrans" cxnId="{EC431BFD-6EBB-4555-A073-EC11C4E11AC3}">
      <dgm:prSet/>
      <dgm:spPr/>
      <dgm:t>
        <a:bodyPr/>
        <a:lstStyle/>
        <a:p>
          <a:endParaRPr lang="en-US"/>
        </a:p>
      </dgm:t>
    </dgm:pt>
    <dgm:pt modelId="{76132F22-75A4-43CA-AAF9-2512C3100A0B}" type="sibTrans" cxnId="{EC431BFD-6EBB-4555-A073-EC11C4E11AC3}">
      <dgm:prSet/>
      <dgm:spPr/>
      <dgm:t>
        <a:bodyPr/>
        <a:lstStyle/>
        <a:p>
          <a:endParaRPr lang="en-US"/>
        </a:p>
      </dgm:t>
    </dgm:pt>
    <dgm:pt modelId="{8969EF80-2884-4816-9950-3CC15FE043BB}" type="pres">
      <dgm:prSet presAssocID="{9B7AC8D7-A442-4874-9ADE-033E32C19711}" presName="Name0" presStyleCnt="0">
        <dgm:presLayoutVars>
          <dgm:dir/>
          <dgm:resizeHandles val="exact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763086D1-52F9-4D65-B988-BCC3B589371D}" type="pres">
      <dgm:prSet presAssocID="{94D5C1E0-2E15-4228-9C84-201352D4D9D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47F773-1148-41C4-8E41-FE521F96D7B3}" type="pres">
      <dgm:prSet presAssocID="{76132F22-75A4-43CA-AAF9-2512C3100A0B}" presName="sibTrans" presStyleLbl="sibTrans2D1" presStyleIdx="0" presStyleCnt="2"/>
      <dgm:spPr/>
    </dgm:pt>
    <dgm:pt modelId="{E3590694-267F-41DF-AD00-26C284C2A777}" type="pres">
      <dgm:prSet presAssocID="{76132F22-75A4-43CA-AAF9-2512C3100A0B}" presName="connectorText" presStyleLbl="sibTrans2D1" presStyleIdx="0" presStyleCnt="2"/>
      <dgm:spPr/>
    </dgm:pt>
    <dgm:pt modelId="{AC339954-80DA-4F31-A1B0-E2EC83AFEFEA}" type="pres">
      <dgm:prSet presAssocID="{E8F22805-6DC9-4FB1-8876-3D7BE3B4F1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B3B59-7582-4232-82BD-4245E0296D57}" type="pres">
      <dgm:prSet presAssocID="{3564B2FA-2267-4D2F-8296-01FCE59EB12C}" presName="sibTrans" presStyleLbl="sibTrans2D1" presStyleIdx="1" presStyleCnt="2"/>
      <dgm:spPr/>
    </dgm:pt>
    <dgm:pt modelId="{1C76393C-ACB1-42F3-88D9-21DF509A4F56}" type="pres">
      <dgm:prSet presAssocID="{3564B2FA-2267-4D2F-8296-01FCE59EB12C}" presName="connectorText" presStyleLbl="sibTrans2D1" presStyleIdx="1" presStyleCnt="2"/>
      <dgm:spPr/>
    </dgm:pt>
    <dgm:pt modelId="{B85EBAAF-2D89-4CB2-873F-61F985DD4855}" type="pres">
      <dgm:prSet presAssocID="{90B437F8-B445-4564-9833-7C2C87D3DE2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79F0FC-C066-4133-8F29-1C8904CCADEE}" type="presOf" srcId="{3564B2FA-2267-4D2F-8296-01FCE59EB12C}" destId="{36AB3B59-7582-4232-82BD-4245E0296D57}" srcOrd="0" destOrd="0" presId="urn:microsoft.com/office/officeart/2005/8/layout/process1"/>
    <dgm:cxn modelId="{C1148002-64D3-47C7-BAA9-557A4A9D8F8D}" type="presOf" srcId="{3564B2FA-2267-4D2F-8296-01FCE59EB12C}" destId="{1C76393C-ACB1-42F3-88D9-21DF509A4F56}" srcOrd="1" destOrd="0" presId="urn:microsoft.com/office/officeart/2005/8/layout/process1"/>
    <dgm:cxn modelId="{E21D0972-9766-4638-8885-D8CEB2572B64}" srcId="{9B7AC8D7-A442-4874-9ADE-033E32C19711}" destId="{E8F22805-6DC9-4FB1-8876-3D7BE3B4F10D}" srcOrd="1" destOrd="0" parTransId="{C4D85EBA-051C-4FE3-AD86-2BC38D47357E}" sibTransId="{3564B2FA-2267-4D2F-8296-01FCE59EB12C}"/>
    <dgm:cxn modelId="{EC431BFD-6EBB-4555-A073-EC11C4E11AC3}" srcId="{9B7AC8D7-A442-4874-9ADE-033E32C19711}" destId="{94D5C1E0-2E15-4228-9C84-201352D4D9DD}" srcOrd="0" destOrd="0" parTransId="{535314A8-7F9B-42DB-8BEF-0E2BA058BA2C}" sibTransId="{76132F22-75A4-43CA-AAF9-2512C3100A0B}"/>
    <dgm:cxn modelId="{9704C694-45D8-4934-9BCB-25F831ECCCCF}" type="presOf" srcId="{90B437F8-B445-4564-9833-7C2C87D3DE2A}" destId="{B85EBAAF-2D89-4CB2-873F-61F985DD4855}" srcOrd="0" destOrd="0" presId="urn:microsoft.com/office/officeart/2005/8/layout/process1"/>
    <dgm:cxn modelId="{B8398FEC-26D5-4D0F-9A36-6F9C8EF0DAB5}" srcId="{9B7AC8D7-A442-4874-9ADE-033E32C19711}" destId="{90B437F8-B445-4564-9833-7C2C87D3DE2A}" srcOrd="2" destOrd="0" parTransId="{9B690A35-2E73-4D77-9406-4A925E1A9968}" sibTransId="{858A9D4F-5989-4F9B-A49F-1A99DA847E37}"/>
    <dgm:cxn modelId="{07BB6EC6-8FA9-417F-8888-AD9BDAD50F03}" type="presOf" srcId="{76132F22-75A4-43CA-AAF9-2512C3100A0B}" destId="{E3590694-267F-41DF-AD00-26C284C2A777}" srcOrd="1" destOrd="0" presId="urn:microsoft.com/office/officeart/2005/8/layout/process1"/>
    <dgm:cxn modelId="{70AFFEFE-1187-4465-B801-5F8EE2FC26F5}" type="presOf" srcId="{E8F22805-6DC9-4FB1-8876-3D7BE3B4F10D}" destId="{AC339954-80DA-4F31-A1B0-E2EC83AFEFEA}" srcOrd="0" destOrd="0" presId="urn:microsoft.com/office/officeart/2005/8/layout/process1"/>
    <dgm:cxn modelId="{0F6DA542-48DA-4F77-B967-149445EECB64}" type="presOf" srcId="{76132F22-75A4-43CA-AAF9-2512C3100A0B}" destId="{3A47F773-1148-41C4-8E41-FE521F96D7B3}" srcOrd="0" destOrd="0" presId="urn:microsoft.com/office/officeart/2005/8/layout/process1"/>
    <dgm:cxn modelId="{AFD84E39-BA67-444A-B42F-3CE2416BE617}" type="presOf" srcId="{9B7AC8D7-A442-4874-9ADE-033E32C19711}" destId="{8969EF80-2884-4816-9950-3CC15FE043BB}" srcOrd="0" destOrd="0" presId="urn:microsoft.com/office/officeart/2005/8/layout/process1"/>
    <dgm:cxn modelId="{962CCF28-2BAD-4C92-B046-796E1E17F146}" type="presOf" srcId="{94D5C1E0-2E15-4228-9C84-201352D4D9DD}" destId="{763086D1-52F9-4D65-B988-BCC3B589371D}" srcOrd="0" destOrd="0" presId="urn:microsoft.com/office/officeart/2005/8/layout/process1"/>
    <dgm:cxn modelId="{8FDF9BBA-69BD-4BC9-B901-630594B99ABE}" type="presParOf" srcId="{8969EF80-2884-4816-9950-3CC15FE043BB}" destId="{763086D1-52F9-4D65-B988-BCC3B589371D}" srcOrd="0" destOrd="0" presId="urn:microsoft.com/office/officeart/2005/8/layout/process1"/>
    <dgm:cxn modelId="{0C712051-AC0E-44E4-933D-3BE01897CC62}" type="presParOf" srcId="{8969EF80-2884-4816-9950-3CC15FE043BB}" destId="{3A47F773-1148-41C4-8E41-FE521F96D7B3}" srcOrd="1" destOrd="0" presId="urn:microsoft.com/office/officeart/2005/8/layout/process1"/>
    <dgm:cxn modelId="{8CE1C557-161A-4DD9-A807-AE1DECD8F624}" type="presParOf" srcId="{3A47F773-1148-41C4-8E41-FE521F96D7B3}" destId="{E3590694-267F-41DF-AD00-26C284C2A777}" srcOrd="0" destOrd="0" presId="urn:microsoft.com/office/officeart/2005/8/layout/process1"/>
    <dgm:cxn modelId="{788AE13A-444D-4CEB-AD4E-6FA493370CAB}" type="presParOf" srcId="{8969EF80-2884-4816-9950-3CC15FE043BB}" destId="{AC339954-80DA-4F31-A1B0-E2EC83AFEFEA}" srcOrd="2" destOrd="0" presId="urn:microsoft.com/office/officeart/2005/8/layout/process1"/>
    <dgm:cxn modelId="{BBF8E71E-4B57-4079-A471-725CA6C65C5E}" type="presParOf" srcId="{8969EF80-2884-4816-9950-3CC15FE043BB}" destId="{36AB3B59-7582-4232-82BD-4245E0296D57}" srcOrd="3" destOrd="0" presId="urn:microsoft.com/office/officeart/2005/8/layout/process1"/>
    <dgm:cxn modelId="{2C8D1D92-F98F-4921-860F-A523B2945B77}" type="presParOf" srcId="{36AB3B59-7582-4232-82BD-4245E0296D57}" destId="{1C76393C-ACB1-42F3-88D9-21DF509A4F56}" srcOrd="0" destOrd="0" presId="urn:microsoft.com/office/officeart/2005/8/layout/process1"/>
    <dgm:cxn modelId="{3C99EB49-5E43-4F69-9B97-1EE95C325261}" type="presParOf" srcId="{8969EF80-2884-4816-9950-3CC15FE043BB}" destId="{B85EBAAF-2D89-4CB2-873F-61F985DD4855}" srcOrd="4" destOrd="0" presId="urn:microsoft.com/office/officeart/2005/8/layout/process1"/>
  </dgm:cxnLst>
  <dgm:bg>
    <a:solidFill>
      <a:srgbClr val="F5DEB3">
        <a:alpha val="0"/>
      </a:srgbClr>
    </a:solidFill>
  </dgm:bg>
  <dgm:whole>
    <a:ln w="9525" cap="flat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C7E99B-1DE5-4ED5-9ACC-13B0E310F271}" type="doc">
      <dgm:prSet loTypeId="urn:microsoft.com/office/officeart/2005/8/layout/cycle2" loCatId="cycle" qsTypeId="urn:microsoft.com/office/officeart/2005/8/quickstyle/simple1" csTypeId="urn:microsoft.com/office/officeart/2005/8/colors/accent1_2" phldr="1"/>
      <dgm:spPr/>
      <dgm:t>
        <a:bodyPr wrap="square"/>
        <a:lstStyle/>
        <a:p>
          <a:pPr defTabSz="914400"/>
          <a:endParaRPr lang="en-US" dirty="0"/>
        </a:p>
      </dgm:t>
    </dgm:pt>
    <dgm:pt modelId="{F279CFAE-C9E2-475B-A15E-5012A43E7A26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1300" dirty="0"/>
            <a:t>Requirement       Analysis</a:t>
          </a:r>
        </a:p>
      </dgm:t>
    </dgm:pt>
    <dgm:pt modelId="{65354ED3-B934-4751-9311-168D0FF835C1}" type="parTrans" cxnId="{293AE91D-8647-439D-8E3F-321CA092FF22}">
      <dgm:prSet/>
      <dgm:spPr/>
      <dgm:t>
        <a:bodyPr wrap="square"/>
        <a:lstStyle/>
        <a:p>
          <a:pPr defTabSz="914400"/>
          <a:endParaRPr lang="en-US" dirty="0"/>
        </a:p>
      </dgm:t>
    </dgm:pt>
    <dgm:pt modelId="{7E91BDEF-6B23-4397-8891-E22692E2B483}" type="sibTrans" cxnId="{293AE91D-8647-439D-8E3F-321CA092FF22}">
      <dgm:prSet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1EC8A47B-C8EF-4CF2-B052-8ADA53F4E416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1300" dirty="0"/>
            <a:t>Design</a:t>
          </a:r>
        </a:p>
      </dgm:t>
    </dgm:pt>
    <dgm:pt modelId="{5A03F75D-0628-4759-A08B-48D0EACB4EED}" type="parTrans" cxnId="{6BB6BF07-AB32-4772-A042-01126838065F}">
      <dgm:prSet/>
      <dgm:spPr/>
      <dgm:t>
        <a:bodyPr wrap="square"/>
        <a:lstStyle/>
        <a:p>
          <a:pPr defTabSz="914400"/>
          <a:endParaRPr lang="en-US" dirty="0"/>
        </a:p>
      </dgm:t>
    </dgm:pt>
    <dgm:pt modelId="{38598EDF-750C-44EC-B550-842F1D5C4894}" type="sibTrans" cxnId="{6BB6BF07-AB32-4772-A042-01126838065F}">
      <dgm:prSet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27EACE8D-7D00-4BB9-9505-8D9979756E73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1300" dirty="0"/>
            <a:t>Implementation</a:t>
          </a:r>
        </a:p>
      </dgm:t>
    </dgm:pt>
    <dgm:pt modelId="{E5CF19AE-1C1C-44BE-84BA-A3924407EB16}" type="parTrans" cxnId="{AEA65F7E-4311-477A-95A9-292818E6E5F6}">
      <dgm:prSet/>
      <dgm:spPr/>
      <dgm:t>
        <a:bodyPr wrap="square"/>
        <a:lstStyle/>
        <a:p>
          <a:pPr defTabSz="914400"/>
          <a:endParaRPr lang="en-US" dirty="0"/>
        </a:p>
      </dgm:t>
    </dgm:pt>
    <dgm:pt modelId="{0F90427C-385E-4575-91C8-0DC42165B119}" type="sibTrans" cxnId="{AEA65F7E-4311-477A-95A9-292818E6E5F6}">
      <dgm:prSet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A863500A-D2D7-4A23-B8E1-205AF3E203BA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1300" dirty="0"/>
            <a:t>Testing</a:t>
          </a:r>
        </a:p>
      </dgm:t>
    </dgm:pt>
    <dgm:pt modelId="{D21B61AB-35FD-472A-B228-7C375C1A8DB7}" type="parTrans" cxnId="{8FBB68C4-704C-443A-991A-E8458FC8354F}">
      <dgm:prSet/>
      <dgm:spPr/>
      <dgm:t>
        <a:bodyPr wrap="square"/>
        <a:lstStyle/>
        <a:p>
          <a:pPr defTabSz="914400"/>
          <a:endParaRPr lang="en-US" dirty="0"/>
        </a:p>
      </dgm:t>
    </dgm:pt>
    <dgm:pt modelId="{0FC22E68-5B33-4457-A588-9E9A7DE31C7C}" type="sibTrans" cxnId="{8FBB68C4-704C-443A-991A-E8458FC8354F}">
      <dgm:prSet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649CCD67-25F9-4051-BF3D-63CE6612E149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1300" dirty="0"/>
            <a:t>Evaluation</a:t>
          </a:r>
        </a:p>
      </dgm:t>
    </dgm:pt>
    <dgm:pt modelId="{0BFF05D4-C07F-47FA-B28F-DCCACE920E35}" type="parTrans" cxnId="{D982F873-0C8D-4B95-AC6F-B4763F1664EB}">
      <dgm:prSet/>
      <dgm:spPr/>
      <dgm:t>
        <a:bodyPr wrap="square"/>
        <a:lstStyle/>
        <a:p>
          <a:pPr defTabSz="914400"/>
          <a:endParaRPr lang="en-US" dirty="0"/>
        </a:p>
      </dgm:t>
    </dgm:pt>
    <dgm:pt modelId="{231363C7-0B48-48AB-8AEA-9BAFEC40CC07}" type="sibTrans" cxnId="{D982F873-0C8D-4B95-AC6F-B4763F1664EB}">
      <dgm:prSet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62659705-6D34-4439-9E10-5839E186B5C7}" type="pres">
      <dgm:prSet presAssocID="{E3C7E99B-1DE5-4ED5-9ACC-13B0E310F271}" presName="cycle" presStyleCnt="0">
        <dgm:presLayoutVars>
          <dgm:dir/>
          <dgm:resizeHandles val="exact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6E4C8B73-9639-48A1-99A1-5F21F3A92E9D}" type="pres">
      <dgm:prSet presAssocID="{F279CFAE-C9E2-475B-A15E-5012A43E7A26}" presName="node" presStyleLbl="node1" presStyleIdx="0" presStyleCnt="5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3CA74F39-8B0E-4651-851F-4F032F5FFA58}" type="pres">
      <dgm:prSet presAssocID="{7E91BDEF-6B23-4397-8891-E22692E2B483}" presName="sibTrans" presStyleLbl="sibTrans2D1" presStyleIdx="0" presStyleCnt="5"/>
      <dgm:spPr/>
      <dgm:t>
        <a:bodyPr wrap="square"/>
        <a:lstStyle/>
        <a:p>
          <a:pPr defTabSz="914400"/>
          <a:endParaRPr lang="en-US" dirty="0"/>
        </a:p>
      </dgm:t>
    </dgm:pt>
    <dgm:pt modelId="{DC031BFC-E4E6-4776-BFB2-DF98434F1332}" type="pres">
      <dgm:prSet presAssocID="{7E91BDEF-6B23-4397-8891-E22692E2B483}" presName="connectorText" presStyleLbl="sibTrans2D1" presStyleIdx="0" presStyleCnt="5"/>
      <dgm:spPr/>
      <dgm:t>
        <a:bodyPr wrap="square"/>
        <a:lstStyle/>
        <a:p>
          <a:pPr defTabSz="914400"/>
          <a:endParaRPr lang="en-US" dirty="0"/>
        </a:p>
      </dgm:t>
    </dgm:pt>
    <dgm:pt modelId="{A9C0F1E2-F997-4DE5-8862-C0B1D76973CE}" type="pres">
      <dgm:prSet presAssocID="{1EC8A47B-C8EF-4CF2-B052-8ADA53F4E416}" presName="node" presStyleLbl="node1" presStyleIdx="1" presStyleCnt="5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3950AF89-F347-4085-B9F1-292A3F0EAAFF}" type="pres">
      <dgm:prSet presAssocID="{38598EDF-750C-44EC-B550-842F1D5C4894}" presName="sibTrans" presStyleLbl="sibTrans2D1" presStyleIdx="1" presStyleCnt="5"/>
      <dgm:spPr/>
      <dgm:t>
        <a:bodyPr wrap="square"/>
        <a:lstStyle/>
        <a:p>
          <a:pPr defTabSz="914400"/>
          <a:endParaRPr lang="en-US" dirty="0"/>
        </a:p>
      </dgm:t>
    </dgm:pt>
    <dgm:pt modelId="{6CFBDD3F-4A8F-4796-B8B5-551E6F834F40}" type="pres">
      <dgm:prSet presAssocID="{38598EDF-750C-44EC-B550-842F1D5C4894}" presName="connectorText" presStyleLbl="sibTrans2D1" presStyleIdx="1" presStyleCnt="5"/>
      <dgm:spPr/>
      <dgm:t>
        <a:bodyPr wrap="square"/>
        <a:lstStyle/>
        <a:p>
          <a:pPr defTabSz="914400"/>
          <a:endParaRPr lang="en-US" dirty="0"/>
        </a:p>
      </dgm:t>
    </dgm:pt>
    <dgm:pt modelId="{83643D48-7225-4A91-A687-FE66D7F9E585}" type="pres">
      <dgm:prSet presAssocID="{27EACE8D-7D00-4BB9-9505-8D9979756E73}" presName="node" presStyleLbl="node1" presStyleIdx="2" presStyleCnt="5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4BA8D81B-D97E-430E-8C5C-F93329507D03}" type="pres">
      <dgm:prSet presAssocID="{0F90427C-385E-4575-91C8-0DC42165B119}" presName="sibTrans" presStyleLbl="sibTrans2D1" presStyleIdx="2" presStyleCnt="5"/>
      <dgm:spPr/>
      <dgm:t>
        <a:bodyPr wrap="square"/>
        <a:lstStyle/>
        <a:p>
          <a:pPr defTabSz="914400"/>
          <a:endParaRPr lang="en-US" dirty="0"/>
        </a:p>
      </dgm:t>
    </dgm:pt>
    <dgm:pt modelId="{6A901387-7EC8-4DB9-B8AC-53B8DFC4FBF1}" type="pres">
      <dgm:prSet presAssocID="{0F90427C-385E-4575-91C8-0DC42165B119}" presName="connectorText" presStyleLbl="sibTrans2D1" presStyleIdx="2" presStyleCnt="5"/>
      <dgm:spPr/>
      <dgm:t>
        <a:bodyPr wrap="square"/>
        <a:lstStyle/>
        <a:p>
          <a:pPr defTabSz="914400"/>
          <a:endParaRPr lang="en-US" dirty="0"/>
        </a:p>
      </dgm:t>
    </dgm:pt>
    <dgm:pt modelId="{1B5AD4A3-3E91-479C-AE32-86AF3C52E17D}" type="pres">
      <dgm:prSet presAssocID="{A863500A-D2D7-4A23-B8E1-205AF3E203BA}" presName="node" presStyleLbl="node1" presStyleIdx="3" presStyleCnt="5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2A3DD012-4881-4F78-92E0-FE4B058D1E34}" type="pres">
      <dgm:prSet presAssocID="{0FC22E68-5B33-4457-A588-9E9A7DE31C7C}" presName="sibTrans" presStyleLbl="sibTrans2D1" presStyleIdx="3" presStyleCnt="5"/>
      <dgm:spPr/>
      <dgm:t>
        <a:bodyPr wrap="square"/>
        <a:lstStyle/>
        <a:p>
          <a:pPr defTabSz="914400"/>
          <a:endParaRPr lang="en-US" dirty="0"/>
        </a:p>
      </dgm:t>
    </dgm:pt>
    <dgm:pt modelId="{423CE909-1368-4009-8E9C-2B9C8C62B60A}" type="pres">
      <dgm:prSet presAssocID="{0FC22E68-5B33-4457-A588-9E9A7DE31C7C}" presName="connectorText" presStyleLbl="sibTrans2D1" presStyleIdx="3" presStyleCnt="5"/>
      <dgm:spPr/>
      <dgm:t>
        <a:bodyPr wrap="square"/>
        <a:lstStyle/>
        <a:p>
          <a:pPr defTabSz="914400"/>
          <a:endParaRPr lang="en-US" dirty="0"/>
        </a:p>
      </dgm:t>
    </dgm:pt>
    <dgm:pt modelId="{DE2D7558-FCAD-4F2E-B8C6-E4A497434B42}" type="pres">
      <dgm:prSet presAssocID="{649CCD67-25F9-4051-BF3D-63CE6612E149}" presName="node" presStyleLbl="node1" presStyleIdx="4" presStyleCnt="5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F7A3CB04-FCDF-48CE-BF8F-5B1CADF38101}" type="pres">
      <dgm:prSet presAssocID="{231363C7-0B48-48AB-8AEA-9BAFEC40CC07}" presName="sibTrans" presStyleLbl="sibTrans2D1" presStyleIdx="4" presStyleCnt="5"/>
      <dgm:spPr/>
      <dgm:t>
        <a:bodyPr wrap="square"/>
        <a:lstStyle/>
        <a:p>
          <a:pPr defTabSz="914400"/>
          <a:endParaRPr lang="en-US" dirty="0"/>
        </a:p>
      </dgm:t>
    </dgm:pt>
    <dgm:pt modelId="{92ECCCB9-A218-46D7-BE70-4A15A671B443}" type="pres">
      <dgm:prSet presAssocID="{231363C7-0B48-48AB-8AEA-9BAFEC40CC07}" presName="connectorText" presStyleLbl="sibTrans2D1" presStyleIdx="4" presStyleCnt="5"/>
      <dgm:spPr/>
      <dgm:t>
        <a:bodyPr wrap="square"/>
        <a:lstStyle/>
        <a:p>
          <a:pPr defTabSz="914400"/>
          <a:endParaRPr lang="en-US" dirty="0"/>
        </a:p>
      </dgm:t>
    </dgm:pt>
  </dgm:ptLst>
  <dgm:cxnLst>
    <dgm:cxn modelId="{124EAC33-AC09-4E03-8A32-757B622442C6}" type="presOf" srcId="{0FC22E68-5B33-4457-A588-9E9A7DE31C7C}" destId="{2A3DD012-4881-4F78-92E0-FE4B058D1E34}" srcOrd="0" destOrd="0" presId="urn:microsoft.com/office/officeart/2005/8/layout/cycle2"/>
    <dgm:cxn modelId="{B7AC4716-6280-47F8-B075-3EB1237429A7}" type="presOf" srcId="{231363C7-0B48-48AB-8AEA-9BAFEC40CC07}" destId="{F7A3CB04-FCDF-48CE-BF8F-5B1CADF38101}" srcOrd="0" destOrd="0" presId="urn:microsoft.com/office/officeart/2005/8/layout/cycle2"/>
    <dgm:cxn modelId="{D7B8FD24-3087-4B0A-A6C6-56647397ED38}" type="presOf" srcId="{F279CFAE-C9E2-475B-A15E-5012A43E7A26}" destId="{6E4C8B73-9639-48A1-99A1-5F21F3A92E9D}" srcOrd="0" destOrd="0" presId="urn:microsoft.com/office/officeart/2005/8/layout/cycle2"/>
    <dgm:cxn modelId="{E41259DC-A056-4EDA-B840-A78EEF445E78}" type="presOf" srcId="{0F90427C-385E-4575-91C8-0DC42165B119}" destId="{6A901387-7EC8-4DB9-B8AC-53B8DFC4FBF1}" srcOrd="1" destOrd="0" presId="urn:microsoft.com/office/officeart/2005/8/layout/cycle2"/>
    <dgm:cxn modelId="{6BB6BF07-AB32-4772-A042-01126838065F}" srcId="{E3C7E99B-1DE5-4ED5-9ACC-13B0E310F271}" destId="{1EC8A47B-C8EF-4CF2-B052-8ADA53F4E416}" srcOrd="1" destOrd="0" parTransId="{5A03F75D-0628-4759-A08B-48D0EACB4EED}" sibTransId="{38598EDF-750C-44EC-B550-842F1D5C4894}"/>
    <dgm:cxn modelId="{CFA37BBC-B1C7-42B7-837D-E7FBDE5F1C57}" type="presOf" srcId="{27EACE8D-7D00-4BB9-9505-8D9979756E73}" destId="{83643D48-7225-4A91-A687-FE66D7F9E585}" srcOrd="0" destOrd="0" presId="urn:microsoft.com/office/officeart/2005/8/layout/cycle2"/>
    <dgm:cxn modelId="{25526E4B-1792-46AF-B4A2-131584BD6A91}" type="presOf" srcId="{38598EDF-750C-44EC-B550-842F1D5C4894}" destId="{6CFBDD3F-4A8F-4796-B8B5-551E6F834F40}" srcOrd="1" destOrd="0" presId="urn:microsoft.com/office/officeart/2005/8/layout/cycle2"/>
    <dgm:cxn modelId="{F0807F57-8EF9-4074-91D7-4AF5B5682837}" type="presOf" srcId="{A863500A-D2D7-4A23-B8E1-205AF3E203BA}" destId="{1B5AD4A3-3E91-479C-AE32-86AF3C52E17D}" srcOrd="0" destOrd="0" presId="urn:microsoft.com/office/officeart/2005/8/layout/cycle2"/>
    <dgm:cxn modelId="{89CDA91E-01F3-4E80-827A-6D0A8F20E3E1}" type="presOf" srcId="{7E91BDEF-6B23-4397-8891-E22692E2B483}" destId="{DC031BFC-E4E6-4776-BFB2-DF98434F1332}" srcOrd="1" destOrd="0" presId="urn:microsoft.com/office/officeart/2005/8/layout/cycle2"/>
    <dgm:cxn modelId="{8FBB68C4-704C-443A-991A-E8458FC8354F}" srcId="{E3C7E99B-1DE5-4ED5-9ACC-13B0E310F271}" destId="{A863500A-D2D7-4A23-B8E1-205AF3E203BA}" srcOrd="3" destOrd="0" parTransId="{D21B61AB-35FD-472A-B228-7C375C1A8DB7}" sibTransId="{0FC22E68-5B33-4457-A588-9E9A7DE31C7C}"/>
    <dgm:cxn modelId="{DBD5EABB-CE8E-4783-9AA9-FBAB3EFAFC17}" type="presOf" srcId="{1EC8A47B-C8EF-4CF2-B052-8ADA53F4E416}" destId="{A9C0F1E2-F997-4DE5-8862-C0B1D76973CE}" srcOrd="0" destOrd="0" presId="urn:microsoft.com/office/officeart/2005/8/layout/cycle2"/>
    <dgm:cxn modelId="{AEA65F7E-4311-477A-95A9-292818E6E5F6}" srcId="{E3C7E99B-1DE5-4ED5-9ACC-13B0E310F271}" destId="{27EACE8D-7D00-4BB9-9505-8D9979756E73}" srcOrd="2" destOrd="0" parTransId="{E5CF19AE-1C1C-44BE-84BA-A3924407EB16}" sibTransId="{0F90427C-385E-4575-91C8-0DC42165B119}"/>
    <dgm:cxn modelId="{293AE91D-8647-439D-8E3F-321CA092FF22}" srcId="{E3C7E99B-1DE5-4ED5-9ACC-13B0E310F271}" destId="{F279CFAE-C9E2-475B-A15E-5012A43E7A26}" srcOrd="0" destOrd="0" parTransId="{65354ED3-B934-4751-9311-168D0FF835C1}" sibTransId="{7E91BDEF-6B23-4397-8891-E22692E2B483}"/>
    <dgm:cxn modelId="{0C3F4F20-BE55-44CF-88F5-990351648724}" type="presOf" srcId="{231363C7-0B48-48AB-8AEA-9BAFEC40CC07}" destId="{92ECCCB9-A218-46D7-BE70-4A15A671B443}" srcOrd="1" destOrd="0" presId="urn:microsoft.com/office/officeart/2005/8/layout/cycle2"/>
    <dgm:cxn modelId="{E089B3DB-5CA4-4473-8E69-BAECA3C96576}" type="presOf" srcId="{0F90427C-385E-4575-91C8-0DC42165B119}" destId="{4BA8D81B-D97E-430E-8C5C-F93329507D03}" srcOrd="0" destOrd="0" presId="urn:microsoft.com/office/officeart/2005/8/layout/cycle2"/>
    <dgm:cxn modelId="{CB51F89B-83FA-4910-A763-3A24E79B58D8}" type="presOf" srcId="{0FC22E68-5B33-4457-A588-9E9A7DE31C7C}" destId="{423CE909-1368-4009-8E9C-2B9C8C62B60A}" srcOrd="1" destOrd="0" presId="urn:microsoft.com/office/officeart/2005/8/layout/cycle2"/>
    <dgm:cxn modelId="{D641CD5C-7527-4EBD-B36A-3D2F75A3E2F3}" type="presOf" srcId="{7E91BDEF-6B23-4397-8891-E22692E2B483}" destId="{3CA74F39-8B0E-4651-851F-4F032F5FFA58}" srcOrd="0" destOrd="0" presId="urn:microsoft.com/office/officeart/2005/8/layout/cycle2"/>
    <dgm:cxn modelId="{45230D02-B32E-45E9-AB34-DCF666CEA508}" type="presOf" srcId="{E3C7E99B-1DE5-4ED5-9ACC-13B0E310F271}" destId="{62659705-6D34-4439-9E10-5839E186B5C7}" srcOrd="0" destOrd="0" presId="urn:microsoft.com/office/officeart/2005/8/layout/cycle2"/>
    <dgm:cxn modelId="{D982F873-0C8D-4B95-AC6F-B4763F1664EB}" srcId="{E3C7E99B-1DE5-4ED5-9ACC-13B0E310F271}" destId="{649CCD67-25F9-4051-BF3D-63CE6612E149}" srcOrd="4" destOrd="0" parTransId="{0BFF05D4-C07F-47FA-B28F-DCCACE920E35}" sibTransId="{231363C7-0B48-48AB-8AEA-9BAFEC40CC07}"/>
    <dgm:cxn modelId="{B69D4896-C12E-4AB4-A55F-EF2D4ACF7CE8}" type="presOf" srcId="{649CCD67-25F9-4051-BF3D-63CE6612E149}" destId="{DE2D7558-FCAD-4F2E-B8C6-E4A497434B42}" srcOrd="0" destOrd="0" presId="urn:microsoft.com/office/officeart/2005/8/layout/cycle2"/>
    <dgm:cxn modelId="{493B2DB3-3E03-4919-88D2-C155D72C7E51}" type="presOf" srcId="{38598EDF-750C-44EC-B550-842F1D5C4894}" destId="{3950AF89-F347-4085-B9F1-292A3F0EAAFF}" srcOrd="0" destOrd="0" presId="urn:microsoft.com/office/officeart/2005/8/layout/cycle2"/>
    <dgm:cxn modelId="{014B4A65-3223-4158-AEF1-34072A7F835A}" type="presParOf" srcId="{62659705-6D34-4439-9E10-5839E186B5C7}" destId="{6E4C8B73-9639-48A1-99A1-5F21F3A92E9D}" srcOrd="0" destOrd="0" presId="urn:microsoft.com/office/officeart/2005/8/layout/cycle2"/>
    <dgm:cxn modelId="{28C07D74-93D1-4732-B399-054F35DEFBC8}" type="presParOf" srcId="{62659705-6D34-4439-9E10-5839E186B5C7}" destId="{3CA74F39-8B0E-4651-851F-4F032F5FFA58}" srcOrd="1" destOrd="0" presId="urn:microsoft.com/office/officeart/2005/8/layout/cycle2"/>
    <dgm:cxn modelId="{402E4674-FB80-4834-9CAF-D8D5D28610A5}" type="presParOf" srcId="{3CA74F39-8B0E-4651-851F-4F032F5FFA58}" destId="{DC031BFC-E4E6-4776-BFB2-DF98434F1332}" srcOrd="0" destOrd="0" presId="urn:microsoft.com/office/officeart/2005/8/layout/cycle2"/>
    <dgm:cxn modelId="{FBE148AE-64C5-424B-89E0-603A399041B5}" type="presParOf" srcId="{62659705-6D34-4439-9E10-5839E186B5C7}" destId="{A9C0F1E2-F997-4DE5-8862-C0B1D76973CE}" srcOrd="2" destOrd="0" presId="urn:microsoft.com/office/officeart/2005/8/layout/cycle2"/>
    <dgm:cxn modelId="{14CBE40D-8B1E-4946-9314-5BA3C42F7384}" type="presParOf" srcId="{62659705-6D34-4439-9E10-5839E186B5C7}" destId="{3950AF89-F347-4085-B9F1-292A3F0EAAFF}" srcOrd="3" destOrd="0" presId="urn:microsoft.com/office/officeart/2005/8/layout/cycle2"/>
    <dgm:cxn modelId="{AF578A41-345F-4549-AE13-2057F899D0C1}" type="presParOf" srcId="{3950AF89-F347-4085-B9F1-292A3F0EAAFF}" destId="{6CFBDD3F-4A8F-4796-B8B5-551E6F834F40}" srcOrd="0" destOrd="0" presId="urn:microsoft.com/office/officeart/2005/8/layout/cycle2"/>
    <dgm:cxn modelId="{E01BF000-E289-4C17-95D3-8AFF42771902}" type="presParOf" srcId="{62659705-6D34-4439-9E10-5839E186B5C7}" destId="{83643D48-7225-4A91-A687-FE66D7F9E585}" srcOrd="4" destOrd="0" presId="urn:microsoft.com/office/officeart/2005/8/layout/cycle2"/>
    <dgm:cxn modelId="{BB604A2B-EC87-41C5-98B5-C0A11D7F8306}" type="presParOf" srcId="{62659705-6D34-4439-9E10-5839E186B5C7}" destId="{4BA8D81B-D97E-430E-8C5C-F93329507D03}" srcOrd="5" destOrd="0" presId="urn:microsoft.com/office/officeart/2005/8/layout/cycle2"/>
    <dgm:cxn modelId="{76A264D8-8E71-4FEC-8118-C6D085EFB384}" type="presParOf" srcId="{4BA8D81B-D97E-430E-8C5C-F93329507D03}" destId="{6A901387-7EC8-4DB9-B8AC-53B8DFC4FBF1}" srcOrd="0" destOrd="0" presId="urn:microsoft.com/office/officeart/2005/8/layout/cycle2"/>
    <dgm:cxn modelId="{477EAF65-6806-4246-A2D4-FA296CDF741E}" type="presParOf" srcId="{62659705-6D34-4439-9E10-5839E186B5C7}" destId="{1B5AD4A3-3E91-479C-AE32-86AF3C52E17D}" srcOrd="6" destOrd="0" presId="urn:microsoft.com/office/officeart/2005/8/layout/cycle2"/>
    <dgm:cxn modelId="{EB7E7A76-3449-4871-839A-49E30240029A}" type="presParOf" srcId="{62659705-6D34-4439-9E10-5839E186B5C7}" destId="{2A3DD012-4881-4F78-92E0-FE4B058D1E34}" srcOrd="7" destOrd="0" presId="urn:microsoft.com/office/officeart/2005/8/layout/cycle2"/>
    <dgm:cxn modelId="{6800E0A5-6AA3-4551-A9E5-7BB134EF8576}" type="presParOf" srcId="{2A3DD012-4881-4F78-92E0-FE4B058D1E34}" destId="{423CE909-1368-4009-8E9C-2B9C8C62B60A}" srcOrd="0" destOrd="0" presId="urn:microsoft.com/office/officeart/2005/8/layout/cycle2"/>
    <dgm:cxn modelId="{B8A03CE2-18B4-431D-94DF-C2D8C305F21F}" type="presParOf" srcId="{62659705-6D34-4439-9E10-5839E186B5C7}" destId="{DE2D7558-FCAD-4F2E-B8C6-E4A497434B42}" srcOrd="8" destOrd="0" presId="urn:microsoft.com/office/officeart/2005/8/layout/cycle2"/>
    <dgm:cxn modelId="{EFCD149D-C40D-4ADE-868D-315C0A1430CE}" type="presParOf" srcId="{62659705-6D34-4439-9E10-5839E186B5C7}" destId="{F7A3CB04-FCDF-48CE-BF8F-5B1CADF38101}" srcOrd="9" destOrd="0" presId="urn:microsoft.com/office/officeart/2005/8/layout/cycle2"/>
    <dgm:cxn modelId="{6934009F-59E6-4403-AEC6-0AA188BC5983}" type="presParOf" srcId="{F7A3CB04-FCDF-48CE-BF8F-5B1CADF38101}" destId="{92ECCCB9-A218-46D7-BE70-4A15A671B443}" srcOrd="0" destOrd="0" presId="urn:microsoft.com/office/officeart/2005/8/layout/cycle2"/>
  </dgm:cxnLst>
  <dgm:bg>
    <a:solidFill>
      <a:srgbClr val="F5DEB3">
        <a:alpha val="0"/>
      </a:srgb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64648B-6C4E-46CB-96C7-B4EFED763DC2}" type="doc">
      <dgm:prSet loTypeId="urn:microsoft.com/office/officeart/2005/8/layout/balance1" loCatId="relationship" qsTypeId="urn:microsoft.com/office/officeart/2005/8/quickstyle/simple1" csTypeId="urn:microsoft.com/office/officeart/2005/8/colors/accent1_2" phldr="1"/>
      <dgm:spPr/>
      <dgm:t>
        <a:bodyPr wrap="square"/>
        <a:lstStyle/>
        <a:p>
          <a:pPr defTabSz="914400"/>
          <a:endParaRPr lang="en-US" dirty="0"/>
        </a:p>
      </dgm:t>
    </dgm:pt>
    <dgm:pt modelId="{A4FB9F0C-9255-4897-9671-B319F8193C6C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/>
            <a:t>Saving Time</a:t>
          </a:r>
        </a:p>
      </dgm:t>
    </dgm:pt>
    <dgm:pt modelId="{C5C7F8AB-328A-43C1-8237-D455BDEBFB74}" type="parTrans" cxnId="{03AEA020-AF77-4C46-8B96-9B76577EBD6A}">
      <dgm:prSet/>
      <dgm:spPr/>
      <dgm:t>
        <a:bodyPr wrap="square"/>
        <a:lstStyle/>
        <a:p>
          <a:pPr defTabSz="914400"/>
          <a:endParaRPr lang="en-US" dirty="0"/>
        </a:p>
      </dgm:t>
    </dgm:pt>
    <dgm:pt modelId="{71197EA6-0247-40C8-9E11-DEAE25C6D29D}" type="sibTrans" cxnId="{03AEA020-AF77-4C46-8B96-9B76577EBD6A}">
      <dgm:prSet/>
      <dgm:spPr/>
      <dgm:t>
        <a:bodyPr wrap="square"/>
        <a:lstStyle/>
        <a:p>
          <a:pPr defTabSz="914400"/>
          <a:endParaRPr lang="en-US" dirty="0"/>
        </a:p>
      </dgm:t>
    </dgm:pt>
    <dgm:pt modelId="{FDEB0290-A41E-4D25-B59C-3E074D2A2B8B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/>
            <a:t>Saving Money</a:t>
          </a:r>
        </a:p>
      </dgm:t>
    </dgm:pt>
    <dgm:pt modelId="{0F517EBB-E191-43E8-97C3-F70EF73FE386}" type="parTrans" cxnId="{537173FD-8965-4864-A6D4-3BF1B9C11446}">
      <dgm:prSet/>
      <dgm:spPr/>
      <dgm:t>
        <a:bodyPr wrap="square"/>
        <a:lstStyle/>
        <a:p>
          <a:pPr defTabSz="914400"/>
          <a:endParaRPr lang="en-US" dirty="0"/>
        </a:p>
      </dgm:t>
    </dgm:pt>
    <dgm:pt modelId="{BF1A2244-2DD1-4274-B858-196F63DFF359}" type="sibTrans" cxnId="{537173FD-8965-4864-A6D4-3BF1B9C11446}">
      <dgm:prSet/>
      <dgm:spPr/>
      <dgm:t>
        <a:bodyPr wrap="square"/>
        <a:lstStyle/>
        <a:p>
          <a:pPr defTabSz="914400"/>
          <a:endParaRPr lang="en-US" dirty="0"/>
        </a:p>
      </dgm:t>
    </dgm:pt>
    <dgm:pt modelId="{567BA317-AA4E-4FCE-881C-2B8B9EB6C1F8}">
      <dgm:prSet phldrT="[Text]"/>
      <dgm:spPr>
        <a:solidFill>
          <a:srgbClr val="BDC7D5"/>
        </a:solidFill>
      </dgm:spPr>
      <dgm:t>
        <a:bodyPr wrap="square"/>
        <a:lstStyle/>
        <a:p>
          <a:pPr defTabSz="914400"/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Cons</a:t>
          </a:r>
        </a:p>
      </dgm:t>
    </dgm:pt>
    <dgm:pt modelId="{60C9B185-4993-413C-98BD-01BABD58F749}" type="parTrans" cxnId="{4A68D200-0A7F-4B00-87FD-C2174A722962}">
      <dgm:prSet/>
      <dgm:spPr/>
      <dgm:t>
        <a:bodyPr wrap="square"/>
        <a:lstStyle/>
        <a:p>
          <a:pPr defTabSz="914400"/>
          <a:endParaRPr lang="en-US" dirty="0"/>
        </a:p>
      </dgm:t>
    </dgm:pt>
    <dgm:pt modelId="{AA946251-2B48-44E4-99DE-F691CE6C5BA5}" type="sibTrans" cxnId="{4A68D200-0A7F-4B00-87FD-C2174A722962}">
      <dgm:prSet/>
      <dgm:spPr/>
      <dgm:t>
        <a:bodyPr wrap="square"/>
        <a:lstStyle/>
        <a:p>
          <a:pPr defTabSz="914400"/>
          <a:endParaRPr lang="en-US" dirty="0"/>
        </a:p>
      </dgm:t>
    </dgm:pt>
    <dgm:pt modelId="{C9C03FCB-A4B5-4443-A301-73F5D4721816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/>
            <a:t>Effects on customer</a:t>
          </a:r>
        </a:p>
      </dgm:t>
    </dgm:pt>
    <dgm:pt modelId="{D5E6FD5E-1592-4033-96EE-F38BD4B07062}" type="parTrans" cxnId="{19E520C8-A80A-4A42-9B1E-891B2F57B321}">
      <dgm:prSet/>
      <dgm:spPr/>
      <dgm:t>
        <a:bodyPr wrap="square"/>
        <a:lstStyle/>
        <a:p>
          <a:pPr defTabSz="914400"/>
          <a:endParaRPr lang="en-US" dirty="0"/>
        </a:p>
      </dgm:t>
    </dgm:pt>
    <dgm:pt modelId="{57612570-E07F-4393-9DB3-13E01BE3E181}" type="sibTrans" cxnId="{19E520C8-A80A-4A42-9B1E-891B2F57B321}">
      <dgm:prSet/>
      <dgm:spPr/>
      <dgm:t>
        <a:bodyPr wrap="square"/>
        <a:lstStyle/>
        <a:p>
          <a:pPr defTabSz="914400"/>
          <a:endParaRPr lang="en-US" dirty="0"/>
        </a:p>
      </dgm:t>
    </dgm:pt>
    <dgm:pt modelId="{6081F4B7-851D-4851-8472-7FA726602CA8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/>
            <a:t>Need to upgrade</a:t>
          </a:r>
        </a:p>
      </dgm:t>
    </dgm:pt>
    <dgm:pt modelId="{9DCA0754-D2BD-4302-B90E-9FA0D817BAF2}" type="parTrans" cxnId="{D8BEF251-B264-4FD4-B479-C672F736FEB1}">
      <dgm:prSet/>
      <dgm:spPr/>
      <dgm:t>
        <a:bodyPr wrap="square"/>
        <a:lstStyle/>
        <a:p>
          <a:pPr defTabSz="914400"/>
          <a:endParaRPr lang="en-US" dirty="0"/>
        </a:p>
      </dgm:t>
    </dgm:pt>
    <dgm:pt modelId="{F87D5909-B9AE-4894-8299-8166498B7BEA}" type="sibTrans" cxnId="{D8BEF251-B264-4FD4-B479-C672F736FEB1}">
      <dgm:prSet/>
      <dgm:spPr/>
      <dgm:t>
        <a:bodyPr wrap="square"/>
        <a:lstStyle/>
        <a:p>
          <a:pPr defTabSz="914400"/>
          <a:endParaRPr lang="en-US" dirty="0"/>
        </a:p>
      </dgm:t>
    </dgm:pt>
    <dgm:pt modelId="{44389F78-5290-478E-A044-0A236C1B7084}">
      <dgm:prSet phldrT="[Text]"/>
      <dgm:spPr>
        <a:solidFill>
          <a:srgbClr val="6495ED"/>
        </a:solidFill>
        <a:ln w="63500">
          <a:noFill/>
          <a:headEnd type="none"/>
          <a:tailEnd type="none"/>
        </a:ln>
      </dgm:spPr>
      <dgm:t>
        <a:bodyPr wrap="square"/>
        <a:lstStyle/>
        <a:p>
          <a:pPr defTabSz="914400"/>
          <a:r>
            <a:rPr lang="en-US" sz="2000" dirty="0"/>
            <a:t>Dependency</a:t>
          </a:r>
        </a:p>
      </dgm:t>
    </dgm:pt>
    <dgm:pt modelId="{BBF8DE8D-BE56-49B6-BB60-51ECD3499938}" type="parTrans" cxnId="{5E4343F2-4B28-4BBE-8DDA-3B0A706360C5}">
      <dgm:prSet/>
      <dgm:spPr/>
      <dgm:t>
        <a:bodyPr wrap="square"/>
        <a:lstStyle/>
        <a:p>
          <a:pPr defTabSz="914400"/>
          <a:endParaRPr lang="en-US" dirty="0"/>
        </a:p>
      </dgm:t>
    </dgm:pt>
    <dgm:pt modelId="{CF6A1534-E2D3-4890-B930-2DD7A489C6FA}" type="sibTrans" cxnId="{5E4343F2-4B28-4BBE-8DDA-3B0A706360C5}">
      <dgm:prSet/>
      <dgm:spPr/>
      <dgm:t>
        <a:bodyPr wrap="square"/>
        <a:lstStyle/>
        <a:p>
          <a:pPr defTabSz="914400"/>
          <a:endParaRPr lang="en-US" dirty="0"/>
        </a:p>
      </dgm:t>
    </dgm:pt>
    <dgm:pt modelId="{2F61F516-FD74-49FE-B0D0-B1BCC4D90BDF}">
      <dgm:prSet phldrT="[Text]"/>
      <dgm:spPr>
        <a:solidFill>
          <a:srgbClr val="BDC7D5">
            <a:alpha val="90000"/>
          </a:srgbClr>
        </a:solidFill>
      </dgm:spPr>
      <dgm:t>
        <a:bodyPr wrap="square"/>
        <a:lstStyle/>
        <a:p>
          <a:pPr defTabSz="914400"/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Pros</a:t>
          </a:r>
        </a:p>
      </dgm:t>
    </dgm:pt>
    <dgm:pt modelId="{A52AB88D-8F1D-4CF9-A18E-1BF588D47583}" type="sibTrans" cxnId="{E0540C21-18AA-4848-8D97-ED9BBFA6C668}">
      <dgm:prSet/>
      <dgm:spPr/>
      <dgm:t>
        <a:bodyPr wrap="square"/>
        <a:lstStyle/>
        <a:p>
          <a:pPr defTabSz="914400"/>
          <a:endParaRPr lang="en-US" dirty="0"/>
        </a:p>
      </dgm:t>
    </dgm:pt>
    <dgm:pt modelId="{F0D9D7E8-11AA-4399-B8DB-09EF2297EC55}" type="parTrans" cxnId="{E0540C21-18AA-4848-8D97-ED9BBFA6C668}">
      <dgm:prSet/>
      <dgm:spPr/>
      <dgm:t>
        <a:bodyPr wrap="square"/>
        <a:lstStyle/>
        <a:p>
          <a:pPr defTabSz="914400"/>
          <a:endParaRPr lang="en-US" dirty="0"/>
        </a:p>
      </dgm:t>
    </dgm:pt>
    <dgm:pt modelId="{4095C53F-A78F-4A99-8484-3BB693EDEB17}" type="pres">
      <dgm:prSet presAssocID="{7D64648B-6C4E-46CB-96C7-B4EFED763DC2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B5E16A76-26C1-442F-9162-459C35FE8189}" type="pres">
      <dgm:prSet presAssocID="{7D64648B-6C4E-46CB-96C7-B4EFED763DC2}" presName="dummyMaxCanvas" presStyleCnt="0"/>
      <dgm:spPr/>
      <dgm:t>
        <a:bodyPr wrap="square"/>
        <a:lstStyle/>
        <a:p>
          <a:endParaRPr/>
        </a:p>
      </dgm:t>
    </dgm:pt>
    <dgm:pt modelId="{F744EDD8-2818-4525-8730-E0E8439C3C85}" type="pres">
      <dgm:prSet presAssocID="{7D64648B-6C4E-46CB-96C7-B4EFED763DC2}" presName="parentComposite" presStyleCnt="0"/>
      <dgm:spPr/>
      <dgm:t>
        <a:bodyPr wrap="square"/>
        <a:lstStyle/>
        <a:p>
          <a:endParaRPr/>
        </a:p>
      </dgm:t>
    </dgm:pt>
    <dgm:pt modelId="{D807C1E5-87BD-4DEE-AAFA-217C26212283}" type="pres">
      <dgm:prSet presAssocID="{7D64648B-6C4E-46CB-96C7-B4EFED763DC2}" presName="parent1" presStyleLbl="alignAccFollowNode1" presStyleIdx="0" presStyleCnt="4" custScaleX="47743" custScaleY="54688" custLinFactNeighborX="15059" custLinFactNeighborY="-1578">
        <dgm:presLayoutVars>
          <dgm:chMax val="4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E3237A9F-9FDE-4F13-BBE9-E2092A02C02C}" type="pres">
      <dgm:prSet presAssocID="{7D64648B-6C4E-46CB-96C7-B4EFED763DC2}" presName="parent2" presStyleLbl="alignAccFollowNode1" presStyleIdx="1" presStyleCnt="4" custScaleX="47743" custScaleY="54688">
        <dgm:presLayoutVars>
          <dgm:chMax val="4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ABE71358-7269-4727-A387-E37B682A1D3E}" type="pres">
      <dgm:prSet presAssocID="{7D64648B-6C4E-46CB-96C7-B4EFED763DC2}" presName="childrenComposite" presStyleCnt="0"/>
      <dgm:spPr/>
      <dgm:t>
        <a:bodyPr wrap="square"/>
        <a:lstStyle/>
        <a:p>
          <a:endParaRPr/>
        </a:p>
      </dgm:t>
    </dgm:pt>
    <dgm:pt modelId="{C06F5EF9-666D-48B6-8F7C-25246D7B3426}" type="pres">
      <dgm:prSet presAssocID="{7D64648B-6C4E-46CB-96C7-B4EFED763DC2}" presName="dummyMaxCanvas_ChildArea" presStyleCnt="0"/>
      <dgm:spPr/>
      <dgm:t>
        <a:bodyPr wrap="square"/>
        <a:lstStyle/>
        <a:p>
          <a:endParaRPr/>
        </a:p>
      </dgm:t>
    </dgm:pt>
    <dgm:pt modelId="{3D1627D2-FF14-400F-8214-E48C00A7A55A}" type="pres">
      <dgm:prSet presAssocID="{7D64648B-6C4E-46CB-96C7-B4EFED763DC2}" presName="fulcrum" presStyleLbl="alignAccFollowNode1" presStyleIdx="2" presStyleCnt="4" custLinFactNeighborX="-10524" custLinFactNeighborY="-3156"/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BD908D2A-E1CC-4272-B915-58DB6BC119B5}" type="pres">
      <dgm:prSet presAssocID="{7D64648B-6C4E-46CB-96C7-B4EFED763DC2}" presName="balance_23" presStyleLbl="alignAccFollowNode1" presStyleIdx="3" presStyleCnt="4" custLinFactNeighborX="-1578" custLinFactNeighborY="-3770">
        <dgm:presLayoutVars>
          <dgm:bulletEnabled val="1"/>
        </dgm:presLayoutVars>
      </dgm:prSet>
      <dgm:spPr>
        <a:solidFill>
          <a:schemeClr val="accent1">
            <a:lumMod val="50000"/>
            <a:alpha val="90000"/>
          </a:schemeClr>
        </a:solidFill>
      </dgm:spPr>
      <dgm:t>
        <a:bodyPr wrap="square"/>
        <a:lstStyle/>
        <a:p>
          <a:pPr defTabSz="914400"/>
          <a:endParaRPr lang="en-US" dirty="0"/>
        </a:p>
      </dgm:t>
    </dgm:pt>
    <dgm:pt modelId="{EFAFCC94-1E70-430D-898F-44592D2EDF14}" type="pres">
      <dgm:prSet presAssocID="{7D64648B-6C4E-46CB-96C7-B4EFED763DC2}" presName="right_23_1" presStyleLbl="node1" presStyleIdx="0" presStyleCnt="5" custLinFactNeighborX="-4260" custLinFactNeighborY="-2466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0AD52AF3-DC02-4BBF-8E95-560587A6EFFF}" type="pres">
      <dgm:prSet presAssocID="{7D64648B-6C4E-46CB-96C7-B4EFED763DC2}" presName="right_23_2" presStyleLbl="node1" presStyleIdx="1" presStyleCnt="5" custLinFactNeighborX="-4260" custLinFactNeighborY="-2466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6B6BD328-945B-4D34-8FCF-9CEC980BA76A}" type="pres">
      <dgm:prSet presAssocID="{7D64648B-6C4E-46CB-96C7-B4EFED763DC2}" presName="right_23_3" presStyleLbl="node1" presStyleIdx="2" presStyleCnt="5" custLinFactNeighborX="-4260" custLinFactNeighborY="-2466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C6E936B1-C6EA-4825-A390-CD4520196FAB}" type="pres">
      <dgm:prSet presAssocID="{7D64648B-6C4E-46CB-96C7-B4EFED763DC2}" presName="left_23_1" presStyleLbl="node1" presStyleIdx="3" presStyleCnt="5" custLinFactNeighborX="-4260" custLinFactNeighborY="-2466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  <dgm:pt modelId="{76C69D0B-5674-4891-AEE0-DFB3C65FDFAC}" type="pres">
      <dgm:prSet presAssocID="{7D64648B-6C4E-46CB-96C7-B4EFED763DC2}" presName="left_23_2" presStyleLbl="node1" presStyleIdx="4" presStyleCnt="5" custLinFactNeighborX="-4260" custLinFactNeighborY="-2466">
        <dgm:presLayoutVars>
          <dgm:bulletEnabled val="1"/>
        </dgm:presLayoutVars>
      </dgm:prSet>
      <dgm:spPr/>
      <dgm:t>
        <a:bodyPr wrap="square"/>
        <a:lstStyle/>
        <a:p>
          <a:pPr defTabSz="914400"/>
          <a:endParaRPr lang="en-US" dirty="0"/>
        </a:p>
      </dgm:t>
    </dgm:pt>
  </dgm:ptLst>
  <dgm:cxnLst>
    <dgm:cxn modelId="{6D17178C-B6F7-44FD-9519-AB1D1FA69353}" type="presOf" srcId="{A4FB9F0C-9255-4897-9671-B319F8193C6C}" destId="{C6E936B1-C6EA-4825-A390-CD4520196FAB}" srcOrd="0" destOrd="0" presId="urn:microsoft.com/office/officeart/2005/8/layout/balance1"/>
    <dgm:cxn modelId="{D8BEF251-B264-4FD4-B479-C672F736FEB1}" srcId="{567BA317-AA4E-4FCE-881C-2B8B9EB6C1F8}" destId="{6081F4B7-851D-4851-8472-7FA726602CA8}" srcOrd="1" destOrd="0" parTransId="{9DCA0754-D2BD-4302-B90E-9FA0D817BAF2}" sibTransId="{F87D5909-B9AE-4894-8299-8166498B7BEA}"/>
    <dgm:cxn modelId="{4A68D200-0A7F-4B00-87FD-C2174A722962}" srcId="{7D64648B-6C4E-46CB-96C7-B4EFED763DC2}" destId="{567BA317-AA4E-4FCE-881C-2B8B9EB6C1F8}" srcOrd="1" destOrd="0" parTransId="{60C9B185-4993-413C-98BD-01BABD58F749}" sibTransId="{AA946251-2B48-44E4-99DE-F691CE6C5BA5}"/>
    <dgm:cxn modelId="{A223D75C-F3EA-4E84-9F09-4BB22CC9CEAB}" type="presOf" srcId="{44389F78-5290-478E-A044-0A236C1B7084}" destId="{6B6BD328-945B-4D34-8FCF-9CEC980BA76A}" srcOrd="0" destOrd="0" presId="urn:microsoft.com/office/officeart/2005/8/layout/balance1"/>
    <dgm:cxn modelId="{F3D779DB-D9EE-4FE5-8353-7B1A9F9466AA}" type="presOf" srcId="{567BA317-AA4E-4FCE-881C-2B8B9EB6C1F8}" destId="{E3237A9F-9FDE-4F13-BBE9-E2092A02C02C}" srcOrd="0" destOrd="0" presId="urn:microsoft.com/office/officeart/2005/8/layout/balance1"/>
    <dgm:cxn modelId="{5E4343F2-4B28-4BBE-8DDA-3B0A706360C5}" srcId="{567BA317-AA4E-4FCE-881C-2B8B9EB6C1F8}" destId="{44389F78-5290-478E-A044-0A236C1B7084}" srcOrd="2" destOrd="0" parTransId="{BBF8DE8D-BE56-49B6-BB60-51ECD3499938}" sibTransId="{CF6A1534-E2D3-4890-B930-2DD7A489C6FA}"/>
    <dgm:cxn modelId="{E0540C21-18AA-4848-8D97-ED9BBFA6C668}" srcId="{7D64648B-6C4E-46CB-96C7-B4EFED763DC2}" destId="{2F61F516-FD74-49FE-B0D0-B1BCC4D90BDF}" srcOrd="0" destOrd="0" parTransId="{F0D9D7E8-11AA-4399-B8DB-09EF2297EC55}" sibTransId="{A52AB88D-8F1D-4CF9-A18E-1BF588D47583}"/>
    <dgm:cxn modelId="{01F0410B-853B-4B45-8D32-4DB00E631546}" type="presOf" srcId="{FDEB0290-A41E-4D25-B59C-3E074D2A2B8B}" destId="{76C69D0B-5674-4891-AEE0-DFB3C65FDFAC}" srcOrd="0" destOrd="0" presId="urn:microsoft.com/office/officeart/2005/8/layout/balance1"/>
    <dgm:cxn modelId="{537173FD-8965-4864-A6D4-3BF1B9C11446}" srcId="{2F61F516-FD74-49FE-B0D0-B1BCC4D90BDF}" destId="{FDEB0290-A41E-4D25-B59C-3E074D2A2B8B}" srcOrd="1" destOrd="0" parTransId="{0F517EBB-E191-43E8-97C3-F70EF73FE386}" sibTransId="{BF1A2244-2DD1-4274-B858-196F63DFF359}"/>
    <dgm:cxn modelId="{60287A95-0207-48C2-9407-2C49791C0FB8}" type="presOf" srcId="{C9C03FCB-A4B5-4443-A301-73F5D4721816}" destId="{EFAFCC94-1E70-430D-898F-44592D2EDF14}" srcOrd="0" destOrd="0" presId="urn:microsoft.com/office/officeart/2005/8/layout/balance1"/>
    <dgm:cxn modelId="{FC36DD7D-8BEB-4DE0-8247-A6F4E3FEB1BD}" type="presOf" srcId="{2F61F516-FD74-49FE-B0D0-B1BCC4D90BDF}" destId="{D807C1E5-87BD-4DEE-AAFA-217C26212283}" srcOrd="0" destOrd="0" presId="urn:microsoft.com/office/officeart/2005/8/layout/balance1"/>
    <dgm:cxn modelId="{D2FF9559-0054-4797-957C-920123CFFC99}" type="presOf" srcId="{7D64648B-6C4E-46CB-96C7-B4EFED763DC2}" destId="{4095C53F-A78F-4A99-8484-3BB693EDEB17}" srcOrd="0" destOrd="0" presId="urn:microsoft.com/office/officeart/2005/8/layout/balance1"/>
    <dgm:cxn modelId="{19E520C8-A80A-4A42-9B1E-891B2F57B321}" srcId="{567BA317-AA4E-4FCE-881C-2B8B9EB6C1F8}" destId="{C9C03FCB-A4B5-4443-A301-73F5D4721816}" srcOrd="0" destOrd="0" parTransId="{D5E6FD5E-1592-4033-96EE-F38BD4B07062}" sibTransId="{57612570-E07F-4393-9DB3-13E01BE3E181}"/>
    <dgm:cxn modelId="{69D3D97D-494D-45C5-BA13-7CB5B3E11853}" type="presOf" srcId="{6081F4B7-851D-4851-8472-7FA726602CA8}" destId="{0AD52AF3-DC02-4BBF-8E95-560587A6EFFF}" srcOrd="0" destOrd="0" presId="urn:microsoft.com/office/officeart/2005/8/layout/balance1"/>
    <dgm:cxn modelId="{03AEA020-AF77-4C46-8B96-9B76577EBD6A}" srcId="{2F61F516-FD74-49FE-B0D0-B1BCC4D90BDF}" destId="{A4FB9F0C-9255-4897-9671-B319F8193C6C}" srcOrd="0" destOrd="0" parTransId="{C5C7F8AB-328A-43C1-8237-D455BDEBFB74}" sibTransId="{71197EA6-0247-40C8-9E11-DEAE25C6D29D}"/>
    <dgm:cxn modelId="{174C91AF-687A-4177-956D-D2853E2328F1}" type="presParOf" srcId="{4095C53F-A78F-4A99-8484-3BB693EDEB17}" destId="{B5E16A76-26C1-442F-9162-459C35FE8189}" srcOrd="0" destOrd="0" presId="urn:microsoft.com/office/officeart/2005/8/layout/balance1"/>
    <dgm:cxn modelId="{FD1FDDB9-7E28-4852-9A80-D4FFAB6BA034}" type="presParOf" srcId="{4095C53F-A78F-4A99-8484-3BB693EDEB17}" destId="{F744EDD8-2818-4525-8730-E0E8439C3C85}" srcOrd="1" destOrd="0" presId="urn:microsoft.com/office/officeart/2005/8/layout/balance1"/>
    <dgm:cxn modelId="{BE5DCAAC-9B69-40C6-819C-3187386D4153}" type="presParOf" srcId="{F744EDD8-2818-4525-8730-E0E8439C3C85}" destId="{D807C1E5-87BD-4DEE-AAFA-217C26212283}" srcOrd="0" destOrd="0" presId="urn:microsoft.com/office/officeart/2005/8/layout/balance1"/>
    <dgm:cxn modelId="{28534093-FF11-4411-9A61-DE0BFE8BF101}" type="presParOf" srcId="{F744EDD8-2818-4525-8730-E0E8439C3C85}" destId="{E3237A9F-9FDE-4F13-BBE9-E2092A02C02C}" srcOrd="1" destOrd="0" presId="urn:microsoft.com/office/officeart/2005/8/layout/balance1"/>
    <dgm:cxn modelId="{B7F98726-BEDA-4A2F-B3FF-140AD43925A1}" type="presParOf" srcId="{4095C53F-A78F-4A99-8484-3BB693EDEB17}" destId="{ABE71358-7269-4727-A387-E37B682A1D3E}" srcOrd="2" destOrd="0" presId="urn:microsoft.com/office/officeart/2005/8/layout/balance1"/>
    <dgm:cxn modelId="{10E24087-DACF-4322-985D-34FEDA8CEE28}" type="presParOf" srcId="{ABE71358-7269-4727-A387-E37B682A1D3E}" destId="{C06F5EF9-666D-48B6-8F7C-25246D7B3426}" srcOrd="0" destOrd="0" presId="urn:microsoft.com/office/officeart/2005/8/layout/balance1"/>
    <dgm:cxn modelId="{5DA3D137-FFBB-4F96-8682-B3416C239F35}" type="presParOf" srcId="{ABE71358-7269-4727-A387-E37B682A1D3E}" destId="{3D1627D2-FF14-400F-8214-E48C00A7A55A}" srcOrd="1" destOrd="0" presId="urn:microsoft.com/office/officeart/2005/8/layout/balance1"/>
    <dgm:cxn modelId="{8CF28D66-E27C-4C22-8353-48C565D45045}" type="presParOf" srcId="{ABE71358-7269-4727-A387-E37B682A1D3E}" destId="{BD908D2A-E1CC-4272-B915-58DB6BC119B5}" srcOrd="2" destOrd="0" presId="urn:microsoft.com/office/officeart/2005/8/layout/balance1"/>
    <dgm:cxn modelId="{B6D522FA-DE02-413A-967E-B9BCF65B015A}" type="presParOf" srcId="{ABE71358-7269-4727-A387-E37B682A1D3E}" destId="{EFAFCC94-1E70-430D-898F-44592D2EDF14}" srcOrd="3" destOrd="0" presId="urn:microsoft.com/office/officeart/2005/8/layout/balance1"/>
    <dgm:cxn modelId="{CE14E0F6-D328-425B-BDFE-4B13D9D6C0C9}" type="presParOf" srcId="{ABE71358-7269-4727-A387-E37B682A1D3E}" destId="{0AD52AF3-DC02-4BBF-8E95-560587A6EFFF}" srcOrd="4" destOrd="0" presId="urn:microsoft.com/office/officeart/2005/8/layout/balance1"/>
    <dgm:cxn modelId="{1D24A5C6-992D-4AD4-9928-EF91546280DD}" type="presParOf" srcId="{ABE71358-7269-4727-A387-E37B682A1D3E}" destId="{6B6BD328-945B-4D34-8FCF-9CEC980BA76A}" srcOrd="5" destOrd="0" presId="urn:microsoft.com/office/officeart/2005/8/layout/balance1"/>
    <dgm:cxn modelId="{89DFACBB-6C39-4257-8AC5-837A926B796B}" type="presParOf" srcId="{ABE71358-7269-4727-A387-E37B682A1D3E}" destId="{C6E936B1-C6EA-4825-A390-CD4520196FAB}" srcOrd="6" destOrd="0" presId="urn:microsoft.com/office/officeart/2005/8/layout/balance1"/>
    <dgm:cxn modelId="{E86F20F1-EF16-4353-B1EA-A7C3EDECD353}" type="presParOf" srcId="{ABE71358-7269-4727-A387-E37B682A1D3E}" destId="{76C69D0B-5674-4891-AEE0-DFB3C65FDFAC}" srcOrd="7" destOrd="0" presId="urn:microsoft.com/office/officeart/2005/8/layout/balance1"/>
  </dgm:cxnLst>
  <dgm:bg>
    <a:solidFill>
      <a:srgbClr val="F5DEB3">
        <a:alpha val="0"/>
      </a:srgb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086D1-52F9-4D65-B988-BCC3B589371D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rgbClr val="6495ED"/>
        </a:solidFill>
        <a:ln w="12700" cap="flat">
          <a:noFill/>
          <a:prstDash val="solid"/>
          <a:miter/>
          <a:headEnd type="none"/>
          <a:tailEnd type="none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Analyzing</a:t>
          </a:r>
          <a:endParaRPr lang="en-US" sz="2000" kern="1200" dirty="0"/>
        </a:p>
      </dsp:txBody>
      <dsp:txXfrm>
        <a:off x="44665" y="2106299"/>
        <a:ext cx="2060143" cy="1206068"/>
      </dsp:txXfrm>
    </dsp:sp>
    <dsp:sp modelId="{3A47F773-1148-41C4-8E41-FE521F96D7B3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355850" y="2550475"/>
        <a:ext cx="316861" cy="317716"/>
      </dsp:txXfrm>
    </dsp:sp>
    <dsp:sp modelId="{AC339954-80DA-4F31-A1B0-E2EC83AFEFEA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rgbClr val="6495ED"/>
        </a:solidFill>
        <a:ln w="12700" cap="flat">
          <a:noFill/>
          <a:prstDash val="solid"/>
          <a:miter/>
          <a:headEnd type="none"/>
          <a:tailEnd type="none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Implementing</a:t>
          </a:r>
          <a:endParaRPr lang="en-US" sz="2500" kern="1200" dirty="0"/>
        </a:p>
      </dsp:txBody>
      <dsp:txXfrm>
        <a:off x="3033928" y="2106299"/>
        <a:ext cx="2060143" cy="1206068"/>
      </dsp:txXfrm>
    </dsp:sp>
    <dsp:sp modelId="{36AB3B59-7582-4232-82BD-4245E0296D57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345112" y="2550475"/>
        <a:ext cx="316861" cy="317716"/>
      </dsp:txXfrm>
    </dsp:sp>
    <dsp:sp modelId="{B85EBAAF-2D89-4CB2-873F-61F985DD4855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rgbClr val="6495ED"/>
        </a:solidFill>
        <a:ln w="12700" cap="flat">
          <a:noFill/>
          <a:prstDash val="solid"/>
          <a:miter/>
          <a:headEnd type="none"/>
          <a:tailEnd type="none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Testing</a:t>
          </a:r>
          <a:endParaRPr lang="en-US" sz="2500" kern="1200" dirty="0"/>
        </a:p>
      </dsp:txBody>
      <dsp:txXfrm>
        <a:off x="6023190" y="2106299"/>
        <a:ext cx="2060143" cy="1206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4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5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6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4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4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7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fld id="{0B14B110-D647-46E5-9C07-9E17E5432DE1}" type="datetimeFigureOut">
              <a:rPr lang="en-US" dirty="0"/>
              <a:t>1/4/2016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fld id="{0CD9BB00-E6C7-4FC7-8CE5-4914B072A56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fld id="{0B14B110-D647-46E5-9C07-9E17E5432DE1}" type="datetimeFigureOut">
              <a:rPr lang="en-US" dirty="0"/>
              <a:t>1/4/2016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ln>
            <a:headEnd type="none"/>
            <a:tailEnd type="none"/>
          </a:ln>
        </p:spPr>
        <p:txBody>
          <a:bodyPr wrap="square"/>
          <a:lstStyle/>
          <a:p>
            <a:fld id="{0CD9BB00-E6C7-4FC7-8CE5-4914B072A56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9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0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4B110-D647-46E5-9C07-9E17E5432DE1}" type="datetimeFigureOut">
              <a:rPr lang="en-US" dirty="0"/>
              <a:t>1/4/2016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9BB00-E6C7-4FC7-8CE5-4914B072A56A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>
        <a:lnSpc>
          <a:spcPct val="90000"/>
        </a:lnSpc>
        <a:spcBef>
          <a:spcPct val="0"/>
        </a:spcBef>
        <a:buNone/>
        <a:defRPr sz="4400" kern="1200" dirty="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 kern="1200" dirty="0">
          <a:solidFill>
            <a:schemeClr val="tx1"/>
          </a:solidFill>
          <a:latin typeface="+mn-lt"/>
          <a:ea typeface="+mn-ea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 kern="1200" dirty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 kern="1200" dirty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9pPr>
    </p:bodyStyle>
    <p:otherStyle>
      <a:defPPr defTabSz="914400">
        <a:defRPr dirty="0"/>
      </a:defPPr>
      <a:lvl1pPr marL="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1pPr>
      <a:lvl2pPr marL="457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2pPr>
      <a:lvl3pPr marL="914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3pPr>
      <a:lvl4pPr marL="1371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4pPr>
      <a:lvl5pPr marL="18288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5pPr>
      <a:lvl6pPr marL="22860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6pPr>
      <a:lvl7pPr marL="2743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7pPr>
      <a:lvl8pPr marL="3200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8pPr>
      <a:lvl9pPr marL="3657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1069028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970671"/>
          </a:xfrm>
          <a:ln>
            <a:headEnd type="none"/>
            <a:tailEnd type="none"/>
          </a:ln>
        </p:spPr>
        <p:txBody>
          <a:bodyPr wrap="square">
            <a:normAutofit/>
          </a:bodyPr>
          <a:lstStyle/>
          <a:p>
            <a:pPr algn="ctr" defTabSz="914400"/>
            <a:r>
              <a:rPr lang="en-US" sz="2800" b="1" dirty="0"/>
              <a:t>Pros &amp; Cons of Technology in Business Today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158609" y="858129"/>
          <a:ext cx="8128000" cy="585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Pages>0</Pages>
  <Words>30</Words>
  <Characters>0</Characters>
  <Application>Microsoft Office PowerPoint</Application>
  <PresentationFormat>Widescreen</PresentationFormat>
  <Lines>0</Lines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 Presentation</vt:lpstr>
      <vt:lpstr>PowerPoint Presentation</vt:lpstr>
      <vt:lpstr>Pros &amp; Cons of Technology in Business Today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lakshminarayanan.asokan</dc:creator>
  <cp:lastModifiedBy>Arun Prasad M.</cp:lastModifiedBy>
  <cp:revision>13</cp:revision>
  <dcterms:created xsi:type="dcterms:W3CDTF">2015-10-29T06:11:59Z</dcterms:created>
  <dcterms:modified xsi:type="dcterms:W3CDTF">2016-01-04T10:21:50Z</dcterms:modified>
</cp:coreProperties>
</file>