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59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64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580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4/3/2015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357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8506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6600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6702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4/3/2015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162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792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9373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510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4/3/2015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63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762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887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0" r:id="rId1"/>
    <p:sldLayoutId id="2147483861" r:id="rId2"/>
    <p:sldLayoutId id="2147483862" r:id="rId3"/>
    <p:sldLayoutId id="2147483863" r:id="rId4"/>
    <p:sldLayoutId id="2147483864" r:id="rId5"/>
    <p:sldLayoutId id="2147483865" r:id="rId6"/>
    <p:sldLayoutId id="2147483866" r:id="rId7"/>
    <p:sldLayoutId id="2147483867" r:id="rId8"/>
    <p:sldLayoutId id="2147483868" r:id="rId9"/>
    <p:sldLayoutId id="2147483869" r:id="rId10"/>
    <p:sldLayoutId id="214748387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255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Business Marketting</dc:title>
  <dc:creator>Devisri Jothi</dc:creator>
  <cp:lastModifiedBy>Lakshmi Narayanan Asokan</cp:lastModifiedBy>
  <cp:revision>40</cp:revision>
  <dcterms:created xsi:type="dcterms:W3CDTF">2015-02-26T05:10:44Z</dcterms:created>
  <dcterms:modified xsi:type="dcterms:W3CDTF">2015-04-02T20:59:54Z</dcterms:modified>
</cp:coreProperties>
</file>