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F3BE0-D946-47C1-B7BA-CED7EC14E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54B36-1DAF-423A-8281-83EDA6CFC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AD254-DEA2-4766-9C99-724DA2042B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D97D-E013-4763-8B4B-BB1376E9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BB4E0-5281-4100-9734-7BA20431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2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8023C-ECE9-417A-AF1C-8D956870E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AA6A5-7A67-4591-BBD7-A5BE57272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6B9C1-A512-4441-A6A8-E8A8E945E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A5B36-BACB-4125-90AD-BBE03C3A4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E53B1-297C-4E6A-AC04-E2064C53B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62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25F6A7-59DE-4D57-BFF2-3D3923F521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AB340-4372-4643-8F18-D9A31F8B9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67F5E-069D-4E2F-B71B-1406FEA6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78961-4245-499A-9893-0805982C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7756D-00BE-4E9C-AB33-4C490627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6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B7BCA-F36E-4831-A6BE-C30C2629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A3EDB-727C-4604-B4F1-3148115C0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BC468-5259-4CE7-B0AF-E56F6CF2B4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01834-72BD-44B3-B5C3-E16B6BCD6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DA86E-176D-4762-BE49-F062B3E1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8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E753-D8E0-483E-9ABD-828745751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5E556-1C54-4DFC-A7FF-B3AD1A311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BB91B-DD12-47DD-9C17-D0554A2C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CFFA4-1F19-4123-9E81-04F8235A2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F08C8-6008-417A-9DB9-40DDE07A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4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D4DA-AFD2-4E6E-807E-FDF6CC338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1CB9B-6C09-4176-844B-CC6E6C54F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DA1CF-E5FB-46EA-BF96-9DB6C42E0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D38613-EC9C-4C4D-97A8-DA5C6135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F13F6-91F4-44C9-8BE9-FDC254527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5F05F-6379-4515-B46C-732A7BC1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8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F470E-A144-4BEA-8972-C70E3E468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E009F-1317-492C-9D4F-C598189FA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F82AB-CAF9-433B-8A83-DB4B53965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E3400-10D1-43A6-A507-38B73DDA4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6EAA7A-59EB-40AB-8F33-B7C0CC7BAC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B684F1-AC44-458B-9E5A-3EAE1EA6AE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690B7-F25F-4EFB-8E21-2F93A287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D9F6E-08BD-442A-8453-7F2E8836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0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BC90-804D-4BF4-953F-9352F56F5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5882AD-90CF-44F0-A18A-DAD11B06C8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574848-B7E4-464D-86ED-542873C4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07588-4E80-464F-8C1A-453F4EC9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4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C3369-4410-4D33-A6F4-7D654E3D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448AA1-F66F-4549-9930-E7E96289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270C4-768B-4FCF-94A8-52153FDDE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2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F09B5-4674-4A63-A503-DE634CA7D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18B26-49B5-45A7-A8B7-0FF519772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CC9D3-7B28-4232-90D8-E71A498E5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72F87-5FF6-4220-90C7-EF9B33DD7E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F05FA-D69A-4985-B503-AD1926C3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1F182-6738-49C2-A043-42965C79C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4DF2C-5EE1-4E3A-8B56-CE3B6DFC3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7E98C3-ECB6-4E01-9790-F41651782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AFFB9-0ECA-488E-A0D3-749A3F1E6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6D4D1-8FD8-40E4-9E1E-03E9D132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903802-D4F0-4FBD-8196-58A7F93D45F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68278-84AD-4F4C-9C8C-FE67DF15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372557-18F8-4828-B3F2-26B0E5FE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CB5977-F2B8-440C-A3A4-D541BBFCB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5AAF4EB8-3B08-4065-8327-64867B438598}"/>
              </a:ext>
            </a:extLst>
          </p:cNvPr>
          <p:cNvGrpSpPr>
            <a:grpSpLocks/>
          </p:cNvGrpSpPr>
          <p:nvPr userDrawn="1"/>
        </p:nvGrpSpPr>
        <p:grpSpPr bwMode="white"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A6ABFC54-B222-4C58-BA85-BADF9BF93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A225A2AC-ADA9-4671-BEF0-AD05D355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572BD81D-3E15-4336-8194-6172E523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2725E7E-7560-4ED2-A299-72558A378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39822DB1-02ED-4CCD-AE5B-C0C60A112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9D993C2-B51A-41A1-A88A-97D6BA188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2CC6224C-CBE2-47F3-9581-DCDE2F498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A5DCAB24-0BC8-4E40-9200-7015DC33D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D636B934-6BE6-4E61-8147-66D6EB369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6C1246F5-1EA3-4972-A6B1-A5F8D31A1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0DB6E480-99E9-4463-B75F-375A996D2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0E1BC470-A2FA-4C62-AC5F-7A2A4825A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2DC4987-D717-4647-9009-5EFC89A13B05}"/>
              </a:ext>
            </a:extLst>
          </p:cNvPr>
          <p:cNvGrpSpPr>
            <a:grpSpLocks/>
          </p:cNvGrpSpPr>
          <p:nvPr userDrawn="1"/>
        </p:nvGrpSpPr>
        <p:grpSpPr bwMode="white"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4B9CCD09-A43E-4EDE-B8A5-9C6FE4F74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A9F59E8B-CAFE-4650-BB37-B77A2F630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2E4C3AAB-A191-4B9A-BDF4-8DC8B78F0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197283F6-B242-4669-A1A7-C06E67F8E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138C508D-8A00-416B-B189-1197F32D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043728B0-0A81-4B6F-B72F-00A972839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9774ADD5-ADA4-4891-BA2A-6714FC2FE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E54A38F1-F57E-45AB-8A0D-0E03BE9F8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486D7558-A67A-4614-9CE3-9454D3C4D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1" name="Freeform 36">
              <a:extLst>
                <a:ext uri="{FF2B5EF4-FFF2-40B4-BE49-F238E27FC236}">
                  <a16:creationId xmlns:a16="http://schemas.microsoft.com/office/drawing/2014/main" id="{0852E0A0-96B9-4B9A-96EE-E1AEAC47C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2" name="Freeform 37">
              <a:extLst>
                <a:ext uri="{FF2B5EF4-FFF2-40B4-BE49-F238E27FC236}">
                  <a16:creationId xmlns:a16="http://schemas.microsoft.com/office/drawing/2014/main" id="{A7219F00-1CFC-4490-A69C-20EDAB8AF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FF07549E-60F8-4CF3-958C-A75FB19AF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/>
              <a:tailEnd type="none"/>
            </a:ln>
          </p:spPr>
          <p:txBody>
            <a:bodyPr wrap="square"/>
            <a:lstStyle/>
            <a:p>
              <a:endParaRPr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581E7A0A-5428-4125-8E17-4C1409F7C951}"/>
              </a:ext>
            </a:extLst>
          </p:cNvPr>
          <p:cNvSpPr>
            <a:spLocks/>
          </p:cNvSpPr>
          <p:nvPr userDrawn="1"/>
        </p:nvSpPr>
        <p:spPr bwMode="white"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  <a:headEnd type="none"/>
            <a:tailEnd type="non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/>
          <a:lstStyle/>
          <a:p>
            <a:endParaRPr/>
          </a:p>
        </p:txBody>
      </p:sp>
      <p:sp>
        <p:nvSpPr>
          <p:cNvPr id="65" name="Title Placeholder 1">
            <a:extLst>
              <a:ext uri="{FF2B5EF4-FFF2-40B4-BE49-F238E27FC236}">
                <a16:creationId xmlns:a16="http://schemas.microsoft.com/office/drawing/2014/main" id="{F1302427-EDF5-4E5E-BE40-5E78A4D831D3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2592924" y="624110"/>
            <a:ext cx="8911687" cy="128089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F9CD77BB-ED76-40E2-9E1A-4866CC791282}"/>
              </a:ext>
            </a:extLst>
          </p:cNvPr>
          <p:cNvSpPr>
            <a:spLocks noGrp="1"/>
          </p:cNvSpPr>
          <p:nvPr>
            <p:ph type="body" idx="1"/>
          </p:nvPr>
        </p:nvSpPr>
        <p:spPr bwMode="white">
          <a:xfrm>
            <a:off x="2589212" y="2133600"/>
            <a:ext cx="8915400" cy="388620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7" name="Date Placeholder 3">
            <a:extLst>
              <a:ext uri="{FF2B5EF4-FFF2-40B4-BE49-F238E27FC236}">
                <a16:creationId xmlns:a16="http://schemas.microsoft.com/office/drawing/2014/main" id="{22DA03E3-FBF1-43EA-90FD-A180FB759B1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white">
          <a:xfrm>
            <a:off x="10361612" y="6130437"/>
            <a:ext cx="1146283" cy="370396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8" name="Footer Placeholder 4">
            <a:extLst>
              <a:ext uri="{FF2B5EF4-FFF2-40B4-BE49-F238E27FC236}">
                <a16:creationId xmlns:a16="http://schemas.microsoft.com/office/drawing/2014/main" id="{963F813F-20F0-4AFD-81A8-B48FB19CB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white">
          <a:xfrm>
            <a:off x="2589212" y="6135808"/>
            <a:ext cx="7619999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9" name="Slide Number Placeholder 5">
            <a:extLst>
              <a:ext uri="{FF2B5EF4-FFF2-40B4-BE49-F238E27FC236}">
                <a16:creationId xmlns:a16="http://schemas.microsoft.com/office/drawing/2014/main" id="{C9C0F4E9-48A9-4BA0-9DCF-003B40311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2000" dirty="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5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28AD200-1727-48C3-A46B-E09EF904697E}"/>
              </a:ext>
            </a:extLst>
          </p:cNvPr>
          <p:cNvSpPr/>
          <p:nvPr/>
        </p:nvSpPr>
        <p:spPr>
          <a:xfrm>
            <a:off x="2266123" y="1285461"/>
            <a:ext cx="2509078" cy="255766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Circle with loop animation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7FA471-FD2B-4503-9EF9-7F3586967517}"/>
              </a:ext>
            </a:extLst>
          </p:cNvPr>
          <p:cNvSpPr/>
          <p:nvPr/>
        </p:nvSpPr>
        <p:spPr>
          <a:xfrm>
            <a:off x="5514603" y="3245083"/>
            <a:ext cx="3472069" cy="200107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Rectangle with appear animation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8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Vijayasurya Anandhan</dc:creator>
  <cp:lastModifiedBy>Vijayasurya Anandhan</cp:lastModifiedBy>
  <cp:revision>3</cp:revision>
  <dcterms:created xsi:type="dcterms:W3CDTF">2018-05-11T12:32:03Z</dcterms:created>
  <dcterms:modified xsi:type="dcterms:W3CDTF">2018-05-11T12:38:04Z</dcterms:modified>
</cp:coreProperties>
</file>