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71" r:id="rId1"/>
  </p:sldMasterIdLst>
  <p:sldIdLst>
    <p:sldId id="258" r:id="rId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6DA32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147" autoAdjust="0"/>
    <p:restoredTop sz="94660"/>
  </p:normalViewPr>
  <p:slideViewPr>
    <p:cSldViewPr snapToGrid="0">
      <p:cViewPr varScale="1">
        <p:scale>
          <a:sx n="72" d="100"/>
          <a:sy n="72" d="100"/>
        </p:scale>
        <p:origin x="65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347D-5ACD-4C99-B74B-A9C85AD731AF}" type="datetimeFigureOut">
              <a:rPr lang="en-US" smtClean="0"/>
              <a:t>10/19/2016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681615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10/19/2016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31607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10/19/2016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08132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10/19/2016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75498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smtClean="0"/>
              <a:t>10/19/2016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514153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smtClean="0"/>
              <a:t>10/19/2016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10446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smtClean="0"/>
              <a:t>10/19/2016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49278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10/19/2016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55247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10/19/2016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4682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4509A250-FF31-4206-8172-F9D3106AACB1}" type="datetimeFigureOut">
              <a:rPr lang="en-US" smtClean="0"/>
              <a:t>10/19/2016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70117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10/19/2016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88977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4AAD347D-5ACD-4C99-B74B-A9C85AD731AF}" type="datetimeFigureOut">
              <a:rPr lang="en-US" smtClean="0"/>
              <a:t>10/19/2016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392035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</p:sldLayoutIdLst>
  <p:hf sldNum="0" hdr="0" ft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5782593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ct">
  <a:themeElements>
    <a:clrScheme name="Retrospect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259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Calibri</vt:lpstr>
      <vt:lpstr>Calibri Light</vt:lpstr>
      <vt:lpstr>Retrospect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Digital Image Processing</dc:title>
  <dc:creator>Devisri Jothi</dc:creator>
  <cp:lastModifiedBy>Devisri Jothi</cp:lastModifiedBy>
  <cp:revision>36</cp:revision>
  <dcterms:created xsi:type="dcterms:W3CDTF">2015-02-26T09:36:02Z</dcterms:created>
  <dcterms:modified xsi:type="dcterms:W3CDTF">2016-10-19T06:17:23Z</dcterms:modified>
</cp:coreProperties>
</file>