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2"/>
  </p:sldMasterIdLst>
  <p:notesMasterIdLst>
    <p:notesMasterId r:id="rId4"/>
  </p:notesMasterIdLst>
  <p:handoutMasterIdLst>
    <p:handoutMasterId r:id="rId5"/>
  </p:handoutMasterIdLst>
  <p:sldIdLst>
    <p:sldId id="321" r:id="rId3"/>
  </p:sldIdLst>
  <p:sldSz cx="12188825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1018">
          <p15:clr>
            <a:srgbClr val="A4A3A4"/>
          </p15:clr>
        </p15:guide>
        <p15:guide id="5" orient="horz" pos="3886">
          <p15:clr>
            <a:srgbClr val="A4A3A4"/>
          </p15:clr>
        </p15:guide>
        <p15:guide id="6" orient="horz" pos="2928">
          <p15:clr>
            <a:srgbClr val="A4A3A4"/>
          </p15:clr>
        </p15:guide>
        <p15:guide id="7" orient="horz" pos="3072">
          <p15:clr>
            <a:srgbClr val="A4A3A4"/>
          </p15:clr>
        </p15:guide>
        <p15:guide id="8" orient="horz" pos="407">
          <p15:clr>
            <a:srgbClr val="A4A3A4"/>
          </p15:clr>
        </p15:guide>
        <p15:guide id="9" pos="3839">
          <p15:clr>
            <a:srgbClr val="A4A3A4"/>
          </p15:clr>
        </p15:guide>
        <p15:guide id="10" pos="959">
          <p15:clr>
            <a:srgbClr val="A4A3A4"/>
          </p15:clr>
        </p15:guide>
        <p15:guide id="11" pos="7151">
          <p15:clr>
            <a:srgbClr val="A4A3A4"/>
          </p15:clr>
        </p15:guide>
        <p15:guide id="12" pos="671">
          <p15:clr>
            <a:srgbClr val="A4A3A4"/>
          </p15:clr>
        </p15:guide>
        <p15:guide id="13" pos="4991">
          <p15:clr>
            <a:srgbClr val="A4A3A4"/>
          </p15:clr>
        </p15:guide>
        <p15:guide id="14" pos="7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5F2C"/>
    <a:srgbClr val="8086FC"/>
    <a:srgbClr val="828282"/>
    <a:srgbClr val="6E90FE"/>
    <a:srgbClr val="6D6DFB"/>
    <a:srgbClr val="4E78F0"/>
    <a:srgbClr val="F0932C"/>
    <a:srgbClr val="92C610"/>
    <a:srgbClr val="9FD812"/>
    <a:srgbClr val="0AB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4" d="100"/>
          <a:sy n="74" d="100"/>
        </p:scale>
        <p:origin x="564" y="72"/>
      </p:cViewPr>
      <p:guideLst>
        <p:guide orient="horz" pos="2160"/>
        <p:guide orient="horz" pos="4030"/>
        <p:guide orient="horz" pos="1152"/>
        <p:guide orient="horz" pos="1018"/>
        <p:guide orient="horz" pos="3886"/>
        <p:guide orient="horz" pos="2928"/>
        <p:guide orient="horz" pos="3072"/>
        <p:guide orient="horz" pos="407"/>
        <p:guide pos="3839"/>
        <p:guide pos="959"/>
        <p:guide pos="7151"/>
        <p:guide pos="671"/>
        <p:guide pos="4991"/>
        <p:guide pos="70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9AFDC-7658-4951-B0FF-52DFF2A93C0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D99B-9732-49FC-9C16-B56FEB1B1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6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7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0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5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6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1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4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7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8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97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2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58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CF527E-FFB0-4DB9-A7A4-39065878ED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2015-02-26T11:44:22Z</dcterms:created>
  <dcterms:modified xsi:type="dcterms:W3CDTF">2015-04-02T19:43:18Z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TC028952629991</vt:lpwstr>
  </property>
</Properties>
</file>