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859" r:id="rId1"/>
  </p:sldMasterIdLst>
  <p:notesMasterIdLst>
    <p:notesMasterId r:id="rId5"/>
  </p:notesMasterIdLst>
  <p:sldIdLst>
    <p:sldId id="257" r:id="rId2"/>
    <p:sldId id="258" r:id="rId3"/>
    <p:sldId id="259" r:id="rId4"/>
  </p:sldIdLst>
  <p:sldSz cx="12192000" cy="6858000"/>
  <p:notesSz cx="6858000" cy="9144000"/>
  <p:defaultTextStyle>
    <a:defPPr defTabSz="457200">
      <a:defRPr lang="en-US" dirty="0"/>
    </a:defPPr>
    <a:lvl1pPr marL="0" algn="l" defTabSz="457200" rtl="0">
      <a:defRPr sz="1800" kern="1200" dirty="0">
        <a:solidFill>
          <a:schemeClr val="tx1"/>
        </a:solidFill>
        <a:latin typeface="+mn-lt"/>
        <a:ea typeface="+mn-ea"/>
      </a:defRPr>
    </a:lvl1pPr>
    <a:lvl2pPr marL="457200" algn="l" defTabSz="457200" rtl="0">
      <a:defRPr sz="1800" kern="1200" dirty="0">
        <a:solidFill>
          <a:schemeClr val="tx1"/>
        </a:solidFill>
        <a:latin typeface="+mn-lt"/>
        <a:ea typeface="+mn-ea"/>
      </a:defRPr>
    </a:lvl2pPr>
    <a:lvl3pPr marL="914400" algn="l" defTabSz="457200" rtl="0">
      <a:defRPr sz="1800" kern="1200" dirty="0">
        <a:solidFill>
          <a:schemeClr val="tx1"/>
        </a:solidFill>
        <a:latin typeface="+mn-lt"/>
        <a:ea typeface="+mn-ea"/>
      </a:defRPr>
    </a:lvl3pPr>
    <a:lvl4pPr marL="1371600" algn="l" defTabSz="457200" rtl="0">
      <a:defRPr sz="1800" kern="1200" dirty="0">
        <a:solidFill>
          <a:schemeClr val="tx1"/>
        </a:solidFill>
        <a:latin typeface="+mn-lt"/>
        <a:ea typeface="+mn-ea"/>
      </a:defRPr>
    </a:lvl4pPr>
    <a:lvl5pPr marL="1828800" algn="l" defTabSz="457200" rtl="0">
      <a:defRPr sz="1800" kern="1200" dirty="0">
        <a:solidFill>
          <a:schemeClr val="tx1"/>
        </a:solidFill>
        <a:latin typeface="+mn-lt"/>
        <a:ea typeface="+mn-ea"/>
      </a:defRPr>
    </a:lvl5pPr>
    <a:lvl6pPr marL="2286000" algn="l" defTabSz="457200" rtl="0">
      <a:defRPr sz="1800" kern="1200" dirty="0">
        <a:solidFill>
          <a:schemeClr val="tx1"/>
        </a:solidFill>
        <a:latin typeface="+mn-lt"/>
        <a:ea typeface="+mn-ea"/>
      </a:defRPr>
    </a:lvl6pPr>
    <a:lvl7pPr marL="2743200" algn="l" defTabSz="457200" rtl="0">
      <a:defRPr sz="1800" kern="1200" dirty="0">
        <a:solidFill>
          <a:schemeClr val="tx1"/>
        </a:solidFill>
        <a:latin typeface="+mn-lt"/>
        <a:ea typeface="+mn-ea"/>
      </a:defRPr>
    </a:lvl7pPr>
    <a:lvl8pPr marL="3200400" algn="l" defTabSz="457200" rtl="0">
      <a:defRPr sz="1800" kern="1200" dirty="0">
        <a:solidFill>
          <a:schemeClr val="tx1"/>
        </a:solidFill>
        <a:latin typeface="+mn-lt"/>
        <a:ea typeface="+mn-ea"/>
      </a:defRPr>
    </a:lvl8pPr>
    <a:lvl9pPr marL="3657600" algn="l" defTabSz="457200" rtl="0">
      <a:defRPr sz="1800" kern="1200" dirty="0">
        <a:solidFill>
          <a:schemeClr val="tx1"/>
        </a:solidFill>
        <a:latin typeface="+mn-lt"/>
        <a:ea typeface="+mn-ea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/>
    <p:restoredTop sz="94660"/>
  </p:normalViewPr>
  <p:slideViewPr>
    <p:cSldViewPr snapToGrid="0">
      <p:cViewPr varScale="1">
        <p:scale>
          <a:sx n="110" d="100"/>
          <a:sy n="110" d="100"/>
        </p:scale>
        <p:origin x="630" y="10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A4FC18-7869-4BC8-929E-62DB6705C46D}" type="datetimeFigureOut">
              <a:rPr lang="en-US" smtClean="0"/>
              <a:t>28-Feb-20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A29250-E767-491D-9ECC-469AB84AD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742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fld id="{B61BEF0D-F0BB-DE4B-95CE-6DB70DBA9567}" type="datetimeFigureOut">
              <a:rPr lang="en-US" smtClean="0"/>
              <a:t>28-Feb-20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fld id="{D57F1E4F-1CFF-5643-939E-217C01CD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white">
          <a:xfrm>
            <a:off x="8724900" y="365125"/>
            <a:ext cx="2628900" cy="5811838"/>
          </a:xfrm>
          <a:ln>
            <a:headEnd type="none"/>
            <a:tailEnd type="none"/>
          </a:ln>
        </p:spPr>
        <p:txBody>
          <a:bodyPr vert="eaVert" wrap="square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white">
          <a:xfrm>
            <a:off x="838200" y="365125"/>
            <a:ext cx="7734300" cy="5811838"/>
          </a:xfrm>
          <a:ln>
            <a:headEnd type="none"/>
            <a:tailEnd type="none"/>
          </a:ln>
        </p:spPr>
        <p:txBody>
          <a:bodyPr vert="eaVert" wrap="square"/>
          <a:lstStyle/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fld id="{B61BEF0D-F0BB-DE4B-95CE-6DB70DBA9567}" type="datetimeFigureOut">
              <a:rPr lang="en-US" smtClean="0"/>
              <a:t>28-Feb-20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fld id="{D57F1E4F-1CFF-5643-939E-217C01CD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831850" y="1709738"/>
            <a:ext cx="10515600" cy="2852737"/>
          </a:xfrm>
          <a:ln>
            <a:headEnd type="none"/>
            <a:tailEnd type="none"/>
          </a:ln>
        </p:spPr>
        <p:txBody>
          <a:bodyPr wrap="square" anchor="b"/>
          <a:lstStyle>
            <a:lvl1pPr>
              <a:defRPr sz="6000" dirty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white">
          <a:xfrm>
            <a:off x="831850" y="4589463"/>
            <a:ext cx="10515600" cy="1500187"/>
          </a:xfrm>
          <a:ln>
            <a:headEnd type="none"/>
            <a:tailEnd type="none"/>
          </a:ln>
        </p:spPr>
        <p:txBody>
          <a:bodyPr wrap="square"/>
          <a:lstStyle>
            <a:lvl1pPr marL="0" indent="0">
              <a:buNone/>
              <a:defRPr sz="2400" dirty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 dirty="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 dirty="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 dirty="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 dirty="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 dirty="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 dirty="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 dirty="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 dirty="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fld id="{B61BEF0D-F0BB-DE4B-95CE-6DB70DBA9567}" type="datetimeFigureOut">
              <a:rPr lang="en-US" smtClean="0"/>
              <a:t>28-Feb-20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fld id="{D57F1E4F-1CFF-5643-939E-217C01CD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white">
          <a:xfrm>
            <a:off x="838200" y="1825625"/>
            <a:ext cx="5181600" cy="4351338"/>
          </a:xfrm>
          <a:ln>
            <a:headEnd type="none"/>
            <a:tailEnd type="none"/>
          </a:ln>
        </p:spPr>
        <p:txBody>
          <a:bodyPr wrap="square"/>
          <a:lstStyle/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white">
          <a:xfrm>
            <a:off x="6172200" y="1825625"/>
            <a:ext cx="5181600" cy="4351338"/>
          </a:xfrm>
          <a:ln>
            <a:headEnd type="none"/>
            <a:tailEnd type="none"/>
          </a:ln>
        </p:spPr>
        <p:txBody>
          <a:bodyPr wrap="square"/>
          <a:lstStyle/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fld id="{EB712588-04B1-427B-82EE-E8DB90309F08}" type="datetimeFigureOut">
              <a:rPr lang="en-US" smtClean="0"/>
              <a:t>28-Feb-20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839788" y="365125"/>
            <a:ext cx="10515600" cy="1325563"/>
          </a:xfrm>
          <a:ln>
            <a:headEnd type="none"/>
            <a:tailEnd type="none"/>
          </a:ln>
        </p:spPr>
        <p:txBody>
          <a:bodyPr wrap="square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white">
          <a:xfrm>
            <a:off x="839788" y="1681163"/>
            <a:ext cx="5157787" cy="823912"/>
          </a:xfrm>
          <a:ln>
            <a:headEnd type="none"/>
            <a:tailEnd type="none"/>
          </a:ln>
        </p:spPr>
        <p:txBody>
          <a:bodyPr wrap="square" anchor="b"/>
          <a:lstStyle>
            <a:lvl1pPr marL="0" indent="0">
              <a:buNone/>
              <a:defRPr sz="2400" b="1" dirty="0"/>
            </a:lvl1pPr>
            <a:lvl2pPr marL="457200" indent="0">
              <a:buNone/>
              <a:defRPr sz="2000" b="1" dirty="0"/>
            </a:lvl2pPr>
            <a:lvl3pPr marL="914400" indent="0">
              <a:buNone/>
              <a:defRPr sz="1800" b="1" dirty="0"/>
            </a:lvl3pPr>
            <a:lvl4pPr marL="1371600" indent="0">
              <a:buNone/>
              <a:defRPr sz="1600" b="1" dirty="0"/>
            </a:lvl4pPr>
            <a:lvl5pPr marL="1828800" indent="0">
              <a:buNone/>
              <a:defRPr sz="1600" b="1" dirty="0"/>
            </a:lvl5pPr>
            <a:lvl6pPr marL="2286000" indent="0">
              <a:buNone/>
              <a:defRPr sz="1600" b="1" dirty="0"/>
            </a:lvl6pPr>
            <a:lvl7pPr marL="2743200" indent="0">
              <a:buNone/>
              <a:defRPr sz="1600" b="1" dirty="0"/>
            </a:lvl7pPr>
            <a:lvl8pPr marL="3200400" indent="0">
              <a:buNone/>
              <a:defRPr sz="1600" b="1" dirty="0"/>
            </a:lvl8pPr>
            <a:lvl9pPr marL="3657600" indent="0">
              <a:buNone/>
              <a:defRPr sz="1600" b="1" dirty="0"/>
            </a:lvl9pPr>
          </a:lstStyle>
          <a:p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white">
          <a:xfrm>
            <a:off x="839788" y="2505075"/>
            <a:ext cx="5157787" cy="3684588"/>
          </a:xfrm>
          <a:ln>
            <a:headEnd type="none"/>
            <a:tailEnd type="none"/>
          </a:ln>
        </p:spPr>
        <p:txBody>
          <a:bodyPr wrap="square"/>
          <a:lstStyle/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white">
          <a:xfrm>
            <a:off x="6172200" y="1681163"/>
            <a:ext cx="5183188" cy="823912"/>
          </a:xfrm>
          <a:ln>
            <a:headEnd type="none"/>
            <a:tailEnd type="none"/>
          </a:ln>
        </p:spPr>
        <p:txBody>
          <a:bodyPr wrap="square" anchor="b"/>
          <a:lstStyle>
            <a:lvl1pPr marL="0" indent="0">
              <a:buNone/>
              <a:defRPr sz="2400" b="1" dirty="0"/>
            </a:lvl1pPr>
            <a:lvl2pPr marL="457200" indent="0">
              <a:buNone/>
              <a:defRPr sz="2000" b="1" dirty="0"/>
            </a:lvl2pPr>
            <a:lvl3pPr marL="914400" indent="0">
              <a:buNone/>
              <a:defRPr sz="1800" b="1" dirty="0"/>
            </a:lvl3pPr>
            <a:lvl4pPr marL="1371600" indent="0">
              <a:buNone/>
              <a:defRPr sz="1600" b="1" dirty="0"/>
            </a:lvl4pPr>
            <a:lvl5pPr marL="1828800" indent="0">
              <a:buNone/>
              <a:defRPr sz="1600" b="1" dirty="0"/>
            </a:lvl5pPr>
            <a:lvl6pPr marL="2286000" indent="0">
              <a:buNone/>
              <a:defRPr sz="1600" b="1" dirty="0"/>
            </a:lvl6pPr>
            <a:lvl7pPr marL="2743200" indent="0">
              <a:buNone/>
              <a:defRPr sz="1600" b="1" dirty="0"/>
            </a:lvl7pPr>
            <a:lvl8pPr marL="3200400" indent="0">
              <a:buNone/>
              <a:defRPr sz="1600" b="1" dirty="0"/>
            </a:lvl8pPr>
            <a:lvl9pPr marL="3657600" indent="0">
              <a:buNone/>
              <a:defRPr sz="1600" b="1" dirty="0"/>
            </a:lvl9pPr>
          </a:lstStyle>
          <a:p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 bwMode="white">
          <a:xfrm>
            <a:off x="6172200" y="2505075"/>
            <a:ext cx="5183188" cy="3684588"/>
          </a:xfrm>
          <a:ln>
            <a:headEnd type="none"/>
            <a:tailEnd type="none"/>
          </a:ln>
        </p:spPr>
        <p:txBody>
          <a:bodyPr wrap="square"/>
          <a:lstStyle/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fld id="{B61BEF0D-F0BB-DE4B-95CE-6DB70DBA9567}" type="datetimeFigureOut">
              <a:rPr lang="en-US" smtClean="0"/>
              <a:t>28-Feb-20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fld id="{D57F1E4F-1CFF-5643-939E-217C01CD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fld id="{B61BEF0D-F0BB-DE4B-95CE-6DB70DBA9567}" type="datetimeFigureOut">
              <a:rPr lang="en-US" smtClean="0"/>
              <a:t>28-Feb-20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fld id="{D57F1E4F-1CFF-5643-939E-217C01CD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fld id="{B61BEF0D-F0BB-DE4B-95CE-6DB70DBA9567}" type="datetimeFigureOut">
              <a:rPr lang="en-US" smtClean="0"/>
              <a:t>28-Feb-20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fld id="{D57F1E4F-1CFF-5643-939E-217C01CD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839788" y="457200"/>
            <a:ext cx="3932237" cy="1600200"/>
          </a:xfrm>
          <a:ln>
            <a:headEnd type="none"/>
            <a:tailEnd type="none"/>
          </a:ln>
        </p:spPr>
        <p:txBody>
          <a:bodyPr wrap="square" anchor="b"/>
          <a:lstStyle>
            <a:lvl1pPr>
              <a:defRPr sz="3200" dirty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white">
          <a:xfrm>
            <a:off x="5183188" y="987425"/>
            <a:ext cx="6172200" cy="4873625"/>
          </a:xfrm>
          <a:ln>
            <a:headEnd type="none"/>
            <a:tailEnd type="none"/>
          </a:ln>
        </p:spPr>
        <p:txBody>
          <a:bodyPr wrap="square"/>
          <a:lstStyle>
            <a:lvl1pPr>
              <a:defRPr sz="3200" dirty="0"/>
            </a:lvl1pPr>
            <a:lvl2pPr>
              <a:defRPr sz="2800" dirty="0"/>
            </a:lvl2pPr>
            <a:lvl3pPr>
              <a:defRPr sz="2400" dirty="0"/>
            </a:lvl3pPr>
            <a:lvl4pPr>
              <a:defRPr sz="2000" dirty="0"/>
            </a:lvl4pPr>
            <a:lvl5pPr>
              <a:defRPr sz="2000" dirty="0"/>
            </a:lvl5pPr>
            <a:lvl6pPr>
              <a:defRPr sz="2000" dirty="0"/>
            </a:lvl6pPr>
            <a:lvl7pPr>
              <a:defRPr sz="2000" dirty="0"/>
            </a:lvl7pPr>
            <a:lvl8pPr>
              <a:defRPr sz="2000" dirty="0"/>
            </a:lvl8pPr>
            <a:lvl9pPr>
              <a:defRPr sz="2000" dirty="0"/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white">
          <a:xfrm>
            <a:off x="839788" y="2057400"/>
            <a:ext cx="3932237" cy="3811588"/>
          </a:xfrm>
          <a:ln>
            <a:headEnd type="none"/>
            <a:tailEnd type="none"/>
          </a:ln>
        </p:spPr>
        <p:txBody>
          <a:bodyPr wrap="square"/>
          <a:lstStyle>
            <a:lvl1pPr marL="0" indent="0">
              <a:buNone/>
              <a:defRPr sz="1600" dirty="0"/>
            </a:lvl1pPr>
            <a:lvl2pPr marL="457200" indent="0">
              <a:buNone/>
              <a:defRPr sz="1400" dirty="0"/>
            </a:lvl2pPr>
            <a:lvl3pPr marL="914400" indent="0">
              <a:buNone/>
              <a:defRPr sz="1200" dirty="0"/>
            </a:lvl3pPr>
            <a:lvl4pPr marL="1371600" indent="0">
              <a:buNone/>
              <a:defRPr sz="1000" dirty="0"/>
            </a:lvl4pPr>
            <a:lvl5pPr marL="1828800" indent="0">
              <a:buNone/>
              <a:defRPr sz="1000" dirty="0"/>
            </a:lvl5pPr>
            <a:lvl6pPr marL="2286000" indent="0">
              <a:buNone/>
              <a:defRPr sz="1000" dirty="0"/>
            </a:lvl6pPr>
            <a:lvl7pPr marL="2743200" indent="0">
              <a:buNone/>
              <a:defRPr sz="1000" dirty="0"/>
            </a:lvl7pPr>
            <a:lvl8pPr marL="3200400" indent="0">
              <a:buNone/>
              <a:defRPr sz="1000" dirty="0"/>
            </a:lvl8pPr>
            <a:lvl9pPr marL="3657600" indent="0">
              <a:buNone/>
              <a:defRPr sz="1000" dirty="0"/>
            </a:lvl9pPr>
          </a:lstStyle>
          <a:p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fld id="{42A54C80-263E-416B-A8E0-580EDEADCBDC}" type="datetimeFigureOut">
              <a:rPr lang="en-US" smtClean="0"/>
              <a:t>28-Feb-20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839788" y="457200"/>
            <a:ext cx="3932237" cy="1600200"/>
          </a:xfrm>
          <a:ln>
            <a:headEnd type="none"/>
            <a:tailEnd type="none"/>
          </a:ln>
        </p:spPr>
        <p:txBody>
          <a:bodyPr wrap="square" anchor="b"/>
          <a:lstStyle>
            <a:lvl1pPr>
              <a:defRPr sz="3200" dirty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white">
          <a:xfrm>
            <a:off x="5183188" y="987425"/>
            <a:ext cx="6172200" cy="4873625"/>
          </a:xfrm>
          <a:ln>
            <a:headEnd type="none"/>
            <a:tailEnd type="none"/>
          </a:ln>
        </p:spPr>
        <p:txBody>
          <a:bodyPr wrap="square"/>
          <a:lstStyle>
            <a:lvl1pPr marL="0" indent="0">
              <a:buNone/>
              <a:defRPr sz="3200" dirty="0"/>
            </a:lvl1pPr>
            <a:lvl2pPr marL="457200" indent="0">
              <a:buNone/>
              <a:defRPr sz="2800" dirty="0"/>
            </a:lvl2pPr>
            <a:lvl3pPr marL="914400" indent="0">
              <a:buNone/>
              <a:defRPr sz="2400" dirty="0"/>
            </a:lvl3pPr>
            <a:lvl4pPr marL="1371600" indent="0">
              <a:buNone/>
              <a:defRPr sz="2000" dirty="0"/>
            </a:lvl4pPr>
            <a:lvl5pPr marL="1828800" indent="0">
              <a:buNone/>
              <a:defRPr sz="2000" dirty="0"/>
            </a:lvl5pPr>
            <a:lvl6pPr marL="2286000" indent="0">
              <a:buNone/>
              <a:defRPr sz="2000" dirty="0"/>
            </a:lvl6pPr>
            <a:lvl7pPr marL="2743200" indent="0">
              <a:buNone/>
              <a:defRPr sz="2000" dirty="0"/>
            </a:lvl7pPr>
            <a:lvl8pPr marL="3200400" indent="0">
              <a:buNone/>
              <a:defRPr sz="2000" dirty="0"/>
            </a:lvl8pPr>
            <a:lvl9pPr marL="3657600" indent="0">
              <a:buNone/>
              <a:defRPr sz="2000" dirty="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white">
          <a:xfrm>
            <a:off x="839788" y="2057400"/>
            <a:ext cx="3932237" cy="3811588"/>
          </a:xfrm>
          <a:ln>
            <a:headEnd type="none"/>
            <a:tailEnd type="none"/>
          </a:ln>
        </p:spPr>
        <p:txBody>
          <a:bodyPr wrap="square"/>
          <a:lstStyle>
            <a:lvl1pPr marL="0" indent="0">
              <a:buNone/>
              <a:defRPr sz="1600" dirty="0"/>
            </a:lvl1pPr>
            <a:lvl2pPr marL="457200" indent="0">
              <a:buNone/>
              <a:defRPr sz="1400" dirty="0"/>
            </a:lvl2pPr>
            <a:lvl3pPr marL="914400" indent="0">
              <a:buNone/>
              <a:defRPr sz="1200" dirty="0"/>
            </a:lvl3pPr>
            <a:lvl4pPr marL="1371600" indent="0">
              <a:buNone/>
              <a:defRPr sz="1000" dirty="0"/>
            </a:lvl4pPr>
            <a:lvl5pPr marL="1828800" indent="0">
              <a:buNone/>
              <a:defRPr sz="1000" dirty="0"/>
            </a:lvl5pPr>
            <a:lvl6pPr marL="2286000" indent="0">
              <a:buNone/>
              <a:defRPr sz="1000" dirty="0"/>
            </a:lvl6pPr>
            <a:lvl7pPr marL="2743200" indent="0">
              <a:buNone/>
              <a:defRPr sz="1000" dirty="0"/>
            </a:lvl7pPr>
            <a:lvl8pPr marL="3200400" indent="0">
              <a:buNone/>
              <a:defRPr sz="1000" dirty="0"/>
            </a:lvl8pPr>
            <a:lvl9pPr marL="3657600" indent="0">
              <a:buNone/>
              <a:defRPr sz="1000" dirty="0"/>
            </a:lvl9pPr>
          </a:lstStyle>
          <a:p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fld id="{B61BEF0D-F0BB-DE4B-95CE-6DB70DBA9567}" type="datetimeFigureOut">
              <a:rPr lang="en-US" smtClean="0"/>
              <a:t>28-Feb-20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fld id="{D57F1E4F-1CFF-5643-939E-217C01CD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white">
          <a:ln>
            <a:headEnd type="none"/>
            <a:tailEnd type="none"/>
          </a:ln>
        </p:spPr>
        <p:txBody>
          <a:bodyPr vert="eaVert" wrap="square"/>
          <a:lstStyle/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fld id="{55C6B4A9-1611-4792-9094-5F34BCA07E0B}" type="datetimeFigureOut">
              <a:rPr lang="en-US" smtClean="0"/>
              <a:t>28-Feb-20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white">
          <a:xfrm>
            <a:off x="838200" y="365125"/>
            <a:ext cx="10515600" cy="1325563"/>
          </a:xfrm>
          <a:prstGeom prst="rect">
            <a:avLst/>
          </a:prstGeom>
          <a:ln>
            <a:headEnd type="none"/>
            <a:tailEnd type="none"/>
          </a:ln>
        </p:spPr>
        <p:txBody>
          <a:bodyPr wrap="square" lIns="91440" tIns="45720" rIns="91440" bIns="4572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white">
          <a:xfrm>
            <a:off x="838200" y="1825625"/>
            <a:ext cx="10515600" cy="4351338"/>
          </a:xfrm>
          <a:prstGeom prst="rect">
            <a:avLst/>
          </a:prstGeom>
          <a:ln>
            <a:headEnd type="none"/>
            <a:tailEnd type="none"/>
          </a:ln>
        </p:spPr>
        <p:txBody>
          <a:bodyPr wrap="square" lIns="91440" tIns="45720" rIns="91440" bIns="45720">
            <a:normAutofit/>
          </a:bodyPr>
          <a:lstStyle/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838200" y="6356350"/>
            <a:ext cx="2743200" cy="365125"/>
          </a:xfrm>
          <a:prstGeom prst="rect">
            <a:avLst/>
          </a:prstGeom>
          <a:ln>
            <a:headEnd type="none"/>
            <a:tailEnd type="none"/>
          </a:ln>
        </p:spPr>
        <p:txBody>
          <a:bodyPr wrap="square" lIns="91440" tIns="45720" rIns="91440" bIns="45720" anchor="ctr"/>
          <a:lstStyle>
            <a:lvl1pPr algn="l">
              <a:defRPr sz="1200" dirty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t>28-Feb-20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4038600" y="6356350"/>
            <a:ext cx="4114800" cy="365125"/>
          </a:xfrm>
          <a:prstGeom prst="rect">
            <a:avLst/>
          </a:prstGeom>
          <a:ln>
            <a:headEnd type="none"/>
            <a:tailEnd type="none"/>
          </a:ln>
        </p:spPr>
        <p:txBody>
          <a:bodyPr wrap="square" lIns="91440" tIns="45720" rIns="91440" bIns="45720" anchor="ctr"/>
          <a:lstStyle>
            <a:lvl1pPr algn="ctr">
              <a:defRPr sz="1200" dirty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8610600" y="6356350"/>
            <a:ext cx="2743200" cy="365125"/>
          </a:xfrm>
          <a:prstGeom prst="rect">
            <a:avLst/>
          </a:prstGeom>
          <a:ln>
            <a:headEnd type="none"/>
            <a:tailEnd type="none"/>
          </a:ln>
        </p:spPr>
        <p:txBody>
          <a:bodyPr wrap="square" lIns="91440" tIns="45720" rIns="91440" bIns="45720" anchor="ctr"/>
          <a:lstStyle>
            <a:lvl1pPr algn="r">
              <a:defRPr sz="1200" dirty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62" r:id="rId2"/>
    <p:sldLayoutId id="2147483863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69" r:id="rId9"/>
    <p:sldLayoutId id="2147483870" r:id="rId10"/>
  </p:sldLayoutIdLst>
  <p:txStyles>
    <p:titleStyle>
      <a:lvl1pPr algn="l" defTabSz="914400" rtl="0">
        <a:lnSpc>
          <a:spcPct val="90000"/>
        </a:lnSpc>
        <a:spcBef>
          <a:spcPct val="0"/>
        </a:spcBef>
        <a:buNone/>
        <a:defRPr sz="4400" kern="1200" dirty="0">
          <a:solidFill>
            <a:schemeClr val="tx1"/>
          </a:solidFill>
          <a:latin typeface="+mj-lt"/>
          <a:ea typeface="+mj-ea"/>
        </a:defRPr>
      </a:lvl1pPr>
    </p:titleStyle>
    <p:bodyStyle>
      <a:lvl1pPr marL="228600" indent="-228600" algn="l" defTabSz="914400" rtl="0">
        <a:lnSpc>
          <a:spcPct val="90000"/>
        </a:lnSpc>
        <a:spcBef>
          <a:spcPts val="1000"/>
        </a:spcBef>
        <a:buFont typeface="Arial"/>
        <a:buChar char="•"/>
        <a:defRPr sz="2800" kern="1200" dirty="0">
          <a:solidFill>
            <a:schemeClr val="tx1"/>
          </a:solidFill>
          <a:latin typeface="+mn-lt"/>
          <a:ea typeface="+mn-ea"/>
        </a:defRPr>
      </a:lvl1pPr>
      <a:lvl2pPr marL="685800" indent="-228600" algn="l" defTabSz="914400" rtl="0">
        <a:lnSpc>
          <a:spcPct val="90000"/>
        </a:lnSpc>
        <a:spcBef>
          <a:spcPts val="500"/>
        </a:spcBef>
        <a:buFont typeface="Arial"/>
        <a:buChar char="•"/>
        <a:defRPr sz="2400" kern="1200" dirty="0">
          <a:solidFill>
            <a:schemeClr val="tx1"/>
          </a:solidFill>
          <a:latin typeface="+mn-lt"/>
          <a:ea typeface="+mn-ea"/>
        </a:defRPr>
      </a:lvl2pPr>
      <a:lvl3pPr marL="1143000" indent="-228600" algn="l" defTabSz="914400" rtl="0">
        <a:lnSpc>
          <a:spcPct val="90000"/>
        </a:lnSpc>
        <a:spcBef>
          <a:spcPts val="500"/>
        </a:spcBef>
        <a:buFont typeface="Arial"/>
        <a:buChar char="•"/>
        <a:defRPr sz="2000" kern="1200" dirty="0">
          <a:solidFill>
            <a:schemeClr val="tx1"/>
          </a:solidFill>
          <a:latin typeface="+mn-lt"/>
          <a:ea typeface="+mn-ea"/>
        </a:defRPr>
      </a:lvl3pPr>
      <a:lvl4pPr marL="1600200" indent="-228600" algn="l" defTabSz="914400" rtl="0">
        <a:lnSpc>
          <a:spcPct val="90000"/>
        </a:lnSpc>
        <a:spcBef>
          <a:spcPts val="500"/>
        </a:spcBef>
        <a:buFont typeface="Arial"/>
        <a:buChar char="•"/>
        <a:defRPr sz="1800" kern="1200" dirty="0">
          <a:solidFill>
            <a:schemeClr val="tx1"/>
          </a:solidFill>
          <a:latin typeface="+mn-lt"/>
          <a:ea typeface="+mn-ea"/>
        </a:defRPr>
      </a:lvl4pPr>
      <a:lvl5pPr marL="2057400" indent="-228600" algn="l" defTabSz="914400" rtl="0">
        <a:lnSpc>
          <a:spcPct val="90000"/>
        </a:lnSpc>
        <a:spcBef>
          <a:spcPts val="500"/>
        </a:spcBef>
        <a:buFont typeface="Arial"/>
        <a:buChar char="•"/>
        <a:defRPr sz="1800" kern="1200" dirty="0">
          <a:solidFill>
            <a:schemeClr val="tx1"/>
          </a:solidFill>
          <a:latin typeface="+mn-lt"/>
          <a:ea typeface="+mn-ea"/>
        </a:defRPr>
      </a:lvl5pPr>
      <a:lvl6pPr marL="2514600" indent="-228600" algn="l" defTabSz="914400" rtl="0">
        <a:lnSpc>
          <a:spcPct val="90000"/>
        </a:lnSpc>
        <a:spcBef>
          <a:spcPts val="500"/>
        </a:spcBef>
        <a:buFont typeface="Arial"/>
        <a:buChar char="•"/>
        <a:defRPr sz="1800" kern="1200" dirty="0">
          <a:solidFill>
            <a:schemeClr val="tx1"/>
          </a:solidFill>
          <a:latin typeface="+mn-lt"/>
          <a:ea typeface="+mn-ea"/>
        </a:defRPr>
      </a:lvl6pPr>
      <a:lvl7pPr marL="2971800" indent="-228600" algn="l" defTabSz="914400" rtl="0">
        <a:lnSpc>
          <a:spcPct val="90000"/>
        </a:lnSpc>
        <a:spcBef>
          <a:spcPts val="500"/>
        </a:spcBef>
        <a:buFont typeface="Arial"/>
        <a:buChar char="•"/>
        <a:defRPr sz="1800" kern="1200" dirty="0">
          <a:solidFill>
            <a:schemeClr val="tx1"/>
          </a:solidFill>
          <a:latin typeface="+mn-lt"/>
          <a:ea typeface="+mn-ea"/>
        </a:defRPr>
      </a:lvl7pPr>
      <a:lvl8pPr marL="3429000" indent="-228600" algn="l" defTabSz="914400" rtl="0">
        <a:lnSpc>
          <a:spcPct val="90000"/>
        </a:lnSpc>
        <a:spcBef>
          <a:spcPts val="500"/>
        </a:spcBef>
        <a:buFont typeface="Arial"/>
        <a:buChar char="•"/>
        <a:defRPr sz="1800" kern="1200" dirty="0">
          <a:solidFill>
            <a:schemeClr val="tx1"/>
          </a:solidFill>
          <a:latin typeface="+mn-lt"/>
          <a:ea typeface="+mn-ea"/>
        </a:defRPr>
      </a:lvl8pPr>
      <a:lvl9pPr marL="3886200" indent="-228600" algn="l" defTabSz="914400" rtl="0">
        <a:lnSpc>
          <a:spcPct val="90000"/>
        </a:lnSpc>
        <a:spcBef>
          <a:spcPts val="500"/>
        </a:spcBef>
        <a:buFont typeface="Arial"/>
        <a:buChar char="•"/>
        <a:defRPr sz="1800" kern="1200" dirty="0">
          <a:solidFill>
            <a:schemeClr val="tx1"/>
          </a:solidFill>
          <a:latin typeface="+mn-lt"/>
          <a:ea typeface="+mn-ea"/>
        </a:defRPr>
      </a:lvl9pPr>
    </p:bodyStyle>
    <p:otherStyle>
      <a:defPPr defTabSz="914400">
        <a:defRPr lang="en-US" dirty="0"/>
      </a:defPPr>
      <a:lvl1pPr marL="0" algn="l" defTabSz="914400" rtl="0">
        <a:defRPr sz="1800" kern="1200" dirty="0">
          <a:solidFill>
            <a:schemeClr val="tx1"/>
          </a:solidFill>
          <a:latin typeface="+mn-lt"/>
          <a:ea typeface="+mn-ea"/>
        </a:defRPr>
      </a:lvl1pPr>
      <a:lvl2pPr marL="457200" algn="l" defTabSz="914400" rtl="0">
        <a:defRPr sz="1800" kern="1200" dirty="0">
          <a:solidFill>
            <a:schemeClr val="tx1"/>
          </a:solidFill>
          <a:latin typeface="+mn-lt"/>
          <a:ea typeface="+mn-ea"/>
        </a:defRPr>
      </a:lvl2pPr>
      <a:lvl3pPr marL="914400" algn="l" defTabSz="914400" rtl="0">
        <a:defRPr sz="1800" kern="1200" dirty="0">
          <a:solidFill>
            <a:schemeClr val="tx1"/>
          </a:solidFill>
          <a:latin typeface="+mn-lt"/>
          <a:ea typeface="+mn-ea"/>
        </a:defRPr>
      </a:lvl3pPr>
      <a:lvl4pPr marL="1371600" algn="l" defTabSz="914400" rtl="0">
        <a:defRPr sz="1800" kern="1200" dirty="0">
          <a:solidFill>
            <a:schemeClr val="tx1"/>
          </a:solidFill>
          <a:latin typeface="+mn-lt"/>
          <a:ea typeface="+mn-ea"/>
        </a:defRPr>
      </a:lvl4pPr>
      <a:lvl5pPr marL="1828800" algn="l" defTabSz="914400" rtl="0">
        <a:defRPr sz="1800" kern="1200" dirty="0">
          <a:solidFill>
            <a:schemeClr val="tx1"/>
          </a:solidFill>
          <a:latin typeface="+mn-lt"/>
          <a:ea typeface="+mn-ea"/>
        </a:defRPr>
      </a:lvl5pPr>
      <a:lvl6pPr marL="2286000" algn="l" defTabSz="914400" rtl="0">
        <a:defRPr sz="1800" kern="1200" dirty="0">
          <a:solidFill>
            <a:schemeClr val="tx1"/>
          </a:solidFill>
          <a:latin typeface="+mn-lt"/>
          <a:ea typeface="+mn-ea"/>
        </a:defRPr>
      </a:lvl6pPr>
      <a:lvl7pPr marL="2743200" algn="l" defTabSz="914400" rtl="0">
        <a:defRPr sz="1800" kern="1200" dirty="0">
          <a:solidFill>
            <a:schemeClr val="tx1"/>
          </a:solidFill>
          <a:latin typeface="+mn-lt"/>
          <a:ea typeface="+mn-ea"/>
        </a:defRPr>
      </a:lvl7pPr>
      <a:lvl8pPr marL="3200400" algn="l" defTabSz="914400" rtl="0">
        <a:defRPr sz="1800" kern="1200" dirty="0">
          <a:solidFill>
            <a:schemeClr val="tx1"/>
          </a:solidFill>
          <a:latin typeface="+mn-lt"/>
          <a:ea typeface="+mn-ea"/>
        </a:defRPr>
      </a:lvl8pPr>
      <a:lvl9pPr marL="3657600" algn="l" defTabSz="914400" rtl="0">
        <a:defRPr sz="1800" kern="1200" dirty="0">
          <a:solidFill>
            <a:schemeClr val="tx1"/>
          </a:solidFill>
          <a:latin typeface="+mn-lt"/>
          <a:ea typeface="+mn-ea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704088" y="292608"/>
            <a:ext cx="7278624" cy="905256"/>
          </a:xfrm>
          <a:ln>
            <a:headEnd type="none"/>
            <a:tailEnd type="none"/>
          </a:ln>
        </p:spPr>
        <p:txBody>
          <a:bodyPr wrap="square"/>
          <a:lstStyle/>
          <a:p>
            <a:pPr algn="l" defTabSz="914400"/>
            <a:r>
              <a:rPr sz="4000" dirty="0">
                <a:latin typeface="Helvetica CE 35 Thin"/>
              </a:rPr>
              <a:t>Slide with simple text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white">
          <a:xfrm>
            <a:off x="1106424" y="1517904"/>
            <a:ext cx="9217152" cy="4507992"/>
          </a:xfrm>
          <a:ln>
            <a:headEnd type="none"/>
            <a:tailEnd type="none"/>
          </a:ln>
        </p:spPr>
        <p:txBody>
          <a:bodyPr wrap="square"/>
          <a:lstStyle/>
          <a:p>
            <a:pPr algn="l" defTabSz="914400"/>
            <a:r>
              <a:rPr sz="1500" dirty="0">
                <a:solidFill>
                  <a:srgbClr val="000000"/>
                </a:solidFill>
                <a:latin typeface="Calibri (Body)"/>
              </a:rPr>
              <a:t>Lorem ipsum dolor sit amet, lacus amet amet ultricies. Quisque mi venenatis morbi libero, orci dis, mi ut et class porta, massa ligula magna enim, aliquam orci vestibulum tempus.</a:t>
            </a:r>
          </a:p>
          <a:p>
            <a:pPr algn="l" defTabSz="914400"/>
            <a:r>
              <a:rPr sz="1500" dirty="0">
                <a:solidFill>
                  <a:srgbClr val="000000"/>
                </a:solidFill>
                <a:latin typeface="Calibri (Body)"/>
              </a:rPr>
              <a:t>Turpis facilisis vitae consequat, cum a a, turpis dui consequat massa in dolor per, felis non amet.</a:t>
            </a:r>
          </a:p>
          <a:p>
            <a:pPr algn="l" defTabSz="914400"/>
            <a:r>
              <a:rPr sz="1500" dirty="0">
                <a:solidFill>
                  <a:srgbClr val="000000"/>
                </a:solidFill>
                <a:latin typeface="Calibri (Body)"/>
              </a:rPr>
              <a:t>Auctor eleifend in omnis elit vestibulum, donec non elementum tellus est mauris, id aliquam, at lacus, arcu pretium proin lacus dolor et. Eu tortor, vel ultrices amet dignissim mauris vehicula.</a:t>
            </a:r>
          </a:p>
          <a:p>
            <a:pPr algn="l" defTabSz="914400"/>
            <a:r>
              <a:rPr sz="1500" dirty="0">
                <a:solidFill>
                  <a:srgbClr val="000000"/>
                </a:solidFill>
                <a:latin typeface="Calibri (Body)"/>
              </a:rPr>
              <a:t>nam commodo mi habitasse enim fringilla nunc, amet aliquam sapien per tortor luctus. Conubia voluptates at nunc, congue lectus, malesuada nulla.</a:t>
            </a:r>
          </a:p>
          <a:p>
            <a:pPr algn="l" defTabSz="914400"/>
            <a:endParaRPr sz="1500" dirty="0">
              <a:solidFill>
                <a:srgbClr val="000000"/>
              </a:solidFill>
              <a:latin typeface="Calibri (Body)"/>
            </a:endParaRPr>
          </a:p>
          <a:p>
            <a:pPr algn="l" defTabSz="914400"/>
            <a:r>
              <a:rPr sz="1500" dirty="0">
                <a:solidFill>
                  <a:srgbClr val="000000"/>
                </a:solidFill>
                <a:latin typeface="Calibri (Body)"/>
              </a:rPr>
              <a:t>Rutrum quo morbi, feugiat sed mi turpis, ac cursus integer ornare dolor. Purus dui in et tincidunt, sed eros pede adipiscing tellus, est suscipit nulla,</a:t>
            </a:r>
          </a:p>
          <a:p>
            <a:pPr algn="l" defTabSz="914400"/>
            <a:r>
              <a:rPr sz="1500" dirty="0">
                <a:solidFill>
                  <a:srgbClr val="000000"/>
                </a:solidFill>
                <a:latin typeface="Calibri (Body)"/>
              </a:rPr>
              <a:t>Auctor eleifend in omnis elit vestibulum, donec non elementum tellus est mauris, id aliquam, at lacus, arcu pretium proin lacus dolor et. Eu tortor, vel ultrices amet dignissim mauris vehicula.</a:t>
            </a:r>
          </a:p>
          <a:p>
            <a:pPr algn="l" defTabSz="914400"/>
            <a:r>
              <a:rPr sz="1500" dirty="0">
                <a:solidFill>
                  <a:srgbClr val="000000"/>
                </a:solidFill>
                <a:latin typeface="Calibri (Body)"/>
              </a:rPr>
              <a:t>arcu nec fringilla vel aliquam, mollis lorem rerum hac vestibulum ante nullam. Volutpat a lectus, lorem pulvinar quis. Lobortis vehicula in imperdiet orci urna.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329184" y="466344"/>
            <a:ext cx="10351008" cy="969264"/>
          </a:xfrm>
          <a:ln>
            <a:headEnd type="none"/>
            <a:tailEnd type="none"/>
          </a:ln>
        </p:spPr>
        <p:txBody>
          <a:bodyPr wrap="square"/>
          <a:lstStyle/>
          <a:p>
            <a:pPr algn="l" defTabSz="914400"/>
            <a:r>
              <a:rPr dirty="0">
                <a:latin typeface="Helvetica CE 35 Thin"/>
              </a:rPr>
              <a:t>Slide with Image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 bwMode="white">
          <a:xfrm>
            <a:off x="7342632" y="1792224"/>
            <a:ext cx="4014216" cy="4142232"/>
          </a:xfrm>
          <a:ln>
            <a:headEnd type="none"/>
            <a:tailEnd type="none"/>
          </a:ln>
        </p:spPr>
        <p:txBody>
          <a:bodyPr wrap="square"/>
          <a:lstStyle/>
          <a:p>
            <a:pPr defTabSz="914400"/>
            <a:r>
              <a:rPr sz="1600" dirty="0">
                <a:latin typeface="Helvetica CE 35 Thin"/>
              </a:rPr>
              <a:t>Lorem ipsum dolor sit amet, lacus amet amet ultricies. Quisque mi venenatis morbi libero, orci dis, mi ut et class porta, massa ligula magna enim, aliquam orci vestibulum tempus.</a:t>
            </a:r>
          </a:p>
          <a:p>
            <a:pPr algn="l" defTabSz="914400"/>
            <a:r>
              <a:rPr sz="1600" dirty="0">
                <a:latin typeface="Helvetica CE 35 Thin"/>
              </a:rPr>
              <a:t>Turpis facilisis vitae consequat, cum a a, turpis dui consequat massa in dolor per, felis non amet.</a:t>
            </a:r>
          </a:p>
          <a:p>
            <a:pPr algn="l" defTabSz="914400"/>
            <a:r>
              <a:rPr sz="1600" dirty="0">
                <a:latin typeface="Helvetica CE 35 Thin"/>
              </a:rPr>
              <a:t>Auctor eleifend in omnis elit vestibulum, donec non elementum tellus est mauris, id aliquam, at lacus, arcu pretium proin lacus dolor et. Eu tortor, vel ultrices amet dignissim mauris vehicula.</a:t>
            </a:r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lum/>
          </a:blip>
          <a:srcRect/>
          <a:stretch>
            <a:fillRect/>
          </a:stretch>
        </p:blipFill>
        <p:spPr bwMode="white">
          <a:xfrm>
            <a:off x="740664" y="1792224"/>
            <a:ext cx="6062472" cy="4050792"/>
          </a:xfrm>
          <a:prstGeom prst="rect">
            <a:avLst/>
          </a:prstGeom>
          <a:ln>
            <a:headEnd type="none"/>
            <a:tailEnd type="none"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466344" y="310896"/>
            <a:ext cx="10351008" cy="969264"/>
          </a:xfrm>
          <a:ln>
            <a:headEnd type="none"/>
            <a:tailEnd type="none"/>
          </a:ln>
        </p:spPr>
        <p:txBody>
          <a:bodyPr wrap="square"/>
          <a:lstStyle/>
          <a:p>
            <a:pPr algn="l" defTabSz="914400"/>
            <a:r>
              <a:rPr dirty="0">
                <a:latin typeface="Helvetica CE 35 Thin"/>
              </a:rPr>
              <a:t>Slide with Table</a:t>
            </a:r>
          </a:p>
        </p:txBody>
      </p:sp>
      <p:graphicFrame>
        <p:nvGraphicFramePr>
          <p:cNvPr id="5" name="Table 5"/>
          <p:cNvGraphicFramePr/>
          <p:nvPr>
            <p:extLst>
              <p:ext uri="{D42A27DB-BD31-4B8C-83A1-F6EECF244321}">
                <p14:modId xmlns:p14="http://schemas.microsoft.com/office/powerpoint/2010/main" val="613768205"/>
              </p:ext>
            </p:extLst>
          </p:nvPr>
        </p:nvGraphicFramePr>
        <p:xfrm>
          <a:off x="792915" y="1524006"/>
          <a:ext cx="10439400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9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9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399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399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399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399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77240">
                <a:tc>
                  <a:txBody>
                    <a:bodyPr/>
                    <a:lstStyle/>
                    <a:p>
                      <a:pPr algn="ctr" defTabSz="457200"/>
                      <a:r>
                        <a:t>ID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 defTabSz="457200"/>
                      <a:r>
                        <a:t>Company Name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 defTabSz="457200"/>
                      <a:r>
                        <a:rPr dirty="0"/>
                        <a:t>Contact Name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 defTabSz="457200"/>
                      <a:r>
                        <a:t>Address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 defTabSz="457200"/>
                      <a:r>
                        <a:t>City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 defTabSz="457200"/>
                      <a:r>
                        <a:t>Country</a:t>
                      </a: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4048">
                <a:tc>
                  <a:txBody>
                    <a:bodyPr/>
                    <a:lstStyle/>
                    <a:p>
                      <a:pPr algn="ctr" defTabSz="457200"/>
                      <a:r>
                        <a:t>1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 defTabSz="457200"/>
                      <a:r>
                        <a:t>New Orleans Cajun Delights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 defTabSz="457200"/>
                      <a:r>
                        <a:t>Shelley Burke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 defTabSz="457200"/>
                      <a:r>
                        <a:t>P.O. Box 78934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 defTabSz="457200"/>
                      <a:r>
                        <a:t>New Orleans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 defTabSz="457200"/>
                      <a:r>
                        <a:t>USA</a:t>
                      </a: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7240">
                <a:tc>
                  <a:txBody>
                    <a:bodyPr/>
                    <a:lstStyle/>
                    <a:p>
                      <a:pPr algn="ctr" defTabSz="457200"/>
                      <a:r>
                        <a:t>2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 defTabSz="457200"/>
                      <a:r>
                        <a:t>Cooperativa de Quesos 'Las Cabras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 defTabSz="457200"/>
                      <a:r>
                        <a:t>Antonio del Valle Saavedra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 defTabSz="457200"/>
                      <a:r>
                        <a:t>Calle del Rosal 4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 defTabSz="457200"/>
                      <a:r>
                        <a:t>Oviedo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 defTabSz="457200"/>
                      <a:r>
                        <a:t>Spain</a:t>
                      </a: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7240">
                <a:tc>
                  <a:txBody>
                    <a:bodyPr/>
                    <a:lstStyle/>
                    <a:p>
                      <a:pPr algn="ctr" defTabSz="457200"/>
                      <a:r>
                        <a:t>3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 defTabSz="457200"/>
                      <a:r>
                        <a:t>Mayumi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 defTabSz="457200"/>
                      <a:r>
                        <a:t>Mayumi Ohno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 defTabSz="457200"/>
                      <a:r>
                        <a:t>92 Setsuko Chuo-ku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 defTabSz="457200"/>
                      <a:r>
                        <a:t>Osaka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 defTabSz="457200"/>
                      <a:r>
                        <a:t>Japan</a:t>
                      </a: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77240">
                <a:tc>
                  <a:txBody>
                    <a:bodyPr/>
                    <a:lstStyle/>
                    <a:p>
                      <a:pPr algn="ctr" defTabSz="457200"/>
                      <a:r>
                        <a:t>4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 defTabSz="457200"/>
                      <a:r>
                        <a:t>Pavlova, Ltd.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 defTabSz="457200"/>
                      <a:r>
                        <a:t>Ian Devling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 defTabSz="457200"/>
                      <a:r>
                        <a:t>74 Rose St. Moonie Ponds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 defTabSz="457200"/>
                      <a:r>
                        <a:t>Melbourne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 defTabSz="457200"/>
                      <a:r>
                        <a:t>Australia</a:t>
                      </a: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77240">
                <a:tc>
                  <a:txBody>
                    <a:bodyPr/>
                    <a:lstStyle/>
                    <a:p>
                      <a:pPr algn="ctr" defTabSz="457200"/>
                      <a:r>
                        <a:t>5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 defTabSz="457200"/>
                      <a:r>
                        <a:t>Specialty Biscuits, Ltd.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 defTabSz="457200"/>
                      <a:r>
                        <a:t>Peter Wilson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 defTabSz="457200"/>
                      <a:r>
                        <a:t>29 King's Way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 defTabSz="457200"/>
                      <a:r>
                        <a:t>Manchester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 defTabSz="457200"/>
                      <a:r>
                        <a:rPr dirty="0"/>
                        <a:t>UK</a:t>
                      </a: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/>
        </a:gradFill>
      </a:fillStyleLst>
      <a:lnStyleLst>
        <a:ln w="6350" cap="flat">
          <a:solidFill>
            <a:schemeClr val="phClr"/>
          </a:solidFill>
          <a:prstDash val="solid"/>
          <a:miter/>
          <a:headEnd type="none"/>
          <a:tailEnd type="none"/>
        </a:ln>
        <a:ln w="12700" cap="flat">
          <a:solidFill>
            <a:schemeClr val="phClr"/>
          </a:solidFill>
          <a:prstDash val="solid"/>
          <a:miter/>
          <a:headEnd type="none"/>
          <a:tailEnd type="none"/>
        </a:ln>
        <a:ln w="19050" cap="flat">
          <a:solidFill>
            <a:schemeClr val="phClr"/>
          </a:solidFill>
          <a:prstDash val="solid"/>
          <a:miter/>
          <a:headEnd type="none"/>
          <a:tailEnd type="none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Pages>0</Pages>
  <Words>398</Words>
  <Characters>0</Characters>
  <Application>Microsoft Office PowerPoint</Application>
  <PresentationFormat>Widescreen</PresentationFormat>
  <Lines>0</Lines>
  <Paragraphs>50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(Body)</vt:lpstr>
      <vt:lpstr>Calibri Light</vt:lpstr>
      <vt:lpstr>Helvetica CE 35 Thin</vt:lpstr>
      <vt:lpstr>Office</vt:lpstr>
      <vt:lpstr>Slide with simple text</vt:lpstr>
      <vt:lpstr>Slide with Image</vt:lpstr>
      <vt:lpstr>Slide with Table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Business Marketting</dc:title>
  <dc:creator>Devisri Jothi</dc:creator>
  <cp:lastModifiedBy>Ramaraj Marimuthu</cp:lastModifiedBy>
  <cp:revision>41</cp:revision>
  <dcterms:created xsi:type="dcterms:W3CDTF">2015-02-26T05:10:44Z</dcterms:created>
  <dcterms:modified xsi:type="dcterms:W3CDTF">2020-02-28T08:54:56Z</dcterms:modified>
</cp:coreProperties>
</file>