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2C-4E2D-B933-3872C67B57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2C-4E2D-B933-3872C67B57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72C-4E2D-B933-3872C67B5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4761536"/>
        <c:axId val="284757272"/>
      </c:barChart>
      <c:catAx>
        <c:axId val="28476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4757272"/>
        <c:crosses val="autoZero"/>
        <c:auto val="1"/>
        <c:lblAlgn val="ctr"/>
        <c:lblOffset val="100"/>
        <c:noMultiLvlLbl val="0"/>
      </c:catAx>
      <c:valAx>
        <c:axId val="284757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4761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72C-4A10-9B0E-54F8D5DFFDE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72C-4A10-9B0E-54F8D5DFFDE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72C-4A10-9B0E-54F8D5DFFD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8814440"/>
        <c:axId val="338816080"/>
      </c:lineChart>
      <c:catAx>
        <c:axId val="338814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816080"/>
        <c:crosses val="autoZero"/>
        <c:auto val="1"/>
        <c:lblAlgn val="ctr"/>
        <c:lblOffset val="100"/>
        <c:noMultiLvlLbl val="0"/>
      </c:catAx>
      <c:valAx>
        <c:axId val="338816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814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6F-448F-81DB-9314102A3B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34-4BF9-A7D6-64C3B94913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34-4BF9-A7D6-64C3B949137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34-4BF9-A7D6-64C3B94913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85269456"/>
        <c:axId val="285268800"/>
      </c:barChart>
      <c:catAx>
        <c:axId val="285269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268800"/>
        <c:crosses val="autoZero"/>
        <c:auto val="1"/>
        <c:lblAlgn val="ctr"/>
        <c:lblOffset val="100"/>
        <c:noMultiLvlLbl val="0"/>
      </c:catAx>
      <c:valAx>
        <c:axId val="285268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269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8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46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6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6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09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49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5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2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188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0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5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E2F76-38B2-4A46-9789-7B1C0F02ED21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9DE50-2709-4EC3-B04E-56F983CCF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6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34208576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2074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75948763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703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24168759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0632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0738135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2348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Lakshmi Narayanan Asokan</dc:creator>
  <cp:lastModifiedBy>Lakshmi Narayanan Asokan</cp:lastModifiedBy>
  <cp:revision>2</cp:revision>
  <dcterms:created xsi:type="dcterms:W3CDTF">2016-03-10T09:56:23Z</dcterms:created>
  <dcterms:modified xsi:type="dcterms:W3CDTF">2016-03-10T11:47:44Z</dcterms:modified>
</cp:coreProperties>
</file>