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0" r:id="rId4"/>
    <p:sldId id="261" r:id="rId5"/>
    <p:sldId id="262" r:id="rId6"/>
    <p:sldId id="264" r:id="rId7"/>
    <p:sldId id="263" r:id="rId8"/>
    <p:sldId id="266" r:id="rId9"/>
    <p:sldId id="275" r:id="rId10"/>
    <p:sldId id="259" r:id="rId11"/>
    <p:sldId id="267" r:id="rId12"/>
    <p:sldId id="276" r:id="rId13"/>
    <p:sldId id="271" r:id="rId14"/>
    <p:sldId id="274" r:id="rId15"/>
    <p:sldId id="269" r:id="rId16"/>
    <p:sldId id="273" r:id="rId17"/>
    <p:sldId id="270" r:id="rId18"/>
    <p:sldId id="272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A6268-5015-4FD2-947F-3FD1B4D9ECC4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4B912-8CD5-43B5-8AFC-10D435C2BA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7453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0940-CE3E-4FF8-A41B-5E9D5C43A3AD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1166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252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0179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975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42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733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432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7801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43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208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1885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162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04975-1BC9-4C4F-B69F-0B608F4AC932}" type="datetimeFigureOut">
              <a:rPr lang="pt-BR" smtClean="0"/>
              <a:t>08/03/2019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CEB4C-C27B-43D0-8BF1-CB3AE33E7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752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bout.me/sanguedemonstr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sanguedemonstr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bout.me/sanguedemonstro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ocker.com/resources/what-containe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100" y="-841604"/>
            <a:ext cx="12357100" cy="8229829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524000" y="11477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660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containers</a:t>
            </a:r>
            <a:endParaRPr lang="pt-BR" sz="66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387489" y="5486401"/>
            <a:ext cx="3354188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/>
              <a:t>João Paulo Melo </a:t>
            </a:r>
            <a:r>
              <a:rPr lang="pt-BR" dirty="0" smtClean="0"/>
              <a:t>– março 2019</a:t>
            </a:r>
          </a:p>
          <a:p>
            <a:r>
              <a:rPr lang="pt-BR" sz="1100" dirty="0">
                <a:hlinkClick r:id="rId3"/>
              </a:rPr>
              <a:t>http://</a:t>
            </a:r>
            <a:r>
              <a:rPr lang="pt-BR" sz="1100" dirty="0" smtClean="0">
                <a:hlinkClick r:id="rId3"/>
              </a:rPr>
              <a:t>about.me/sanguedemonstro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53512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00" y="177800"/>
            <a:ext cx="12192000" cy="660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85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0400" y="1152525"/>
            <a:ext cx="10515600" cy="1325563"/>
          </a:xfrm>
        </p:spPr>
        <p:txBody>
          <a:bodyPr/>
          <a:lstStyle/>
          <a:p>
            <a:pPr algn="ctr"/>
            <a:r>
              <a:rPr lang="pt-BR" dirty="0" smtClean="0"/>
              <a:t>demonstração 03</a:t>
            </a:r>
            <a:endParaRPr lang="pt-BR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930400" y="2478088"/>
            <a:ext cx="7975600" cy="3735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4000" dirty="0" smtClean="0"/>
              <a:t>explorar o </a:t>
            </a:r>
            <a:r>
              <a:rPr lang="pt-BR" sz="4000" dirty="0" err="1" smtClean="0"/>
              <a:t>portainer</a:t>
            </a:r>
            <a:endParaRPr lang="pt-BR" sz="4000" dirty="0" smtClean="0"/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4000" dirty="0" smtClean="0"/>
              <a:t>testar a aplicação</a:t>
            </a:r>
          </a:p>
        </p:txBody>
      </p:sp>
    </p:spTree>
    <p:extLst>
      <p:ext uri="{BB962C8B-B14F-4D97-AF65-F5344CB8AC3E}">
        <p14:creationId xmlns:p14="http://schemas.microsoft.com/office/powerpoint/2010/main" val="113477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6300" y="276225"/>
            <a:ext cx="10515600" cy="1325563"/>
          </a:xfrm>
        </p:spPr>
        <p:txBody>
          <a:bodyPr/>
          <a:lstStyle/>
          <a:p>
            <a:pPr algn="ctr"/>
            <a:r>
              <a:rPr lang="pt-BR" dirty="0" smtClean="0"/>
              <a:t>alguns conceitos</a:t>
            </a:r>
            <a:endParaRPr lang="pt-BR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397250" y="2032000"/>
            <a:ext cx="5473700" cy="452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pt-BR" sz="4000" dirty="0" err="1"/>
              <a:t>swarm</a:t>
            </a:r>
            <a:r>
              <a:rPr lang="pt-BR" sz="4000" dirty="0"/>
              <a:t> cluster</a:t>
            </a:r>
          </a:p>
          <a:p>
            <a:pPr algn="ctr">
              <a:lnSpc>
                <a:spcPct val="150000"/>
              </a:lnSpc>
            </a:pPr>
            <a:r>
              <a:rPr lang="pt-BR" sz="4000" dirty="0" err="1" smtClean="0"/>
              <a:t>stack</a:t>
            </a:r>
            <a:endParaRPr lang="pt-BR" sz="4000" dirty="0"/>
          </a:p>
          <a:p>
            <a:pPr algn="ctr">
              <a:lnSpc>
                <a:spcPct val="150000"/>
              </a:lnSpc>
            </a:pPr>
            <a:r>
              <a:rPr lang="pt-BR" sz="4000" dirty="0" err="1" smtClean="0"/>
              <a:t>docker-compose.yml</a:t>
            </a:r>
            <a:endParaRPr lang="pt-BR" sz="4000" dirty="0" smtClean="0"/>
          </a:p>
        </p:txBody>
      </p:sp>
    </p:spTree>
    <p:extLst>
      <p:ext uri="{BB962C8B-B14F-4D97-AF65-F5344CB8AC3E}">
        <p14:creationId xmlns:p14="http://schemas.microsoft.com/office/powerpoint/2010/main" val="62247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17487"/>
            <a:ext cx="10515600" cy="1325563"/>
          </a:xfrm>
        </p:spPr>
        <p:txBody>
          <a:bodyPr/>
          <a:lstStyle/>
          <a:p>
            <a:pPr algn="ctr"/>
            <a:r>
              <a:rPr lang="pt-B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com container todos ganham</a:t>
            </a:r>
            <a:endParaRPr lang="pt-B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3250" y="2311400"/>
            <a:ext cx="10985500" cy="4267200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pt-BR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sou </a:t>
            </a:r>
            <a:r>
              <a:rPr lang="pt-BR" b="1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user</a:t>
            </a:r>
            <a:endParaRPr lang="pt-BR" b="1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pt-BR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sou infra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pt-BR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sou </a:t>
            </a:r>
            <a:r>
              <a:rPr lang="pt-BR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suporte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pt-BR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sou vendas</a:t>
            </a:r>
            <a:endParaRPr lang="pt-BR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pt-BR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sou </a:t>
            </a:r>
            <a:r>
              <a:rPr lang="pt-BR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o </a:t>
            </a:r>
            <a:r>
              <a:rPr lang="pt-BR" b="1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sponsor</a:t>
            </a:r>
            <a:endParaRPr lang="pt-BR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43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vignette.wikia.nocookie.net/heroism/images/f/f7/06.06.2013_A_True_Hero_OMS.jpg/revision/latest?cb=201709240802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0" y="0"/>
            <a:ext cx="12319000" cy="714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2470889" y="5270500"/>
            <a:ext cx="41585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somos </a:t>
            </a:r>
            <a:r>
              <a:rPr lang="pt-BR" sz="6000" dirty="0" err="1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dev</a:t>
            </a:r>
            <a:r>
              <a:rPr lang="pt-BR" sz="6000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!</a:t>
            </a:r>
            <a:endParaRPr lang="pt-BR" sz="600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14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17487"/>
            <a:ext cx="10515600" cy="1325563"/>
          </a:xfrm>
        </p:spPr>
        <p:txBody>
          <a:bodyPr/>
          <a:lstStyle/>
          <a:p>
            <a:pPr algn="ctr"/>
            <a:r>
              <a:rPr lang="pt-BR" dirty="0">
                <a:latin typeface="Segoe UI Light" panose="020B0502040204020203" pitchFamily="34" charset="0"/>
                <a:cs typeface="Segoe UI Light" panose="020B0502040204020203" pitchFamily="34" charset="0"/>
              </a:rPr>
              <a:t>r</a:t>
            </a:r>
            <a:r>
              <a:rPr lang="pt-B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elembrando a jornada dos nossos sistemas</a:t>
            </a:r>
            <a:endParaRPr lang="pt-B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3250" y="1917700"/>
            <a:ext cx="10985500" cy="474980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pt-BR" dirty="0">
                <a:latin typeface="Segoe UI Light" panose="020B0502040204020203" pitchFamily="34" charset="0"/>
                <a:cs typeface="Segoe UI Light" panose="020B0502040204020203" pitchFamily="34" charset="0"/>
              </a:rPr>
              <a:t>i</a:t>
            </a:r>
            <a:r>
              <a:rPr lang="pt-B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solar regra de negócio da regra de </a:t>
            </a:r>
            <a:r>
              <a:rPr lang="pt-B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interface (preservando o investimento)</a:t>
            </a:r>
            <a:endParaRPr lang="pt-BR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pt-B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construir fachada de </a:t>
            </a:r>
            <a:r>
              <a:rPr lang="pt-BR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APIs</a:t>
            </a:r>
            <a:r>
              <a:rPr lang="pt-B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, transformando produto em plataforma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pt-BR" dirty="0">
                <a:latin typeface="Segoe UI Light" panose="020B0502040204020203" pitchFamily="34" charset="0"/>
                <a:cs typeface="Segoe UI Light" panose="020B0502040204020203" pitchFamily="34" charset="0"/>
              </a:rPr>
              <a:t>c</a:t>
            </a:r>
            <a:r>
              <a:rPr lang="pt-B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onstruir interfaces web com o apoio do </a:t>
            </a:r>
            <a:r>
              <a:rPr lang="pt-B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WES (</a:t>
            </a:r>
            <a:r>
              <a:rPr lang="pt-BR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wes</a:t>
            </a:r>
            <a:r>
              <a:rPr lang="pt-B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2006 está </a:t>
            </a:r>
            <a:r>
              <a:rPr lang="pt-BR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deprecated</a:t>
            </a:r>
            <a:r>
              <a:rPr lang="pt-B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  <a:endParaRPr lang="pt-BR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pt-BR" sz="3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a</a:t>
            </a:r>
            <a:r>
              <a:rPr lang="pt-BR" sz="3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dequar para container:  ser </a:t>
            </a:r>
            <a:r>
              <a:rPr lang="pt-BR" sz="3200" b="1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stateless</a:t>
            </a:r>
            <a:r>
              <a:rPr lang="pt-BR" sz="3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+ gerar imagens </a:t>
            </a:r>
            <a:r>
              <a:rPr lang="pt-BR" sz="3200" b="1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Docker</a:t>
            </a:r>
            <a:endParaRPr lang="pt-BR" sz="3200" b="1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pt-BR" dirty="0">
                <a:latin typeface="Segoe UI Light" panose="020B0502040204020203" pitchFamily="34" charset="0"/>
                <a:cs typeface="Segoe UI Light" panose="020B0502040204020203" pitchFamily="34" charset="0"/>
              </a:rPr>
              <a:t>(o código Delphi vem junto, não precisa converter</a:t>
            </a:r>
            <a:r>
              <a:rPr lang="pt-B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  <a:endParaRPr lang="pt-B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4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600" y="0"/>
            <a:ext cx="9169989" cy="708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85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3250" y="1543050"/>
            <a:ext cx="10985500" cy="4870450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endParaRPr lang="pt-B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pt-BR" sz="3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dev.benner.com.br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pt-BR" sz="3200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y</a:t>
            </a:r>
            <a:r>
              <a:rPr lang="pt-BR" sz="3200" b="1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outube</a:t>
            </a:r>
            <a:r>
              <a:rPr lang="pt-BR" sz="3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pt-BR" sz="3200" b="1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benner</a:t>
            </a:r>
            <a:r>
              <a:rPr lang="pt-BR" sz="3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tecnologia (</a:t>
            </a:r>
            <a:r>
              <a:rPr lang="pt-BR" sz="3200" b="1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subscribe</a:t>
            </a:r>
            <a:r>
              <a:rPr lang="pt-BR" sz="3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!)</a:t>
            </a:r>
            <a:endParaRPr lang="pt-BR" sz="3200" b="1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65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524000" y="1019908"/>
            <a:ext cx="9144000" cy="3952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4800" dirty="0" smtClean="0"/>
              <a:t>obrigado!</a:t>
            </a:r>
          </a:p>
          <a:p>
            <a:pPr marL="0" indent="0" algn="ctr">
              <a:buNone/>
            </a:pPr>
            <a:endParaRPr lang="pt-BR" sz="4800" dirty="0"/>
          </a:p>
          <a:p>
            <a:pPr marL="0" indent="0" algn="ctr">
              <a:buNone/>
            </a:pPr>
            <a:endParaRPr lang="pt-BR" b="0" dirty="0" smtClean="0"/>
          </a:p>
          <a:p>
            <a:pPr marL="0" indent="0" algn="ctr">
              <a:buNone/>
            </a:pPr>
            <a:endParaRPr lang="pt-BR" b="0" dirty="0" smtClean="0"/>
          </a:p>
          <a:p>
            <a:pPr marL="0" indent="0" algn="ctr">
              <a:buNone/>
            </a:pPr>
            <a:r>
              <a:rPr lang="pt-BR" sz="1800" dirty="0"/>
              <a:t>joao.melo@benner.com.br</a:t>
            </a:r>
          </a:p>
          <a:p>
            <a:pPr marL="0" indent="0" algn="ctr">
              <a:buNone/>
            </a:pPr>
            <a:r>
              <a:rPr lang="pt-BR" sz="1400" dirty="0" smtClean="0">
                <a:hlinkClick r:id="rId3"/>
              </a:rPr>
              <a:t>@</a:t>
            </a:r>
            <a:r>
              <a:rPr lang="pt-BR" sz="1400" dirty="0" err="1">
                <a:hlinkClick r:id="rId3"/>
              </a:rPr>
              <a:t>sanguedemonstro</a:t>
            </a:r>
            <a:endParaRPr lang="pt-BR" sz="1400" dirty="0"/>
          </a:p>
          <a:p>
            <a:pPr marL="0" indent="0" algn="ctr">
              <a:buNone/>
            </a:pPr>
            <a:r>
              <a:rPr lang="pt-BR" sz="1400" dirty="0">
                <a:hlinkClick r:id="rId4"/>
              </a:rPr>
              <a:t>about.me/</a:t>
            </a:r>
            <a:r>
              <a:rPr lang="pt-BR" sz="1400" dirty="0" err="1">
                <a:hlinkClick r:id="rId4"/>
              </a:rPr>
              <a:t>sanguedemonstro</a:t>
            </a:r>
            <a:endParaRPr lang="pt-BR" sz="1400" dirty="0">
              <a:hlinkClick r:id=""/>
            </a:endParaRPr>
          </a:p>
          <a:p>
            <a:pPr marL="0" indent="0" algn="ctr">
              <a:buNone/>
            </a:pPr>
            <a:r>
              <a:rPr lang="pt-BR" sz="1400" dirty="0" smtClean="0">
                <a:hlinkClick r:id=""/>
              </a:rPr>
              <a:t>www.linkedin.com/in/sanguedemonstro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59667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6300" y="276225"/>
            <a:ext cx="10515600" cy="1325563"/>
          </a:xfrm>
        </p:spPr>
        <p:txBody>
          <a:bodyPr/>
          <a:lstStyle/>
          <a:p>
            <a:pPr algn="ctr"/>
            <a:r>
              <a:rPr lang="pt-BR" dirty="0" smtClean="0"/>
              <a:t>o que é container?</a:t>
            </a:r>
            <a:endParaRPr lang="pt-BR" dirty="0"/>
          </a:p>
        </p:txBody>
      </p:sp>
      <p:pic>
        <p:nvPicPr>
          <p:cNvPr id="2050" name="Picture 2" descr="Containers_whats_in_a_contai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016" y="939006"/>
            <a:ext cx="9704983" cy="646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93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0100" y="1698625"/>
            <a:ext cx="10515600" cy="3584575"/>
          </a:xfrm>
        </p:spPr>
        <p:txBody>
          <a:bodyPr>
            <a:normAutofit/>
          </a:bodyPr>
          <a:lstStyle/>
          <a:p>
            <a:pPr algn="ctr"/>
            <a:r>
              <a:rPr lang="pt-BR" dirty="0">
                <a:hlinkClick r:id="rId2"/>
              </a:rPr>
              <a:t>c</a:t>
            </a:r>
            <a:r>
              <a:rPr lang="pt-BR" dirty="0" smtClean="0">
                <a:hlinkClick r:id="rId2"/>
              </a:rPr>
              <a:t>ontainer </a:t>
            </a:r>
            <a:br>
              <a:rPr lang="pt-BR" dirty="0" smtClean="0">
                <a:hlinkClick r:id="rId2"/>
              </a:rPr>
            </a:br>
            <a:r>
              <a:rPr lang="pt-BR" sz="2800" dirty="0" smtClean="0">
                <a:hlinkClick r:id="rId2"/>
              </a:rPr>
              <a:t/>
            </a:r>
            <a:br>
              <a:rPr lang="pt-BR" sz="2800" dirty="0" smtClean="0">
                <a:hlinkClick r:id="rId2"/>
              </a:rPr>
            </a:br>
            <a:r>
              <a:rPr lang="pt-BR" dirty="0" smtClean="0">
                <a:hlinkClick r:id="rId2"/>
              </a:rPr>
              <a:t>x </a:t>
            </a:r>
            <a:br>
              <a:rPr lang="pt-BR" dirty="0" smtClean="0">
                <a:hlinkClick r:id="rId2"/>
              </a:rPr>
            </a:br>
            <a:r>
              <a:rPr lang="pt-BR" sz="2800" dirty="0" smtClean="0">
                <a:hlinkClick r:id="rId2"/>
              </a:rPr>
              <a:t/>
            </a:r>
            <a:br>
              <a:rPr lang="pt-BR" sz="2800" dirty="0" smtClean="0">
                <a:hlinkClick r:id="rId2"/>
              </a:rPr>
            </a:br>
            <a:r>
              <a:rPr lang="pt-BR" dirty="0" smtClean="0">
                <a:hlinkClick r:id="rId2"/>
              </a:rPr>
              <a:t>virtual </a:t>
            </a:r>
            <a:r>
              <a:rPr lang="pt-BR" dirty="0" err="1" smtClean="0">
                <a:hlinkClick r:id="rId2"/>
              </a:rPr>
              <a:t>machine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1449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6300" y="276225"/>
            <a:ext cx="10515600" cy="1325563"/>
          </a:xfrm>
        </p:spPr>
        <p:txBody>
          <a:bodyPr/>
          <a:lstStyle/>
          <a:p>
            <a:pPr algn="ctr"/>
            <a:r>
              <a:rPr lang="pt-BR" dirty="0" smtClean="0"/>
              <a:t>por que container?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42" y="2117724"/>
            <a:ext cx="10910315" cy="40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62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6300" y="276225"/>
            <a:ext cx="10515600" cy="1325563"/>
          </a:xfrm>
        </p:spPr>
        <p:txBody>
          <a:bodyPr/>
          <a:lstStyle/>
          <a:p>
            <a:pPr algn="ctr"/>
            <a:r>
              <a:rPr lang="pt-BR" dirty="0" smtClean="0"/>
              <a:t>como </a:t>
            </a:r>
            <a:r>
              <a:rPr lang="pt-BR" dirty="0" smtClean="0"/>
              <a:t>funciona?</a:t>
            </a:r>
            <a:endParaRPr lang="pt-BR" dirty="0"/>
          </a:p>
        </p:txBody>
      </p:sp>
      <p:pic>
        <p:nvPicPr>
          <p:cNvPr id="4098" name="Picture 2" descr="Product-Page-Diagram_Contain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960562"/>
            <a:ext cx="11334750" cy="431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13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0400" y="1152525"/>
            <a:ext cx="10515600" cy="1325563"/>
          </a:xfrm>
        </p:spPr>
        <p:txBody>
          <a:bodyPr/>
          <a:lstStyle/>
          <a:p>
            <a:pPr algn="ctr"/>
            <a:r>
              <a:rPr lang="pt-BR" dirty="0" smtClean="0"/>
              <a:t>demonstração 01</a:t>
            </a:r>
            <a:endParaRPr lang="pt-BR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930400" y="2478088"/>
            <a:ext cx="7975600" cy="3735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4000" dirty="0" smtClean="0"/>
              <a:t>montar imagem, na origem</a:t>
            </a:r>
            <a:endParaRPr lang="pt-BR" sz="4000" dirty="0" smtClean="0"/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4000" dirty="0" smtClean="0"/>
              <a:t>testar imagem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4000" dirty="0"/>
              <a:t>publicar </a:t>
            </a:r>
            <a:r>
              <a:rPr lang="pt-BR" sz="4000" dirty="0" smtClean="0"/>
              <a:t>imagem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17444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6300" y="276225"/>
            <a:ext cx="10515600" cy="1325563"/>
          </a:xfrm>
        </p:spPr>
        <p:txBody>
          <a:bodyPr/>
          <a:lstStyle/>
          <a:p>
            <a:pPr algn="ctr"/>
            <a:r>
              <a:rPr lang="pt-BR" dirty="0" smtClean="0"/>
              <a:t>alguns conceitos</a:t>
            </a:r>
            <a:endParaRPr lang="pt-BR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562350" y="2501900"/>
            <a:ext cx="5143500" cy="421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pt-BR" sz="4000" dirty="0" err="1" smtClean="0"/>
              <a:t>image</a:t>
            </a:r>
            <a:endParaRPr lang="pt-BR" sz="4000" dirty="0" smtClean="0"/>
          </a:p>
          <a:p>
            <a:pPr algn="ctr">
              <a:lnSpc>
                <a:spcPct val="150000"/>
              </a:lnSpc>
            </a:pPr>
            <a:r>
              <a:rPr lang="pt-BR" sz="4000" dirty="0" err="1" smtClean="0"/>
              <a:t>dockerfile</a:t>
            </a:r>
            <a:endParaRPr lang="pt-BR" sz="4000" dirty="0" smtClean="0"/>
          </a:p>
          <a:p>
            <a:pPr algn="ctr">
              <a:lnSpc>
                <a:spcPct val="150000"/>
              </a:lnSpc>
            </a:pPr>
            <a:r>
              <a:rPr lang="pt-BR" sz="4000" dirty="0" smtClean="0"/>
              <a:t>container</a:t>
            </a:r>
          </a:p>
          <a:p>
            <a:pPr algn="ctr">
              <a:lnSpc>
                <a:spcPct val="150000"/>
              </a:lnSpc>
            </a:pPr>
            <a:r>
              <a:rPr lang="pt-BR" sz="4000" dirty="0" err="1"/>
              <a:t>docker</a:t>
            </a:r>
            <a:r>
              <a:rPr lang="pt-BR" sz="4000" dirty="0"/>
              <a:t> </a:t>
            </a:r>
            <a:r>
              <a:rPr lang="pt-BR" sz="4000" dirty="0" smtClean="0"/>
              <a:t>hub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8378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0400" y="1152525"/>
            <a:ext cx="10515600" cy="1325563"/>
          </a:xfrm>
        </p:spPr>
        <p:txBody>
          <a:bodyPr/>
          <a:lstStyle/>
          <a:p>
            <a:pPr algn="ctr"/>
            <a:r>
              <a:rPr lang="pt-BR" dirty="0" smtClean="0"/>
              <a:t>demonstração 02</a:t>
            </a:r>
            <a:endParaRPr lang="pt-BR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930400" y="2478088"/>
            <a:ext cx="7975600" cy="3735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4000" dirty="0" smtClean="0"/>
              <a:t>baixar imagem, no destino</a:t>
            </a:r>
            <a:endParaRPr lang="pt-BR" sz="4000" dirty="0" smtClean="0"/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4000" dirty="0" smtClean="0"/>
              <a:t>criar serviço</a:t>
            </a:r>
          </a:p>
        </p:txBody>
      </p:sp>
    </p:spTree>
    <p:extLst>
      <p:ext uri="{BB962C8B-B14F-4D97-AF65-F5344CB8AC3E}">
        <p14:creationId xmlns:p14="http://schemas.microsoft.com/office/powerpoint/2010/main" val="417381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6300" y="276225"/>
            <a:ext cx="10515600" cy="1325563"/>
          </a:xfrm>
        </p:spPr>
        <p:txBody>
          <a:bodyPr/>
          <a:lstStyle/>
          <a:p>
            <a:pPr algn="ctr"/>
            <a:r>
              <a:rPr lang="pt-BR" dirty="0" smtClean="0"/>
              <a:t>alguns conceitos</a:t>
            </a:r>
            <a:endParaRPr lang="pt-BR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562350" y="1955800"/>
            <a:ext cx="51435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pt-BR" sz="4000" dirty="0" err="1" smtClean="0"/>
              <a:t>service</a:t>
            </a:r>
            <a:endParaRPr lang="pt-BR" sz="4000" dirty="0"/>
          </a:p>
          <a:p>
            <a:pPr algn="ctr">
              <a:lnSpc>
                <a:spcPct val="150000"/>
              </a:lnSpc>
            </a:pPr>
            <a:r>
              <a:rPr lang="pt-BR" sz="4000" dirty="0" smtClean="0"/>
              <a:t>replicas</a:t>
            </a:r>
            <a:endParaRPr lang="pt-BR" sz="4000" dirty="0" smtClean="0"/>
          </a:p>
          <a:p>
            <a:pPr algn="ctr">
              <a:lnSpc>
                <a:spcPct val="150000"/>
              </a:lnSpc>
            </a:pPr>
            <a:r>
              <a:rPr lang="pt-BR" sz="4000" dirty="0" err="1" smtClean="0"/>
              <a:t>swarm</a:t>
            </a:r>
            <a:endParaRPr lang="pt-BR" sz="4000" dirty="0" smtClean="0"/>
          </a:p>
        </p:txBody>
      </p:sp>
    </p:spTree>
    <p:extLst>
      <p:ext uri="{BB962C8B-B14F-4D97-AF65-F5344CB8AC3E}">
        <p14:creationId xmlns:p14="http://schemas.microsoft.com/office/powerpoint/2010/main" val="230883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165</Words>
  <Application>Microsoft Office PowerPoint</Application>
  <PresentationFormat>Widescreen</PresentationFormat>
  <Paragraphs>55</Paragraphs>
  <Slides>18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Segoe UI Light</vt:lpstr>
      <vt:lpstr>Segoe UI Semibold</vt:lpstr>
      <vt:lpstr>Tema do Office</vt:lpstr>
      <vt:lpstr>Apresentação do PowerPoint</vt:lpstr>
      <vt:lpstr>o que é container?</vt:lpstr>
      <vt:lpstr>container   x   virtual machine</vt:lpstr>
      <vt:lpstr>por que container?</vt:lpstr>
      <vt:lpstr>como funciona?</vt:lpstr>
      <vt:lpstr>demonstração 01</vt:lpstr>
      <vt:lpstr>alguns conceitos</vt:lpstr>
      <vt:lpstr>demonstração 02</vt:lpstr>
      <vt:lpstr>alguns conceitos</vt:lpstr>
      <vt:lpstr>Apresentação do PowerPoint</vt:lpstr>
      <vt:lpstr>demonstração 03</vt:lpstr>
      <vt:lpstr>alguns conceitos</vt:lpstr>
      <vt:lpstr>com container todos ganham</vt:lpstr>
      <vt:lpstr>Apresentação do PowerPoint</vt:lpstr>
      <vt:lpstr>relembrando a jornada dos nossos sistemas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João Paulo Melo</dc:creator>
  <cp:lastModifiedBy>João Paulo Melo</cp:lastModifiedBy>
  <cp:revision>24</cp:revision>
  <dcterms:created xsi:type="dcterms:W3CDTF">2019-03-07T16:23:28Z</dcterms:created>
  <dcterms:modified xsi:type="dcterms:W3CDTF">2019-03-08T21:06:53Z</dcterms:modified>
</cp:coreProperties>
</file>