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0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1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5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0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6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24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0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4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5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370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992C-EBDA-459D-92C4-04CC7F30702E}" type="datetimeFigureOut">
              <a:rPr lang="en-US" smtClean="0"/>
              <a:t>4/27/2016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1647A-7AA7-443A-BB26-3E13CD767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8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solidFill>
                  <a:schemeClr val="accent1"/>
                </a:solidFill>
              </a:rPr>
              <a:t>Overview: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0967"/>
            <a:ext cx="10515600" cy="4815996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MatchFinder.com is a match making site where user can register and create his/her profile. This will be based on the contact application provided by the professor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MatchFinder.com is a web-application created using a MVC architecture. Spring MVC and Hibernate will be used to create this application with some new functionality with the existing one. It is a social networking site for searching a suitable profile which matches the user requirement.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35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>
                <a:solidFill>
                  <a:schemeClr val="accent1"/>
                </a:solidFill>
              </a:rPr>
              <a:t>Approach of Implementation: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Front – End Technology:  </a:t>
            </a:r>
            <a:r>
              <a:rPr lang="en-US" dirty="0">
                <a:solidFill>
                  <a:schemeClr val="accent1"/>
                </a:solidFill>
              </a:rPr>
              <a:t>Bootstrap/HTML5</a:t>
            </a:r>
          </a:p>
          <a:p>
            <a:r>
              <a:rPr lang="en-US" dirty="0">
                <a:solidFill>
                  <a:schemeClr val="accent1"/>
                </a:solidFill>
              </a:rPr>
              <a:t>Spring MVC</a:t>
            </a:r>
          </a:p>
          <a:p>
            <a:r>
              <a:rPr lang="en-US" dirty="0">
                <a:solidFill>
                  <a:schemeClr val="accent1"/>
                </a:solidFill>
              </a:rPr>
              <a:t>Hibernate</a:t>
            </a:r>
          </a:p>
          <a:p>
            <a:r>
              <a:rPr lang="en-US" dirty="0">
                <a:solidFill>
                  <a:schemeClr val="accent1"/>
                </a:solidFill>
              </a:rPr>
              <a:t>Ajax/JQuery/Java Script</a:t>
            </a:r>
          </a:p>
          <a:p>
            <a:r>
              <a:rPr lang="en-US" b="1" dirty="0">
                <a:solidFill>
                  <a:schemeClr val="accent1"/>
                </a:solidFill>
              </a:rPr>
              <a:t>Back End:  </a:t>
            </a:r>
            <a:r>
              <a:rPr lang="en-US" dirty="0">
                <a:solidFill>
                  <a:schemeClr val="accent1"/>
                </a:solidFill>
              </a:rPr>
              <a:t> MySQL</a:t>
            </a:r>
          </a:p>
          <a:p>
            <a:r>
              <a:rPr lang="en-US" b="1" dirty="0">
                <a:solidFill>
                  <a:schemeClr val="accent1"/>
                </a:solidFill>
              </a:rPr>
              <a:t>Application Server:</a:t>
            </a:r>
            <a:r>
              <a:rPr lang="en-US" dirty="0">
                <a:solidFill>
                  <a:schemeClr val="accent1"/>
                </a:solidFill>
              </a:rPr>
              <a:t> Apache Tomcat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9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chemeClr val="accent5"/>
                </a:solidFill>
              </a:rPr>
              <a:t>Silent Features </a:t>
            </a:r>
            <a:r>
              <a:rPr lang="en-US" b="1" i="1" u="sng" dirty="0">
                <a:solidFill>
                  <a:schemeClr val="accent5"/>
                </a:solidFill>
              </a:rPr>
              <a:t>of the Application: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3498"/>
            <a:ext cx="10515600" cy="4773465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User Registration 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Login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View Match Profile</a:t>
            </a:r>
          </a:p>
          <a:p>
            <a:pPr lvl="0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Communication with the desired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profile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View/search profile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Admin Dashboard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Use of Auto wired to remove dependency Injection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Error Handling</a:t>
            </a:r>
          </a:p>
          <a:p>
            <a:pPr lvl="0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Session Management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96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134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Overview:  </vt:lpstr>
      <vt:lpstr>Approach of Implementation: </vt:lpstr>
      <vt:lpstr>Silent Features of the Application: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Rajat Agrawal</dc:creator>
  <cp:lastModifiedBy>Rajat Agrawal</cp:lastModifiedBy>
  <cp:revision>3</cp:revision>
  <dcterms:created xsi:type="dcterms:W3CDTF">2016-04-27T15:03:14Z</dcterms:created>
  <dcterms:modified xsi:type="dcterms:W3CDTF">2016-04-27T15:09:55Z</dcterms:modified>
</cp:coreProperties>
</file>