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CA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66B017-5381-47FC-98D5-AC3B42A660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2637B33-61D9-4C60-BB0F-F57D0E7B87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99760FE-490D-4E18-93D5-7D69656A2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76B47B-827B-4218-A93F-D2F5157F6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AB1BD25-8DA1-4A9E-8FE5-F07869C9F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17774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6E615C-D7AB-4273-9441-1992B01D4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CB2EF28-624A-498D-8EB1-DD13579E8C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3D5FDF6-C40B-4663-9E51-640A87985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0062536-3D0B-4011-9272-84C789F8A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6D2DAFC-B6E2-444A-B0D7-DE6BAF602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74134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E76BB9A-1F20-48BB-B290-3D13C78E19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A099B740-A6BC-4999-B677-DAE9565B2A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0AC6A45-2D4B-4A35-B5C8-911603A64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5F9C704-547C-4748-AFE4-14FB2EC6E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526BA7E-7C63-4CBE-B8DD-A75380AE6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5985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9399C-73DA-4A3A-908F-EDD5D5029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35194F2-7BF7-4BB1-A7DE-D725B1520B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BB1F6CB-BEEF-47C6-B87C-F30A7C639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FAB23D7-FBDA-420B-9873-76A231303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E5DA21D-CA2D-4E18-84C6-6824B9BB4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5910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844D51-A1BD-4A00-A859-93D39F2D9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6F0A5EB-8B86-489F-8A24-A9C74F79F8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414E943-B64C-49DE-9065-0E07483C3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BCDD245-8423-47D9-A07B-191D990AB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17E1468-0503-48AC-8912-BBEA6850C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4842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D7B8D1-DA48-4E48-BCB2-BF74FCC6F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5392255-9865-41DB-8D91-E72D92760D6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DE9AF93-EEA2-49C0-94B3-AB0989B43D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A68F8378-DC50-411E-BFA6-325C55C21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0FDFDF4-D905-451A-ABE8-EB9D762F2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A891E86-B4A1-4B3F-959C-647626439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1493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1084520-F026-4B25-9289-340787F00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3109734-A694-4C09-A258-F8373AC13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7A37948-4C09-48DE-8603-D64734F43C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9027209-7672-4376-8AFE-D01F7E6457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259FA171-C338-4DC6-9E08-291DBAEC15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612FC7F-3C2F-45C8-BEDD-A52852B05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37BDCAD1-2AE1-475D-88F2-4DD0E4A311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0AE6CC15-945B-480F-8C1B-710A6BA9F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706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335A67-5FD6-4184-9126-0C4B4CDF3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E8CA37D6-DEDF-40C7-B92B-E75C90D96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3E3BD0F-231A-4E22-B4E6-CCCE9F7BC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780D965-855D-4EDD-984A-F54252E4A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7745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2D347284-C76B-499D-A85B-D1BB0F583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35534019-C837-4000-B42C-1ABE05139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7FFC3DA2-B732-4956-AE62-B69C00A4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5147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88F2B9-EF56-451A-BB1A-FF98E97F4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20E576E-4522-4270-A28C-05705D9DF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CD03779-674B-43EA-B104-B0885982F4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3FB2D64-9321-4E13-B5C5-9DCB965E3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9ECA048-54BA-4523-897D-B7FA9B8D0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54ADCAB7-AD4B-45E9-A108-416831769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120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3A5B08-E235-431E-B8F3-A1AEBDE92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699042D-7FC5-4F39-A931-A4CE8243DD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7BC7F44-6036-443C-A237-13C041A741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029B7AC-587F-48F4-AB9C-BDF9014A3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1F4B174-0392-4C5E-BE91-7732D47FE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0CC999F-4B71-4229-8F74-5B5922AE9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0184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6EA079A-C09B-43DA-8C0F-DE72B0700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8A7DAD1-C46C-415D-83FF-91B49C322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C73C08BC-A06D-4544-BF27-E56077E6E7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00B23-4289-4255-B310-5F3937B147BB}" type="datetimeFigureOut">
              <a:rPr lang="pt-BR" smtClean="0"/>
              <a:t>06/12/2020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23553D1-B8D9-4A61-A650-BB5E99BAC7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DF0EF45-659A-4B03-A9CA-DBDC3C472D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C7819-6FA9-423A-81F7-6351AFDEEA7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6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er a imagem de origem">
            <a:extLst>
              <a:ext uri="{FF2B5EF4-FFF2-40B4-BE49-F238E27FC236}">
                <a16:creationId xmlns:a16="http://schemas.microsoft.com/office/drawing/2014/main" id="{780865E7-E327-45D9-B566-CA2A0B357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235" y="967409"/>
            <a:ext cx="2186609" cy="218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F393C32C-0BE3-4F4E-A994-E21E2B2B2D8F}"/>
              </a:ext>
            </a:extLst>
          </p:cNvPr>
          <p:cNvSpPr/>
          <p:nvPr/>
        </p:nvSpPr>
        <p:spPr>
          <a:xfrm>
            <a:off x="849755" y="2565400"/>
            <a:ext cx="25875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4000" b="1" cap="none" spc="0" dirty="0" err="1">
                <a:ln w="6600">
                  <a:noFill/>
                  <a:prstDash val="solid"/>
                </a:ln>
                <a:solidFill>
                  <a:srgbClr val="FCCA3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dist="38100" dir="2700000" algn="tl" rotWithShape="0">
                    <a:schemeClr val="accent2"/>
                  </a:outerShdw>
                </a:effectLst>
                <a:latin typeface="Comic Sans MS" panose="030F0702030302020204" pitchFamily="66" charset="0"/>
              </a:rPr>
              <a:t>eFirebase</a:t>
            </a:r>
            <a:endParaRPr lang="pt-BR" sz="4000" b="1" cap="none" spc="0" dirty="0">
              <a:ln w="6600">
                <a:noFill/>
                <a:prstDash val="solid"/>
              </a:ln>
              <a:solidFill>
                <a:srgbClr val="FCCA3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dist="38100" dir="2700000" algn="tl" rotWithShape="0">
                  <a:schemeClr val="accent2"/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24439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Alves</dc:creator>
  <cp:lastModifiedBy>Rafael Alves</cp:lastModifiedBy>
  <cp:revision>1</cp:revision>
  <dcterms:created xsi:type="dcterms:W3CDTF">2020-12-06T19:47:47Z</dcterms:created>
  <dcterms:modified xsi:type="dcterms:W3CDTF">2020-12-06T19:53:31Z</dcterms:modified>
</cp:coreProperties>
</file>