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69589F-8FD9-4DEA-A3ED-208EC0F9E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6BF4F9C-751E-4699-AA3B-5F6A54A6EE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77444F-640D-407C-AF94-834940C6C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1FEBC5-C947-4D46-A204-E030BBC1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49DCA09-4586-44AA-B64F-09CF3C7D1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0587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D44369-9990-4150-A367-1403AEE46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7C7D9EE-5903-473E-95A8-D9550DEC3D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4584EA2-C69E-4145-823E-B765BFF2E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E880225-A845-4766-B4F5-98CF19DE4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D15F637-BB27-42A9-9F5B-706E9B227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2101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7C44F0D-68D9-46CA-9732-74893E78B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CD50EDE-16AF-4C2E-BDEC-E1FB9BE0D1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B96A86-F8AE-4F0A-B70A-A48900877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F0E653B-A933-438A-B5FD-15834460A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220D91-2C91-4115-BBAF-51D3001FA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027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E02976-4CD5-4353-8C94-D5CD07AEC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546D043-4731-42F8-8A51-E028CCBAEE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EDB6663-5020-4526-A243-0B4445E4B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2FE3FEF-451F-43A8-86F7-7D82B017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535F2EF-D96D-4A1B-8364-2F1F4A2E9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5398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8644FD-688B-4455-897C-F13578AA0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6F26D13-2C65-436E-868B-B7D8960190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70B4E4-560A-466E-B6BE-55325111C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90F159C-4F6F-4DF6-B37B-8EBCE9EC4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2777F0-20E3-4CB5-AFD9-31F5D7401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039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164F1E-A1FA-47B6-8EB4-C97D2E99E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CCFA017-7996-4F40-A7C0-3E353252EE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3BA0017-3406-4F94-B98B-5F386E40D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80E499F-6D71-4DCC-A39D-C11187346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9A22863-1A72-4BEB-B573-683B8B458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0AFB76C-C282-4A15-AAB9-FD6C28D6A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5596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5A2DC3-3D9A-4C64-B8F1-F2100B2BB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D01D663-5F8F-4E6E-9AD6-FE953FE6B6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03CA2CD-CA95-454E-85BA-4D6BB62D4A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62E9292-C195-46DE-A873-418ACBCE17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C3EF53C-7A60-4954-9915-CF8A5AA552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63B0666-9CE0-4495-B32C-95893B11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527DBF04-1845-464F-9C2B-0859AD420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F168443-98CC-45BE-BCEB-F3AA393BE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17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879C79-459A-4721-A132-AC889AA8A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8D6AF78-9BB6-4C3A-88CC-3F1F15440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C19731D-D9A6-442B-BE4C-7EE007FA6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A172A18-56F1-4933-A5E0-E920BA20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4202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5DCEF69-F2BD-4D49-B2C0-BD5C64DEE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1BF31C7-10F4-4EA1-8D02-EC0912113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75A7911-6815-423F-B786-1756EAA3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2458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1E73F7-2EB3-4DE9-9076-07A5415C0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122FB0E-21E0-48AF-84B3-54B8A3C51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7B824AC-F74C-4C6B-86D7-84FC5D8286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BA61B05-C4F8-4D15-9BE8-BB30219C9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DBF3E3F-5351-459E-8797-CCCA79BB6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BB2B5FE-86F6-4385-AB5A-8964F01AC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3459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B54E28-23F6-4918-B041-8A3457A1A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E5709F31-3C36-4036-A812-CE71B8E675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5C640F5-F808-4D71-91CB-1BEAA4B1F9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C7A1BD7-C72D-4FCE-8714-36F37B6A8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FEBBD5F-E71F-4EF8-A7E9-D2869B581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955AB3A-4BF1-4A43-99E9-6EFD64C82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550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8300918-6EBD-4544-BD0C-ED09DF132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079ED09-FA32-431F-80ED-A92EC3B107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21022A9-15FC-4F0D-BB1B-063357A34C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308ED-500A-45D0-9AEA-52D01D1A41F1}" type="datetimeFigureOut">
              <a:rPr lang="pt-BR" smtClean="0"/>
              <a:t>05/01/2020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6E33241-EAC6-48F8-B807-E001CA4D17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D2C9F5A-D85F-4A90-B2A0-1E2D9FF267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A2B35-B61D-4D54-B32E-6F30390ABD6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24252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CCAB72DE-DB3A-4533-8D47-E5C2394A2C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39" t="5780" r="86739" b="34498"/>
          <a:stretch/>
        </p:blipFill>
        <p:spPr>
          <a:xfrm>
            <a:off x="334864" y="257331"/>
            <a:ext cx="1739596" cy="103619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6F24DCB7-F00E-424B-9573-6CFBB837AC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976" t="1948" r="43136" b="23696"/>
          <a:stretch/>
        </p:blipFill>
        <p:spPr>
          <a:xfrm>
            <a:off x="2715905" y="169748"/>
            <a:ext cx="2630690" cy="150983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0D5BBCEF-2956-452A-83D3-1208CB5115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82" r="13363"/>
          <a:stretch/>
        </p:blipFill>
        <p:spPr>
          <a:xfrm>
            <a:off x="719285" y="1767166"/>
            <a:ext cx="8995270" cy="989682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97516395-6E68-4448-8686-DFCF20538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8040" y="483786"/>
            <a:ext cx="3010320" cy="809738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7428337C-62C4-4C3D-9752-D26E5DE826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160" y="3043183"/>
            <a:ext cx="3972479" cy="771633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16CA00E2-93C9-4804-93A0-3DACF221E6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975" y="4270096"/>
            <a:ext cx="4286848" cy="84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9149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Alves</dc:creator>
  <cp:lastModifiedBy>Rafael Alves</cp:lastModifiedBy>
  <cp:revision>3</cp:revision>
  <dcterms:created xsi:type="dcterms:W3CDTF">2020-01-05T23:22:52Z</dcterms:created>
  <dcterms:modified xsi:type="dcterms:W3CDTF">2020-01-06T01:43:46Z</dcterms:modified>
</cp:coreProperties>
</file>