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/>
    <p:restoredTop sz="94674"/>
  </p:normalViewPr>
  <p:slideViewPr>
    <p:cSldViewPr snapToGrid="0" snapToObjects="1">
      <p:cViewPr varScale="1">
        <p:scale>
          <a:sx n="149" d="100"/>
          <a:sy n="149" d="100"/>
        </p:scale>
        <p:origin x="36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3BDA0-8447-5944-9F1B-42AEC4B3B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95335-C29F-D64C-BA10-F65A2540A0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BFE97-D868-5143-8E78-401FE0274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8CB2F-B4BC-2F47-9FB2-B1F5A87C2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4974E-8ECD-4E4D-82A1-C9C8E74F4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55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06E0E-F6A6-A14D-892C-87572E202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5FE1FD-6455-0F4D-B50B-E0CE62BE9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1854F-9424-E244-801B-4FD048719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9E17E-FF12-C14F-B8C0-6D5675BB5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7ECAA-9DE9-0A46-9821-BCBA17802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3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EF6011-9F59-874F-B37B-9C4CB3459A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2873E0-8DA6-1243-AC91-E6EBA9353E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1F367-DE5C-B545-AA13-C22F5C5EB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2BB71D-9618-234C-8B9F-ACEF05EBF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3E361-F68F-884D-8344-F0ADE4303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27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6E18B-05F0-7C41-8986-1CFFC0085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34F7D-832D-384E-9B6A-B9F782082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F13CA-A766-5F42-9CDA-349DCC0DC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CF86A-80C0-AD40-9F9E-A4066D5AA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2B03E-6388-E343-A5C2-8BD8B5D52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63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8BA54-A3F8-B241-8ABD-004447C77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0F39D3-77BC-1D4B-8B69-B8631C9EF4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BF74C-AC30-C949-A2E8-4DA73595C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0C8F5-A412-F548-8EFA-6944EC067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030F1-37C0-554D-8BA7-C63A47DE6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1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89531-A08E-D144-A94B-C3FF6C2B4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5A4B8-74CA-3C40-BED5-E5CAF07299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417F35-BE24-4741-AB24-A2D1726567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15C88B-6DB2-9649-B05E-F0F10DEFC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83CB4C-0841-E840-8F66-7089DF0DA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8DB483-F9D1-B647-9B33-A4A249921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78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F58AB-A512-6648-8A5B-8F505470E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22657-E6E4-9C4C-9AAD-1369BE8B1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07603-B403-FC46-8836-59863A4A9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CB5652-9587-7542-BFA0-664C3D543C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0F08D3-10C0-F94C-BDDE-50F841A179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DB34AA-58F5-C94E-A123-D0A92060C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47410F-040E-F14F-A336-52F3E3BF0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77DE92-B6DB-2947-8281-74EC02C96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18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B34E4-CF1B-5149-8167-E32813CFB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81C5BB-E16F-964B-A51E-E6E2BD547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8E18DF-02B2-2841-ACA8-4466594F9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26491D-A730-3E47-9140-7BC88F115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7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04F2C5-93FF-B340-96CE-87DF137F8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9DD430-6F70-2548-A07E-FB1E93256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D61726-8AB7-7E41-AC6E-F86483BBB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2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D498E-BE10-3245-A619-EE98423F6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7318F-4A4D-BE48-A253-80D93DF1A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662E68-FAF4-8141-A19F-F023E2DB7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48C344-D241-5745-888B-E6D6EBA28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54DFBE-4170-B944-8B6F-3A4D6160A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E72363-F040-C940-B912-AEF54222A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33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88650-FD85-0E4C-8B79-6CADA23DC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F249C1-911D-7D41-B5F9-60EB9B78E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2AB5F-82E4-224F-B310-3BE06CAE86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7576BB-1FA9-2A49-9520-EFC54D2EC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140863-70AD-D846-B9E8-7AE709C1D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C5DEAE-49B5-284E-A4E8-3EEF1976E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596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E90B2C-82E8-A649-9ED3-297F30CFC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2CA168-4AEF-344C-921C-49B288E75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D503D-E534-C14D-8C28-94EA2A7518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203A2-3821-2B4A-8FE2-FB40A0C37A5C}" type="datetimeFigureOut">
              <a:rPr lang="en-US" smtClean="0"/>
              <a:t>12/29/21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4EBDB-5662-A942-9A76-5800BE84B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B52E3-B66C-F041-8659-68DB94DCE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969E4-BEC0-9F48-BD18-363D85E09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3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6B53EB4-AF77-0040-9B21-03AB3D46A166}"/>
              </a:ext>
            </a:extLst>
          </p:cNvPr>
          <p:cNvSpPr/>
          <p:nvPr/>
        </p:nvSpPr>
        <p:spPr>
          <a:xfrm>
            <a:off x="5257796" y="540487"/>
            <a:ext cx="1676400" cy="84908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 MPI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CCDD464-3E3A-2946-9B15-C3464D989DA5}"/>
              </a:ext>
            </a:extLst>
          </p:cNvPr>
          <p:cNvSpPr/>
          <p:nvPr/>
        </p:nvSpPr>
        <p:spPr>
          <a:xfrm>
            <a:off x="3747330" y="1984743"/>
            <a:ext cx="1676400" cy="84908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PRRTE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E91D9EE-8DBC-EA48-B551-CD6CDEA91608}"/>
              </a:ext>
            </a:extLst>
          </p:cNvPr>
          <p:cNvSpPr/>
          <p:nvPr/>
        </p:nvSpPr>
        <p:spPr>
          <a:xfrm>
            <a:off x="6768264" y="3004457"/>
            <a:ext cx="1676400" cy="8490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PMIx</a:t>
            </a:r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7490B91-DFEE-DE40-BB35-167C752D67D3}"/>
              </a:ext>
            </a:extLst>
          </p:cNvPr>
          <p:cNvSpPr/>
          <p:nvPr/>
        </p:nvSpPr>
        <p:spPr>
          <a:xfrm>
            <a:off x="3747329" y="4508247"/>
            <a:ext cx="1676400" cy="84908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Hwloc</a:t>
            </a:r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20944B5-6E76-4740-B882-CF16548B2AAB}"/>
              </a:ext>
            </a:extLst>
          </p:cNvPr>
          <p:cNvSpPr/>
          <p:nvPr/>
        </p:nvSpPr>
        <p:spPr>
          <a:xfrm>
            <a:off x="6783228" y="4508245"/>
            <a:ext cx="1676400" cy="8490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Libevent</a:t>
            </a:r>
            <a:endParaRPr lang="en-US" dirty="0"/>
          </a:p>
        </p:txBody>
      </p: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B5F98BDC-5569-0748-A863-80B78762E964}"/>
              </a:ext>
            </a:extLst>
          </p:cNvPr>
          <p:cNvCxnSpPr>
            <a:cxnSpLocks/>
            <a:stCxn id="2" idx="1"/>
            <a:endCxn id="5" idx="0"/>
          </p:cNvCxnSpPr>
          <p:nvPr/>
        </p:nvCxnSpPr>
        <p:spPr>
          <a:xfrm rot="10800000" flipV="1">
            <a:off x="4585530" y="965029"/>
            <a:ext cx="672266" cy="1019713"/>
          </a:xfrm>
          <a:prstGeom prst="curvedConnector2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urved Connector 182">
            <a:extLst>
              <a:ext uri="{FF2B5EF4-FFF2-40B4-BE49-F238E27FC236}">
                <a16:creationId xmlns:a16="http://schemas.microsoft.com/office/drawing/2014/main" id="{28157F44-104A-1443-9AE8-EA5103719131}"/>
              </a:ext>
            </a:extLst>
          </p:cNvPr>
          <p:cNvCxnSpPr>
            <a:cxnSpLocks/>
            <a:stCxn id="2" idx="3"/>
            <a:endCxn id="8" idx="3"/>
          </p:cNvCxnSpPr>
          <p:nvPr/>
        </p:nvCxnSpPr>
        <p:spPr>
          <a:xfrm>
            <a:off x="6934196" y="965030"/>
            <a:ext cx="1525432" cy="3967758"/>
          </a:xfrm>
          <a:prstGeom prst="curvedConnector3">
            <a:avLst>
              <a:gd name="adj1" fmla="val 114986"/>
            </a:avLst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>
            <a:extLst>
              <a:ext uri="{FF2B5EF4-FFF2-40B4-BE49-F238E27FC236}">
                <a16:creationId xmlns:a16="http://schemas.microsoft.com/office/drawing/2014/main" id="{279608D1-6E4C-9F4E-9E83-9644D0ACFBC7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rot="5400000">
            <a:off x="3748321" y="3671038"/>
            <a:ext cx="1674418" cy="1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>
            <a:extLst>
              <a:ext uri="{FF2B5EF4-FFF2-40B4-BE49-F238E27FC236}">
                <a16:creationId xmlns:a16="http://schemas.microsoft.com/office/drawing/2014/main" id="{FDCD3F08-785C-1B4F-B004-CD7EA53A65B7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 rot="16200000" flipH="1">
            <a:off x="7286595" y="4173412"/>
            <a:ext cx="654702" cy="14964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>
            <a:extLst>
              <a:ext uri="{FF2B5EF4-FFF2-40B4-BE49-F238E27FC236}">
                <a16:creationId xmlns:a16="http://schemas.microsoft.com/office/drawing/2014/main" id="{70139C83-1D79-C24F-A967-D679F9EA36FC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rot="5400000">
            <a:off x="5768645" y="2670428"/>
            <a:ext cx="654704" cy="3020935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1F86521C-EBBB-1F41-94FA-A9988443673B}"/>
              </a:ext>
            </a:extLst>
          </p:cNvPr>
          <p:cNvCxnSpPr>
            <a:cxnSpLocks/>
            <a:stCxn id="2" idx="3"/>
            <a:endCxn id="6" idx="0"/>
          </p:cNvCxnSpPr>
          <p:nvPr/>
        </p:nvCxnSpPr>
        <p:spPr>
          <a:xfrm>
            <a:off x="6934196" y="965030"/>
            <a:ext cx="672268" cy="2039427"/>
          </a:xfrm>
          <a:prstGeom prst="curvedConnector2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>
            <a:extLst>
              <a:ext uri="{FF2B5EF4-FFF2-40B4-BE49-F238E27FC236}">
                <a16:creationId xmlns:a16="http://schemas.microsoft.com/office/drawing/2014/main" id="{935EEFE7-7020-1B4E-8431-18C70EF423F9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5423730" y="2409286"/>
            <a:ext cx="1344534" cy="1019714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>
            <a:extLst>
              <a:ext uri="{FF2B5EF4-FFF2-40B4-BE49-F238E27FC236}">
                <a16:creationId xmlns:a16="http://schemas.microsoft.com/office/drawing/2014/main" id="{ABFFE122-C65D-0546-99FA-FDFF4439E930}"/>
              </a:ext>
            </a:extLst>
          </p:cNvPr>
          <p:cNvCxnSpPr>
            <a:cxnSpLocks/>
            <a:stCxn id="2" idx="1"/>
            <a:endCxn id="7" idx="1"/>
          </p:cNvCxnSpPr>
          <p:nvPr/>
        </p:nvCxnSpPr>
        <p:spPr>
          <a:xfrm rot="10800000" flipV="1">
            <a:off x="3747330" y="965030"/>
            <a:ext cx="1510467" cy="3967760"/>
          </a:xfrm>
          <a:prstGeom prst="curvedConnector3">
            <a:avLst>
              <a:gd name="adj1" fmla="val 122489"/>
            </a:avLst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>
            <a:extLst>
              <a:ext uri="{FF2B5EF4-FFF2-40B4-BE49-F238E27FC236}">
                <a16:creationId xmlns:a16="http://schemas.microsoft.com/office/drawing/2014/main" id="{CEFD89C1-1098-534D-B3AB-7C3813EB2A55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 rot="16200000" flipH="1">
            <a:off x="5266271" y="2153088"/>
            <a:ext cx="1674416" cy="3035898"/>
          </a:xfrm>
          <a:prstGeom prst="curvedConnector3">
            <a:avLst>
              <a:gd name="adj1" fmla="val 65311"/>
            </a:avLst>
          </a:prstGeom>
          <a:ln w="38100">
            <a:solidFill>
              <a:schemeClr val="accent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251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1533</TotalTime>
  <Words>6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Squyres (jsquyres)</dc:creator>
  <cp:lastModifiedBy>Jeff Squyres (jsquyres)</cp:lastModifiedBy>
  <cp:revision>1</cp:revision>
  <dcterms:created xsi:type="dcterms:W3CDTF">2021-12-29T19:54:18Z</dcterms:created>
  <dcterms:modified xsi:type="dcterms:W3CDTF">2021-12-30T21:28:09Z</dcterms:modified>
</cp:coreProperties>
</file>