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228600" cy="2286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38EA3-6665-6E40-FFEB-307FEBC06C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567608-B8A7-71EA-E2A3-1FE04E57D9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D00EC6-B85D-D6FF-CAEF-2C9C0A5E0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F3B61-D2B9-844A-A6AE-069DB50E1862}" type="datetimeFigureOut">
              <a:rPr lang="en-US" smtClean="0"/>
              <a:t>5/9/24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98C8DD-38CC-DDE7-C251-BFD9ABC36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335016-14B6-73E3-B7D2-B49A949A3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BB3D-7192-2B49-B056-C03477B62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090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C454B-8FD6-744D-C4CA-064CF3300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C6ECB9-F1D1-F68F-FB41-27BB393BEC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398E76-B962-C78D-3BF1-F3BEA70B0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F3B61-D2B9-844A-A6AE-069DB50E1862}" type="datetimeFigureOut">
              <a:rPr lang="en-US" smtClean="0"/>
              <a:t>5/9/24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D83788-AB40-954A-B5D2-F9B41E885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7A4AF4-61B6-C45A-70A8-3E3A92750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BB3D-7192-2B49-B056-C03477B62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265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CE3FDD-83C4-2AEF-3B6D-A92C1E2E2C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F2A891-686C-3327-D99D-88E338D67F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A6D7E-90E3-598E-47ED-A46E86392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F3B61-D2B9-844A-A6AE-069DB50E1862}" type="datetimeFigureOut">
              <a:rPr lang="en-US" smtClean="0"/>
              <a:t>5/9/24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A7BB91-A340-308D-212B-D541B22DA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D7023B-CD1B-8664-CBAC-4C23CCB53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BB3D-7192-2B49-B056-C03477B62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114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44158-F5AB-A9F6-4D7A-860E4B8EF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2501E3-98BC-8808-A1FF-35F32108FF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BCF7A6-6D2D-B8A7-437D-410EA02BA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F3B61-D2B9-844A-A6AE-069DB50E1862}" type="datetimeFigureOut">
              <a:rPr lang="en-US" smtClean="0"/>
              <a:t>5/9/24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19E6EF-4492-ACAB-43CE-CB16B4DD2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18FAE1-EB6F-B18C-842C-94D157CCE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BB3D-7192-2B49-B056-C03477B62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396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B2626-69A9-E0AB-7309-323C86191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4E8B84-7821-59A5-F66A-76B750C9BD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B413D8-E8A2-5CCF-1B8E-A1F20BF6E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F3B61-D2B9-844A-A6AE-069DB50E1862}" type="datetimeFigureOut">
              <a:rPr lang="en-US" smtClean="0"/>
              <a:t>5/9/24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13497-EDC7-68F4-8300-022EC5110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75ADB5-6BE7-F068-169D-81CB70A4C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BB3D-7192-2B49-B056-C03477B62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168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F1C74-CE00-F6FE-4412-4E9FF4C6A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9E852B-832A-9378-9CF6-5D465B8439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78E2D8-11D4-B821-4F1D-75797BA710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DF0F11-F9BE-EBC5-11FE-7A2D6D1BC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F3B61-D2B9-844A-A6AE-069DB50E1862}" type="datetimeFigureOut">
              <a:rPr lang="en-US" smtClean="0"/>
              <a:t>5/9/24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B022B1-BED7-B3C7-07D6-7629BB53C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7B9AAC-C7CD-499C-2046-8C51DC21B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BB3D-7192-2B49-B056-C03477B62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972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3B053-6C37-3B47-1210-24E852A22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8F747D-0053-9E36-6FD0-09ABA23988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A602D3-79E2-169B-6CE6-A947CDD5D1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C62D5A-C47D-A307-EF50-AAB9AB7F1C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D393F0-8D09-BD91-E285-74D53C1807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366158-5EB9-B91C-FED8-A5882E06C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F3B61-D2B9-844A-A6AE-069DB50E1862}" type="datetimeFigureOut">
              <a:rPr lang="en-US" smtClean="0"/>
              <a:t>5/9/24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4E808F-4E0E-461D-6E5E-13AF04A7F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F0BC21-3790-19B7-B523-453D6B121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BB3D-7192-2B49-B056-C03477B62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495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46E0C-EC9B-F0B8-43AE-070C91105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A0D2F1-0332-5892-8463-E1A0CD382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F3B61-D2B9-844A-A6AE-069DB50E1862}" type="datetimeFigureOut">
              <a:rPr lang="en-US" smtClean="0"/>
              <a:t>5/9/24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931FC8-6AE8-CC02-9A31-98AFDA195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2E72A4-346A-7BBA-F6D4-D47249DF7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BB3D-7192-2B49-B056-C03477B62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077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9808AD-0BDB-A588-7E06-3F8D64AB6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F3B61-D2B9-844A-A6AE-069DB50E1862}" type="datetimeFigureOut">
              <a:rPr lang="en-US" smtClean="0"/>
              <a:t>5/9/24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EE5A62-BD69-F149-18CA-F993CF1EE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2B6CB1-C2E6-57F0-EFF0-D88AEE87A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BB3D-7192-2B49-B056-C03477B62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43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A8F03-067D-BC0C-38E6-9D405F2C9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28999-486D-4652-A1A0-36D5D37620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F6178E-DD5A-2932-05F9-7ADE612472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A425BC-5976-EE8F-E88D-71D53298B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F3B61-D2B9-844A-A6AE-069DB50E1862}" type="datetimeFigureOut">
              <a:rPr lang="en-US" smtClean="0"/>
              <a:t>5/9/24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27AC67-6D25-A8A9-A7D8-CED423F65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A38A9C-6B60-F34C-21AD-33C1DE320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BB3D-7192-2B49-B056-C03477B62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515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43CE8-6C5F-4754-B6C4-E2F59B23C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EA4EED-319D-4D83-429B-B395B1D5AC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BD12AE-3B4E-59DA-0C55-576B09F964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F9483D-19D8-24A2-8D7B-991F68231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F3B61-D2B9-844A-A6AE-069DB50E1862}" type="datetimeFigureOut">
              <a:rPr lang="en-US" smtClean="0"/>
              <a:t>5/9/24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5F85AD-F892-754D-4A52-E9595DFA1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19A445-761F-E4CE-FC80-A2F5DC632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BB3D-7192-2B49-B056-C03477B62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388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0D9CC5-267A-0DE6-10E5-8F89FB1F7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FD51B8-78FB-4F8C-FA9A-02845E59ED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02C42B-58FA-0C28-A329-93BB5E75F2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8BF3B61-D2B9-844A-A6AE-069DB50E1862}" type="datetimeFigureOut">
              <a:rPr lang="en-US" smtClean="0"/>
              <a:t>5/9/24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651737-D6FF-F801-4C6E-2951C5C37A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8AF461-0080-7F82-DD78-C7A99A2D54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27BB3D-7192-2B49-B056-C03477B62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00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6987B9C-564A-AF2E-605E-75ADB18B92C5}"/>
              </a:ext>
            </a:extLst>
          </p:cNvPr>
          <p:cNvSpPr txBox="1"/>
          <p:nvPr/>
        </p:nvSpPr>
        <p:spPr>
          <a:xfrm>
            <a:off x="1426029" y="1436914"/>
            <a:ext cx="2394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Hello </a:t>
            </a:r>
            <a:r>
              <a:rPr lang="en-US"/>
              <a:t>from PowerPoint</a:t>
            </a:r>
          </a:p>
        </p:txBody>
      </p:sp>
    </p:spTree>
    <p:extLst>
      <p:ext uri="{BB962C8B-B14F-4D97-AF65-F5344CB8AC3E}">
        <p14:creationId xmlns:p14="http://schemas.microsoft.com/office/powerpoint/2010/main" val="3685839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Bonamy, Nicolas</dc:creator>
  <cp:lastModifiedBy>Bonamy, Nicolas</cp:lastModifiedBy>
  <cp:revision>1</cp:revision>
  <dcterms:created xsi:type="dcterms:W3CDTF">2024-05-09T18:31:56Z</dcterms:created>
  <dcterms:modified xsi:type="dcterms:W3CDTF">2024-05-09T18:32:20Z</dcterms:modified>
</cp:coreProperties>
</file>