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  <p:sldMasterId id="2147483661" r:id="rId3"/>
    <p:sldMasterId id="2147483666" r:id="rId4"/>
  </p:sldMasterIdLst>
  <p:notesMasterIdLst>
    <p:notesMasterId r:id="rId86"/>
  </p:notesMasterIdLst>
  <p:handoutMasterIdLst>
    <p:handoutMasterId r:id="rId87"/>
  </p:handoutMasterIdLst>
  <p:sldIdLst>
    <p:sldId id="256" r:id="rId5"/>
    <p:sldId id="339" r:id="rId6"/>
    <p:sldId id="346" r:id="rId7"/>
    <p:sldId id="334" r:id="rId8"/>
    <p:sldId id="321" r:id="rId9"/>
    <p:sldId id="336" r:id="rId10"/>
    <p:sldId id="338" r:id="rId11"/>
    <p:sldId id="340" r:id="rId12"/>
    <p:sldId id="381" r:id="rId13"/>
    <p:sldId id="261" r:id="rId14"/>
    <p:sldId id="262" r:id="rId15"/>
    <p:sldId id="263" r:id="rId16"/>
    <p:sldId id="265" r:id="rId17"/>
    <p:sldId id="348" r:id="rId18"/>
    <p:sldId id="349" r:id="rId19"/>
    <p:sldId id="275" r:id="rId20"/>
    <p:sldId id="274" r:id="rId21"/>
    <p:sldId id="379" r:id="rId22"/>
    <p:sldId id="378" r:id="rId23"/>
    <p:sldId id="276" r:id="rId24"/>
    <p:sldId id="324" r:id="rId25"/>
    <p:sldId id="347" r:id="rId26"/>
    <p:sldId id="278" r:id="rId27"/>
    <p:sldId id="279" r:id="rId28"/>
    <p:sldId id="280" r:id="rId29"/>
    <p:sldId id="281" r:id="rId30"/>
    <p:sldId id="355" r:id="rId31"/>
    <p:sldId id="358" r:id="rId32"/>
    <p:sldId id="361" r:id="rId33"/>
    <p:sldId id="359" r:id="rId34"/>
    <p:sldId id="364" r:id="rId35"/>
    <p:sldId id="360" r:id="rId36"/>
    <p:sldId id="377" r:id="rId37"/>
    <p:sldId id="362" r:id="rId38"/>
    <p:sldId id="367" r:id="rId39"/>
    <p:sldId id="363" r:id="rId40"/>
    <p:sldId id="371" r:id="rId41"/>
    <p:sldId id="354" r:id="rId42"/>
    <p:sldId id="331" r:id="rId43"/>
    <p:sldId id="329" r:id="rId44"/>
    <p:sldId id="282" r:id="rId45"/>
    <p:sldId id="284" r:id="rId46"/>
    <p:sldId id="322" r:id="rId47"/>
    <p:sldId id="285" r:id="rId48"/>
    <p:sldId id="286" r:id="rId49"/>
    <p:sldId id="287" r:id="rId50"/>
    <p:sldId id="372" r:id="rId51"/>
    <p:sldId id="288" r:id="rId52"/>
    <p:sldId id="289" r:id="rId53"/>
    <p:sldId id="306" r:id="rId54"/>
    <p:sldId id="291" r:id="rId55"/>
    <p:sldId id="292" r:id="rId56"/>
    <p:sldId id="293" r:id="rId57"/>
    <p:sldId id="294" r:id="rId58"/>
    <p:sldId id="295" r:id="rId59"/>
    <p:sldId id="296" r:id="rId60"/>
    <p:sldId id="333" r:id="rId61"/>
    <p:sldId id="297" r:id="rId62"/>
    <p:sldId id="298" r:id="rId63"/>
    <p:sldId id="299" r:id="rId64"/>
    <p:sldId id="370" r:id="rId65"/>
    <p:sldId id="380" r:id="rId66"/>
    <p:sldId id="304" r:id="rId67"/>
    <p:sldId id="365" r:id="rId68"/>
    <p:sldId id="353" r:id="rId69"/>
    <p:sldId id="312" r:id="rId70"/>
    <p:sldId id="313" r:id="rId71"/>
    <p:sldId id="314" r:id="rId72"/>
    <p:sldId id="382" r:id="rId73"/>
    <p:sldId id="383" r:id="rId74"/>
    <p:sldId id="373" r:id="rId75"/>
    <p:sldId id="315" r:id="rId76"/>
    <p:sldId id="375" r:id="rId77"/>
    <p:sldId id="316" r:id="rId78"/>
    <p:sldId id="366" r:id="rId79"/>
    <p:sldId id="350" r:id="rId80"/>
    <p:sldId id="352" r:id="rId81"/>
    <p:sldId id="317" r:id="rId82"/>
    <p:sldId id="318" r:id="rId83"/>
    <p:sldId id="332" r:id="rId84"/>
    <p:sldId id="320" r:id="rId8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41D557B-B54C-A948-8D59-414C196DDBCD}">
          <p14:sldIdLst>
            <p14:sldId id="256"/>
          </p14:sldIdLst>
        </p14:section>
        <p14:section name="Why am I here?" id="{3D6FB0D9-156C-CC4D-80B6-D206E95E98C3}">
          <p14:sldIdLst>
            <p14:sldId id="339"/>
            <p14:sldId id="346"/>
            <p14:sldId id="334"/>
            <p14:sldId id="321"/>
          </p14:sldIdLst>
        </p14:section>
        <p14:section name="What to Expect" id="{A0C63708-4C55-1A48-852C-196B18B1BE5F}">
          <p14:sldIdLst>
            <p14:sldId id="336"/>
            <p14:sldId id="338"/>
            <p14:sldId id="340"/>
            <p14:sldId id="381"/>
          </p14:sldIdLst>
        </p14:section>
        <p14:section name="Behavioral Questions" id="{FEE8E8DD-FBD5-C047-AA76-4D8749E7DD06}">
          <p14:sldIdLst>
            <p14:sldId id="261"/>
            <p14:sldId id="262"/>
            <p14:sldId id="263"/>
            <p14:sldId id="265"/>
          </p14:sldIdLst>
        </p14:section>
        <p14:section name="Design Questions" id="{BC1E36BA-2F3C-E249-B698-E51047CC7AF8}">
          <p14:sldIdLst>
            <p14:sldId id="348"/>
            <p14:sldId id="349"/>
            <p14:sldId id="275"/>
            <p14:sldId id="274"/>
            <p14:sldId id="379"/>
            <p14:sldId id="378"/>
            <p14:sldId id="276"/>
            <p14:sldId id="324"/>
          </p14:sldIdLst>
        </p14:section>
        <p14:section name="Algorithm Preparation" id="{2D518E42-758F-FF48-8C05-F8247F2556CE}">
          <p14:sldIdLst>
            <p14:sldId id="347"/>
            <p14:sldId id="278"/>
            <p14:sldId id="279"/>
            <p14:sldId id="280"/>
            <p14:sldId id="281"/>
            <p14:sldId id="355"/>
            <p14:sldId id="358"/>
            <p14:sldId id="361"/>
            <p14:sldId id="359"/>
            <p14:sldId id="364"/>
            <p14:sldId id="360"/>
            <p14:sldId id="377"/>
            <p14:sldId id="362"/>
            <p14:sldId id="367"/>
            <p14:sldId id="363"/>
            <p14:sldId id="371"/>
          </p14:sldIdLst>
        </p14:section>
        <p14:section name="Solving Algorithms" id="{B2D21D0D-24FA-0F42-9F2E-4EDA549AD8D0}">
          <p14:sldIdLst>
            <p14:sldId id="354"/>
            <p14:sldId id="331"/>
            <p14:sldId id="329"/>
            <p14:sldId id="282"/>
            <p14:sldId id="284"/>
            <p14:sldId id="322"/>
            <p14:sldId id="285"/>
            <p14:sldId id="286"/>
            <p14:sldId id="287"/>
            <p14:sldId id="372"/>
            <p14:sldId id="288"/>
            <p14:sldId id="289"/>
            <p14:sldId id="306"/>
            <p14:sldId id="291"/>
            <p14:sldId id="292"/>
            <p14:sldId id="293"/>
            <p14:sldId id="294"/>
            <p14:sldId id="295"/>
            <p14:sldId id="296"/>
            <p14:sldId id="333"/>
            <p14:sldId id="297"/>
            <p14:sldId id="298"/>
            <p14:sldId id="299"/>
            <p14:sldId id="370"/>
            <p14:sldId id="380"/>
            <p14:sldId id="304"/>
            <p14:sldId id="365"/>
            <p14:sldId id="353"/>
            <p14:sldId id="312"/>
            <p14:sldId id="313"/>
            <p14:sldId id="314"/>
            <p14:sldId id="382"/>
            <p14:sldId id="383"/>
            <p14:sldId id="373"/>
            <p14:sldId id="315"/>
            <p14:sldId id="375"/>
            <p14:sldId id="316"/>
            <p14:sldId id="366"/>
          </p14:sldIdLst>
        </p14:section>
        <p14:section name="Question for Your Interviewer" id="{23D9D39F-BF5D-7C4F-B7CE-DF63F8A2D90F}">
          <p14:sldIdLst>
            <p14:sldId id="350"/>
            <p14:sldId id="352"/>
          </p14:sldIdLst>
        </p14:section>
        <p14:section name="Final Thoughts" id="{5E8AFCD6-1EB1-0345-BE6D-E120E651C261}">
          <p14:sldIdLst>
            <p14:sldId id="317"/>
            <p14:sldId id="318"/>
            <p14:sldId id="332"/>
            <p14:sldId id="32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3DAC"/>
    <a:srgbClr val="CC2F74"/>
    <a:srgbClr val="FF9900"/>
    <a:srgbClr val="6BD605"/>
    <a:srgbClr val="F9D400"/>
    <a:srgbClr val="FF4E28"/>
    <a:srgbClr val="00AEEF"/>
    <a:srgbClr val="0470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92" d="100"/>
          <a:sy n="92" d="100"/>
        </p:scale>
        <p:origin x="-13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70" Type="http://schemas.openxmlformats.org/officeDocument/2006/relationships/slide" Target="slides/slide66.xml"/><Relationship Id="rId71" Type="http://schemas.openxmlformats.org/officeDocument/2006/relationships/slide" Target="slides/slide67.xml"/><Relationship Id="rId72" Type="http://schemas.openxmlformats.org/officeDocument/2006/relationships/slide" Target="slides/slide68.xml"/><Relationship Id="rId73" Type="http://schemas.openxmlformats.org/officeDocument/2006/relationships/slide" Target="slides/slide69.xml"/><Relationship Id="rId74" Type="http://schemas.openxmlformats.org/officeDocument/2006/relationships/slide" Target="slides/slide70.xml"/><Relationship Id="rId75" Type="http://schemas.openxmlformats.org/officeDocument/2006/relationships/slide" Target="slides/slide71.xml"/><Relationship Id="rId76" Type="http://schemas.openxmlformats.org/officeDocument/2006/relationships/slide" Target="slides/slide72.xml"/><Relationship Id="rId77" Type="http://schemas.openxmlformats.org/officeDocument/2006/relationships/slide" Target="slides/slide73.xml"/><Relationship Id="rId78" Type="http://schemas.openxmlformats.org/officeDocument/2006/relationships/slide" Target="slides/slide74.xml"/><Relationship Id="rId79" Type="http://schemas.openxmlformats.org/officeDocument/2006/relationships/slide" Target="slides/slide75.xml"/><Relationship Id="rId90" Type="http://schemas.openxmlformats.org/officeDocument/2006/relationships/viewProps" Target="viewProps.xml"/><Relationship Id="rId91" Type="http://schemas.openxmlformats.org/officeDocument/2006/relationships/theme" Target="theme/theme1.xml"/><Relationship Id="rId92" Type="http://schemas.openxmlformats.org/officeDocument/2006/relationships/tableStyles" Target="tableStyles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slide" Target="slides/slide61.xml"/><Relationship Id="rId66" Type="http://schemas.openxmlformats.org/officeDocument/2006/relationships/slide" Target="slides/slide62.xml"/><Relationship Id="rId67" Type="http://schemas.openxmlformats.org/officeDocument/2006/relationships/slide" Target="slides/slide63.xml"/><Relationship Id="rId68" Type="http://schemas.openxmlformats.org/officeDocument/2006/relationships/slide" Target="slides/slide64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1" Type="http://schemas.openxmlformats.org/officeDocument/2006/relationships/slide" Target="slides/slide77.xml"/><Relationship Id="rId82" Type="http://schemas.openxmlformats.org/officeDocument/2006/relationships/slide" Target="slides/slide78.xml"/><Relationship Id="rId83" Type="http://schemas.openxmlformats.org/officeDocument/2006/relationships/slide" Target="slides/slide79.xml"/><Relationship Id="rId84" Type="http://schemas.openxmlformats.org/officeDocument/2006/relationships/slide" Target="slides/slide80.xml"/><Relationship Id="rId85" Type="http://schemas.openxmlformats.org/officeDocument/2006/relationships/slide" Target="slides/slide81.xml"/><Relationship Id="rId86" Type="http://schemas.openxmlformats.org/officeDocument/2006/relationships/notesMaster" Target="notesMasters/notesMaster1.xml"/><Relationship Id="rId87" Type="http://schemas.openxmlformats.org/officeDocument/2006/relationships/handoutMaster" Target="handoutMasters/handoutMaster1.xml"/><Relationship Id="rId88" Type="http://schemas.openxmlformats.org/officeDocument/2006/relationships/printerSettings" Target="printerSettings/printerSettings1.bin"/><Relationship Id="rId8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1BA235-AAFA-C443-A22E-6A952C40FE86}" type="doc">
      <dgm:prSet loTypeId="urn:microsoft.com/office/officeart/2005/8/layout/hProcess9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528F1E0-273D-AC47-B4F2-7921C38A71A8}">
      <dgm:prSet phldrT="[Text]"/>
      <dgm:spPr/>
      <dgm:t>
        <a:bodyPr/>
        <a:lstStyle/>
        <a:p>
          <a:r>
            <a:rPr lang="en-US" dirty="0" smtClean="0"/>
            <a:t>Phone</a:t>
          </a:r>
          <a:endParaRPr lang="en-US" dirty="0"/>
        </a:p>
      </dgm:t>
    </dgm:pt>
    <dgm:pt modelId="{EE2F8D87-56A4-124B-B390-DFAB82F868DC}" type="parTrans" cxnId="{290E388A-0D68-614A-9DC2-3E47F490BF90}">
      <dgm:prSet/>
      <dgm:spPr/>
      <dgm:t>
        <a:bodyPr/>
        <a:lstStyle/>
        <a:p>
          <a:endParaRPr lang="en-US"/>
        </a:p>
      </dgm:t>
    </dgm:pt>
    <dgm:pt modelId="{C546EEB4-82B3-B44E-A606-5F34A627C71F}" type="sibTrans" cxnId="{290E388A-0D68-614A-9DC2-3E47F490BF90}">
      <dgm:prSet/>
      <dgm:spPr/>
      <dgm:t>
        <a:bodyPr/>
        <a:lstStyle/>
        <a:p>
          <a:endParaRPr lang="en-US"/>
        </a:p>
      </dgm:t>
    </dgm:pt>
    <dgm:pt modelId="{487D56EB-4C91-E043-A0DF-D2AD80639981}">
      <dgm:prSet phldrT="[Text]"/>
      <dgm:spPr/>
      <dgm:t>
        <a:bodyPr/>
        <a:lstStyle/>
        <a:p>
          <a:r>
            <a:rPr lang="en-US" dirty="0" smtClean="0"/>
            <a:t>Onsite</a:t>
          </a:r>
          <a:endParaRPr lang="en-US" dirty="0"/>
        </a:p>
      </dgm:t>
    </dgm:pt>
    <dgm:pt modelId="{DFE71DEC-F6C2-8A4D-8EC6-92101C3AE718}" type="parTrans" cxnId="{BB95AB09-868C-8E41-B289-E06FDDBD0CC3}">
      <dgm:prSet/>
      <dgm:spPr/>
      <dgm:t>
        <a:bodyPr/>
        <a:lstStyle/>
        <a:p>
          <a:endParaRPr lang="en-US"/>
        </a:p>
      </dgm:t>
    </dgm:pt>
    <dgm:pt modelId="{01789B12-176E-1C40-9F33-6C2DBE5E03AE}" type="sibTrans" cxnId="{BB95AB09-868C-8E41-B289-E06FDDBD0CC3}">
      <dgm:prSet/>
      <dgm:spPr/>
      <dgm:t>
        <a:bodyPr/>
        <a:lstStyle/>
        <a:p>
          <a:endParaRPr lang="en-US"/>
        </a:p>
      </dgm:t>
    </dgm:pt>
    <dgm:pt modelId="{96B8DE73-5063-A04C-ACBF-6BE073C04353}">
      <dgm:prSet phldrT="[Text]"/>
      <dgm:spPr/>
      <dgm:t>
        <a:bodyPr/>
        <a:lstStyle/>
        <a:p>
          <a:r>
            <a:rPr lang="en-US" dirty="0" smtClean="0"/>
            <a:t>Hiring Committee &amp; Decision</a:t>
          </a:r>
          <a:endParaRPr lang="en-US" dirty="0"/>
        </a:p>
      </dgm:t>
    </dgm:pt>
    <dgm:pt modelId="{FA4B90F5-C619-4E4F-90DA-3F0160B5DBEC}" type="parTrans" cxnId="{ECD60CF8-05CD-8D43-8466-CE333A30F2B8}">
      <dgm:prSet/>
      <dgm:spPr/>
      <dgm:t>
        <a:bodyPr/>
        <a:lstStyle/>
        <a:p>
          <a:endParaRPr lang="en-US"/>
        </a:p>
      </dgm:t>
    </dgm:pt>
    <dgm:pt modelId="{3E522D1A-0086-E545-B5E1-F6018C76ED83}" type="sibTrans" cxnId="{ECD60CF8-05CD-8D43-8466-CE333A30F2B8}">
      <dgm:prSet/>
      <dgm:spPr/>
      <dgm:t>
        <a:bodyPr/>
        <a:lstStyle/>
        <a:p>
          <a:endParaRPr lang="en-US"/>
        </a:p>
      </dgm:t>
    </dgm:pt>
    <dgm:pt modelId="{A00BAF73-72F7-F742-B89D-5E619686CCB1}" type="pres">
      <dgm:prSet presAssocID="{521BA235-AAFA-C443-A22E-6A952C40FE8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4DBFDB3-96F7-A74A-8E9F-5CDCA6937E8E}" type="pres">
      <dgm:prSet presAssocID="{521BA235-AAFA-C443-A22E-6A952C40FE86}" presName="arrow" presStyleLbl="bgShp" presStyleIdx="0" presStyleCnt="1" custLinFactNeighborX="715" custLinFactNeighborY="-14286"/>
      <dgm:spPr/>
    </dgm:pt>
    <dgm:pt modelId="{4B08ABA2-7B59-3646-9C47-95E9148FB87E}" type="pres">
      <dgm:prSet presAssocID="{521BA235-AAFA-C443-A22E-6A952C40FE86}" presName="linearProcess" presStyleCnt="0"/>
      <dgm:spPr/>
    </dgm:pt>
    <dgm:pt modelId="{6819FE9D-2B23-2342-BF42-6546F3B1BE66}" type="pres">
      <dgm:prSet presAssocID="{6528F1E0-273D-AC47-B4F2-7921C38A71A8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99E1B6-5F08-5A4D-A2C3-10E442264BFA}" type="pres">
      <dgm:prSet presAssocID="{C546EEB4-82B3-B44E-A606-5F34A627C71F}" presName="sibTrans" presStyleCnt="0"/>
      <dgm:spPr/>
    </dgm:pt>
    <dgm:pt modelId="{BBFD4B5C-4E94-E841-BE27-205545AC58C4}" type="pres">
      <dgm:prSet presAssocID="{487D56EB-4C91-E043-A0DF-D2AD80639981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95DC34-D987-894F-9FB5-61CF82191C5C}" type="pres">
      <dgm:prSet presAssocID="{01789B12-176E-1C40-9F33-6C2DBE5E03AE}" presName="sibTrans" presStyleCnt="0"/>
      <dgm:spPr/>
    </dgm:pt>
    <dgm:pt modelId="{4994E7A0-7096-1849-825F-6852B89D89D2}" type="pres">
      <dgm:prSet presAssocID="{96B8DE73-5063-A04C-ACBF-6BE073C04353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AC7189A-499E-8140-B094-651B17A2FBC7}" type="presOf" srcId="{96B8DE73-5063-A04C-ACBF-6BE073C04353}" destId="{4994E7A0-7096-1849-825F-6852B89D89D2}" srcOrd="0" destOrd="0" presId="urn:microsoft.com/office/officeart/2005/8/layout/hProcess9"/>
    <dgm:cxn modelId="{ECD60CF8-05CD-8D43-8466-CE333A30F2B8}" srcId="{521BA235-AAFA-C443-A22E-6A952C40FE86}" destId="{96B8DE73-5063-A04C-ACBF-6BE073C04353}" srcOrd="2" destOrd="0" parTransId="{FA4B90F5-C619-4E4F-90DA-3F0160B5DBEC}" sibTransId="{3E522D1A-0086-E545-B5E1-F6018C76ED83}"/>
    <dgm:cxn modelId="{290E388A-0D68-614A-9DC2-3E47F490BF90}" srcId="{521BA235-AAFA-C443-A22E-6A952C40FE86}" destId="{6528F1E0-273D-AC47-B4F2-7921C38A71A8}" srcOrd="0" destOrd="0" parTransId="{EE2F8D87-56A4-124B-B390-DFAB82F868DC}" sibTransId="{C546EEB4-82B3-B44E-A606-5F34A627C71F}"/>
    <dgm:cxn modelId="{ABCF3C1D-EFB0-6448-97F1-30EFE913238A}" type="presOf" srcId="{487D56EB-4C91-E043-A0DF-D2AD80639981}" destId="{BBFD4B5C-4E94-E841-BE27-205545AC58C4}" srcOrd="0" destOrd="0" presId="urn:microsoft.com/office/officeart/2005/8/layout/hProcess9"/>
    <dgm:cxn modelId="{BB95AB09-868C-8E41-B289-E06FDDBD0CC3}" srcId="{521BA235-AAFA-C443-A22E-6A952C40FE86}" destId="{487D56EB-4C91-E043-A0DF-D2AD80639981}" srcOrd="1" destOrd="0" parTransId="{DFE71DEC-F6C2-8A4D-8EC6-92101C3AE718}" sibTransId="{01789B12-176E-1C40-9F33-6C2DBE5E03AE}"/>
    <dgm:cxn modelId="{503E6A1D-5A20-4F47-AE6D-B6B125F5513E}" type="presOf" srcId="{521BA235-AAFA-C443-A22E-6A952C40FE86}" destId="{A00BAF73-72F7-F742-B89D-5E619686CCB1}" srcOrd="0" destOrd="0" presId="urn:microsoft.com/office/officeart/2005/8/layout/hProcess9"/>
    <dgm:cxn modelId="{E1127672-A0F2-F347-A37C-30FE91A011B0}" type="presOf" srcId="{6528F1E0-273D-AC47-B4F2-7921C38A71A8}" destId="{6819FE9D-2B23-2342-BF42-6546F3B1BE66}" srcOrd="0" destOrd="0" presId="urn:microsoft.com/office/officeart/2005/8/layout/hProcess9"/>
    <dgm:cxn modelId="{4B4F28DD-C6A3-DA47-ACAA-96C4C78D4F11}" type="presParOf" srcId="{A00BAF73-72F7-F742-B89D-5E619686CCB1}" destId="{44DBFDB3-96F7-A74A-8E9F-5CDCA6937E8E}" srcOrd="0" destOrd="0" presId="urn:microsoft.com/office/officeart/2005/8/layout/hProcess9"/>
    <dgm:cxn modelId="{3A8C0980-CA6A-A44F-84BF-9A41EF07259D}" type="presParOf" srcId="{A00BAF73-72F7-F742-B89D-5E619686CCB1}" destId="{4B08ABA2-7B59-3646-9C47-95E9148FB87E}" srcOrd="1" destOrd="0" presId="urn:microsoft.com/office/officeart/2005/8/layout/hProcess9"/>
    <dgm:cxn modelId="{42A6EE14-6676-934E-B81B-C100DBD2F79A}" type="presParOf" srcId="{4B08ABA2-7B59-3646-9C47-95E9148FB87E}" destId="{6819FE9D-2B23-2342-BF42-6546F3B1BE66}" srcOrd="0" destOrd="0" presId="urn:microsoft.com/office/officeart/2005/8/layout/hProcess9"/>
    <dgm:cxn modelId="{C3FE4FF9-BDA2-8A41-A09D-9F2B82C52406}" type="presParOf" srcId="{4B08ABA2-7B59-3646-9C47-95E9148FB87E}" destId="{9699E1B6-5F08-5A4D-A2C3-10E442264BFA}" srcOrd="1" destOrd="0" presId="urn:microsoft.com/office/officeart/2005/8/layout/hProcess9"/>
    <dgm:cxn modelId="{9F5FD0A4-6115-AC4E-B9A8-74FB12F7D6A2}" type="presParOf" srcId="{4B08ABA2-7B59-3646-9C47-95E9148FB87E}" destId="{BBFD4B5C-4E94-E841-BE27-205545AC58C4}" srcOrd="2" destOrd="0" presId="urn:microsoft.com/office/officeart/2005/8/layout/hProcess9"/>
    <dgm:cxn modelId="{3F2EE24F-1A26-9E49-9AF6-4D5A1BD3F27F}" type="presParOf" srcId="{4B08ABA2-7B59-3646-9C47-95E9148FB87E}" destId="{2295DC34-D987-894F-9FB5-61CF82191C5C}" srcOrd="3" destOrd="0" presId="urn:microsoft.com/office/officeart/2005/8/layout/hProcess9"/>
    <dgm:cxn modelId="{51B5FA4A-551E-9446-9EFB-26CD546997A5}" type="presParOf" srcId="{4B08ABA2-7B59-3646-9C47-95E9148FB87E}" destId="{4994E7A0-7096-1849-825F-6852B89D89D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E0A193-D9A0-2D4B-A149-E3207AFC214E}" type="doc">
      <dgm:prSet loTypeId="urn:microsoft.com/office/officeart/2005/8/layout/process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1E663B-8299-6247-BAE6-1ABA61FE4675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5 Minutes</a:t>
          </a:r>
          <a:endParaRPr lang="en-US" dirty="0"/>
        </a:p>
      </dgm:t>
    </dgm:pt>
    <dgm:pt modelId="{DFC5904F-70D2-D449-9A87-DCD1757F26C5}" type="parTrans" cxnId="{D829885A-4BFB-EB4C-9C57-3B9060F104FD}">
      <dgm:prSet/>
      <dgm:spPr/>
      <dgm:t>
        <a:bodyPr/>
        <a:lstStyle/>
        <a:p>
          <a:endParaRPr lang="en-US"/>
        </a:p>
      </dgm:t>
    </dgm:pt>
    <dgm:pt modelId="{A2A5AFBC-A4C1-0741-9B45-725545567B12}" type="sibTrans" cxnId="{D829885A-4BFB-EB4C-9C57-3B9060F104FD}">
      <dgm:prSet/>
      <dgm:spPr/>
      <dgm:t>
        <a:bodyPr/>
        <a:lstStyle/>
        <a:p>
          <a:endParaRPr lang="en-US"/>
        </a:p>
      </dgm:t>
    </dgm:pt>
    <dgm:pt modelId="{405D8669-995E-B14D-8544-71D7767B3E46}">
      <dgm:prSet phldrT="[Text]"/>
      <dgm:spPr/>
      <dgm:t>
        <a:bodyPr/>
        <a:lstStyle/>
        <a:p>
          <a:r>
            <a:rPr lang="en-US" dirty="0" smtClean="0"/>
            <a:t>Prior Experience</a:t>
          </a:r>
          <a:endParaRPr lang="en-US" dirty="0"/>
        </a:p>
      </dgm:t>
    </dgm:pt>
    <dgm:pt modelId="{E309351B-6C34-BB43-BC11-C168ABD689BC}" type="parTrans" cxnId="{F59DF227-4CD0-1E44-9CD7-C5E98DCFEEA9}">
      <dgm:prSet/>
      <dgm:spPr/>
      <dgm:t>
        <a:bodyPr/>
        <a:lstStyle/>
        <a:p>
          <a:endParaRPr lang="en-US"/>
        </a:p>
      </dgm:t>
    </dgm:pt>
    <dgm:pt modelId="{BD8CF44F-248F-8D40-B390-4D287C617226}" type="sibTrans" cxnId="{F59DF227-4CD0-1E44-9CD7-C5E98DCFEEA9}">
      <dgm:prSet/>
      <dgm:spPr/>
      <dgm:t>
        <a:bodyPr/>
        <a:lstStyle/>
        <a:p>
          <a:endParaRPr lang="en-US"/>
        </a:p>
      </dgm:t>
    </dgm:pt>
    <dgm:pt modelId="{0C1C412B-6527-454B-AE4E-6D00AE7F0367}">
      <dgm:prSet phldrT="[Text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35 </a:t>
          </a:r>
          <a:r>
            <a:rPr lang="en-US" dirty="0" smtClean="0"/>
            <a:t>Minutes</a:t>
          </a:r>
          <a:endParaRPr lang="en-US" dirty="0"/>
        </a:p>
      </dgm:t>
    </dgm:pt>
    <dgm:pt modelId="{52B21E5A-5AF9-2E42-8340-491CDA543E07}" type="parTrans" cxnId="{EF1C532D-D25C-ED46-BAE3-FDDBEC808FBF}">
      <dgm:prSet/>
      <dgm:spPr/>
      <dgm:t>
        <a:bodyPr/>
        <a:lstStyle/>
        <a:p>
          <a:endParaRPr lang="en-US"/>
        </a:p>
      </dgm:t>
    </dgm:pt>
    <dgm:pt modelId="{39C0BBB4-BF7A-0245-806D-9E395AB0711A}" type="sibTrans" cxnId="{EF1C532D-D25C-ED46-BAE3-FDDBEC808FBF}">
      <dgm:prSet/>
      <dgm:spPr/>
      <dgm:t>
        <a:bodyPr/>
        <a:lstStyle/>
        <a:p>
          <a:endParaRPr lang="en-US"/>
        </a:p>
      </dgm:t>
    </dgm:pt>
    <dgm:pt modelId="{1FB1DF2E-CDB6-0043-B76F-BC1B7C29D229}">
      <dgm:prSet phldrT="[Text]"/>
      <dgm:spPr/>
      <dgm:t>
        <a:bodyPr/>
        <a:lstStyle/>
        <a:p>
          <a:r>
            <a:rPr lang="en-US" dirty="0" smtClean="0"/>
            <a:t>Question #1</a:t>
          </a:r>
          <a:endParaRPr lang="en-US" dirty="0"/>
        </a:p>
      </dgm:t>
    </dgm:pt>
    <dgm:pt modelId="{CE69C2E8-173C-A741-BFB7-297B21C7B0AD}" type="parTrans" cxnId="{26E93EF6-9AAC-CF40-ADC0-D8F77326342F}">
      <dgm:prSet/>
      <dgm:spPr/>
      <dgm:t>
        <a:bodyPr/>
        <a:lstStyle/>
        <a:p>
          <a:endParaRPr lang="en-US"/>
        </a:p>
      </dgm:t>
    </dgm:pt>
    <dgm:pt modelId="{173F4DDE-A208-3845-AF3E-FD09D661DCF0}" type="sibTrans" cxnId="{26E93EF6-9AAC-CF40-ADC0-D8F77326342F}">
      <dgm:prSet/>
      <dgm:spPr/>
      <dgm:t>
        <a:bodyPr/>
        <a:lstStyle/>
        <a:p>
          <a:endParaRPr lang="en-US"/>
        </a:p>
      </dgm:t>
    </dgm:pt>
    <dgm:pt modelId="{F4EE7DD7-2817-2A4D-A572-0FAB7BFCC21F}">
      <dgm:prSet phldrT="[Text]"/>
      <dgm:spPr/>
      <dgm:t>
        <a:bodyPr/>
        <a:lstStyle/>
        <a:p>
          <a:r>
            <a:rPr lang="en-US" dirty="0" smtClean="0"/>
            <a:t>Question #2</a:t>
          </a:r>
          <a:endParaRPr lang="en-US" dirty="0"/>
        </a:p>
      </dgm:t>
    </dgm:pt>
    <dgm:pt modelId="{482629D7-1BAC-7645-9D81-D6B1469345D3}" type="parTrans" cxnId="{C6D4A7C7-CB1C-834C-BBE6-C14AA97156FB}">
      <dgm:prSet/>
      <dgm:spPr/>
      <dgm:t>
        <a:bodyPr/>
        <a:lstStyle/>
        <a:p>
          <a:endParaRPr lang="en-US"/>
        </a:p>
      </dgm:t>
    </dgm:pt>
    <dgm:pt modelId="{2C608BE7-B73A-3743-BC3D-C8451A3AF4F4}" type="sibTrans" cxnId="{C6D4A7C7-CB1C-834C-BBE6-C14AA97156FB}">
      <dgm:prSet/>
      <dgm:spPr/>
      <dgm:t>
        <a:bodyPr/>
        <a:lstStyle/>
        <a:p>
          <a:endParaRPr lang="en-US"/>
        </a:p>
      </dgm:t>
    </dgm:pt>
    <dgm:pt modelId="{B2BF463B-7FC2-C647-8E4F-5AA52DF6EB22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5 Minutes</a:t>
          </a:r>
          <a:endParaRPr lang="en-US" dirty="0"/>
        </a:p>
      </dgm:t>
    </dgm:pt>
    <dgm:pt modelId="{7BBB7BC9-76A0-C64E-A65C-60BA23698B7E}" type="parTrans" cxnId="{940788BF-39F6-3E45-A922-847876ED526E}">
      <dgm:prSet/>
      <dgm:spPr/>
      <dgm:t>
        <a:bodyPr/>
        <a:lstStyle/>
        <a:p>
          <a:endParaRPr lang="en-US"/>
        </a:p>
      </dgm:t>
    </dgm:pt>
    <dgm:pt modelId="{9DAFF396-2430-6945-9F2B-AB2BBC2ECFFF}" type="sibTrans" cxnId="{940788BF-39F6-3E45-A922-847876ED526E}">
      <dgm:prSet/>
      <dgm:spPr/>
      <dgm:t>
        <a:bodyPr/>
        <a:lstStyle/>
        <a:p>
          <a:endParaRPr lang="en-US"/>
        </a:p>
      </dgm:t>
    </dgm:pt>
    <dgm:pt modelId="{71B593AA-FCF9-FF4B-BC07-59349ECE1385}">
      <dgm:prSet phldrT="[Text]"/>
      <dgm:spPr/>
      <dgm:t>
        <a:bodyPr/>
        <a:lstStyle/>
        <a:p>
          <a:r>
            <a:rPr lang="en-US" dirty="0" smtClean="0"/>
            <a:t>Questions FOR Interviewer</a:t>
          </a:r>
          <a:endParaRPr lang="en-US" dirty="0"/>
        </a:p>
      </dgm:t>
    </dgm:pt>
    <dgm:pt modelId="{C607800D-A147-BC45-A746-0D3FDEA60CFB}" type="parTrans" cxnId="{04DF9983-5F03-5042-B3BE-286BA468E5DA}">
      <dgm:prSet/>
      <dgm:spPr/>
      <dgm:t>
        <a:bodyPr/>
        <a:lstStyle/>
        <a:p>
          <a:endParaRPr lang="en-US"/>
        </a:p>
      </dgm:t>
    </dgm:pt>
    <dgm:pt modelId="{6006716F-7637-BA4A-8A5C-26508FBBCD6C}" type="sibTrans" cxnId="{04DF9983-5F03-5042-B3BE-286BA468E5DA}">
      <dgm:prSet/>
      <dgm:spPr/>
      <dgm:t>
        <a:bodyPr/>
        <a:lstStyle/>
        <a:p>
          <a:endParaRPr lang="en-US"/>
        </a:p>
      </dgm:t>
    </dgm:pt>
    <dgm:pt modelId="{154774C6-1216-174F-8224-04E8A9368D15}" type="pres">
      <dgm:prSet presAssocID="{C5E0A193-D9A0-2D4B-A149-E3207AFC214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20482B-EC8D-9A40-87DC-D7C810FEF349}" type="pres">
      <dgm:prSet presAssocID="{B2BF463B-7FC2-C647-8E4F-5AA52DF6EB22}" presName="boxAndChildren" presStyleCnt="0"/>
      <dgm:spPr/>
    </dgm:pt>
    <dgm:pt modelId="{19060D11-EA11-384C-AEF5-0F6A79720C58}" type="pres">
      <dgm:prSet presAssocID="{B2BF463B-7FC2-C647-8E4F-5AA52DF6EB22}" presName="parentTextBox" presStyleLbl="node1" presStyleIdx="0" presStyleCnt="3"/>
      <dgm:spPr/>
      <dgm:t>
        <a:bodyPr/>
        <a:lstStyle/>
        <a:p>
          <a:endParaRPr lang="en-US"/>
        </a:p>
      </dgm:t>
    </dgm:pt>
    <dgm:pt modelId="{E795A148-68B6-7449-BC12-05436624667D}" type="pres">
      <dgm:prSet presAssocID="{B2BF463B-7FC2-C647-8E4F-5AA52DF6EB22}" presName="entireBox" presStyleLbl="node1" presStyleIdx="0" presStyleCnt="3"/>
      <dgm:spPr/>
      <dgm:t>
        <a:bodyPr/>
        <a:lstStyle/>
        <a:p>
          <a:endParaRPr lang="en-US"/>
        </a:p>
      </dgm:t>
    </dgm:pt>
    <dgm:pt modelId="{537DD22C-408D-2442-BFFC-E0C733560ECD}" type="pres">
      <dgm:prSet presAssocID="{B2BF463B-7FC2-C647-8E4F-5AA52DF6EB22}" presName="descendantBox" presStyleCnt="0"/>
      <dgm:spPr/>
    </dgm:pt>
    <dgm:pt modelId="{6770BBC3-27EE-1C4E-8B71-CCCABA261661}" type="pres">
      <dgm:prSet presAssocID="{71B593AA-FCF9-FF4B-BC07-59349ECE1385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6337A9-0A93-C649-9AC8-18B73A21002D}" type="pres">
      <dgm:prSet presAssocID="{39C0BBB4-BF7A-0245-806D-9E395AB0711A}" presName="sp" presStyleCnt="0"/>
      <dgm:spPr/>
    </dgm:pt>
    <dgm:pt modelId="{6CCE4E54-99CD-CA4A-9A01-8CF26077E889}" type="pres">
      <dgm:prSet presAssocID="{0C1C412B-6527-454B-AE4E-6D00AE7F0367}" presName="arrowAndChildren" presStyleCnt="0"/>
      <dgm:spPr/>
    </dgm:pt>
    <dgm:pt modelId="{A292B496-9A64-F443-9A8D-AD0729B20B4C}" type="pres">
      <dgm:prSet presAssocID="{0C1C412B-6527-454B-AE4E-6D00AE7F0367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8E7B6B7A-BB97-154D-9793-CB54BDAA89D6}" type="pres">
      <dgm:prSet presAssocID="{0C1C412B-6527-454B-AE4E-6D00AE7F0367}" presName="arrow" presStyleLbl="node1" presStyleIdx="1" presStyleCnt="3"/>
      <dgm:spPr/>
      <dgm:t>
        <a:bodyPr/>
        <a:lstStyle/>
        <a:p>
          <a:endParaRPr lang="en-US"/>
        </a:p>
      </dgm:t>
    </dgm:pt>
    <dgm:pt modelId="{5F2B1098-FC2C-4B4E-AED8-9A9517C76349}" type="pres">
      <dgm:prSet presAssocID="{0C1C412B-6527-454B-AE4E-6D00AE7F0367}" presName="descendantArrow" presStyleCnt="0"/>
      <dgm:spPr/>
    </dgm:pt>
    <dgm:pt modelId="{E33A010D-8C97-3249-B04F-6DA701E6F0ED}" type="pres">
      <dgm:prSet presAssocID="{1FB1DF2E-CDB6-0043-B76F-BC1B7C29D229}" presName="childTextArrow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4241DE-F5CA-4447-9FCB-F8F84CA7F395}" type="pres">
      <dgm:prSet presAssocID="{F4EE7DD7-2817-2A4D-A572-0FAB7BFCC21F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3A73F5-A449-1640-A7E8-92FCDDCCDDEA}" type="pres">
      <dgm:prSet presAssocID="{A2A5AFBC-A4C1-0741-9B45-725545567B12}" presName="sp" presStyleCnt="0"/>
      <dgm:spPr/>
    </dgm:pt>
    <dgm:pt modelId="{C40F45C2-2DFD-0D46-A125-70126A02FBF4}" type="pres">
      <dgm:prSet presAssocID="{941E663B-8299-6247-BAE6-1ABA61FE4675}" presName="arrowAndChildren" presStyleCnt="0"/>
      <dgm:spPr/>
    </dgm:pt>
    <dgm:pt modelId="{77384005-1E2C-2041-A4E8-50B12B4F731F}" type="pres">
      <dgm:prSet presAssocID="{941E663B-8299-6247-BAE6-1ABA61FE4675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64B42C5E-2D8E-1D40-9DC4-EAC0199189CC}" type="pres">
      <dgm:prSet presAssocID="{941E663B-8299-6247-BAE6-1ABA61FE4675}" presName="arrow" presStyleLbl="node1" presStyleIdx="2" presStyleCnt="3"/>
      <dgm:spPr/>
      <dgm:t>
        <a:bodyPr/>
        <a:lstStyle/>
        <a:p>
          <a:endParaRPr lang="en-US"/>
        </a:p>
      </dgm:t>
    </dgm:pt>
    <dgm:pt modelId="{7A5659F6-916F-1C40-966C-59E2AD5BFBD7}" type="pres">
      <dgm:prSet presAssocID="{941E663B-8299-6247-BAE6-1ABA61FE4675}" presName="descendantArrow" presStyleCnt="0"/>
      <dgm:spPr/>
    </dgm:pt>
    <dgm:pt modelId="{AED0B417-4BFF-8B4D-A361-7C62D60AB3ED}" type="pres">
      <dgm:prSet presAssocID="{405D8669-995E-B14D-8544-71D7767B3E46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C4624D-D83A-F54F-BF73-0C7F614C62A1}" type="presOf" srcId="{405D8669-995E-B14D-8544-71D7767B3E46}" destId="{AED0B417-4BFF-8B4D-A361-7C62D60AB3ED}" srcOrd="0" destOrd="0" presId="urn:microsoft.com/office/officeart/2005/8/layout/process4"/>
    <dgm:cxn modelId="{2B133AB0-7E05-B949-9B88-365433ED56A2}" type="presOf" srcId="{1FB1DF2E-CDB6-0043-B76F-BC1B7C29D229}" destId="{E33A010D-8C97-3249-B04F-6DA701E6F0ED}" srcOrd="0" destOrd="0" presId="urn:microsoft.com/office/officeart/2005/8/layout/process4"/>
    <dgm:cxn modelId="{9B09DF6F-D4FF-B742-9154-6A7F24CCBDED}" type="presOf" srcId="{71B593AA-FCF9-FF4B-BC07-59349ECE1385}" destId="{6770BBC3-27EE-1C4E-8B71-CCCABA261661}" srcOrd="0" destOrd="0" presId="urn:microsoft.com/office/officeart/2005/8/layout/process4"/>
    <dgm:cxn modelId="{940788BF-39F6-3E45-A922-847876ED526E}" srcId="{C5E0A193-D9A0-2D4B-A149-E3207AFC214E}" destId="{B2BF463B-7FC2-C647-8E4F-5AA52DF6EB22}" srcOrd="2" destOrd="0" parTransId="{7BBB7BC9-76A0-C64E-A65C-60BA23698B7E}" sibTransId="{9DAFF396-2430-6945-9F2B-AB2BBC2ECFFF}"/>
    <dgm:cxn modelId="{6A9DFA02-6290-604A-8317-7216447990A5}" type="presOf" srcId="{C5E0A193-D9A0-2D4B-A149-E3207AFC214E}" destId="{154774C6-1216-174F-8224-04E8A9368D15}" srcOrd="0" destOrd="0" presId="urn:microsoft.com/office/officeart/2005/8/layout/process4"/>
    <dgm:cxn modelId="{EF1C532D-D25C-ED46-BAE3-FDDBEC808FBF}" srcId="{C5E0A193-D9A0-2D4B-A149-E3207AFC214E}" destId="{0C1C412B-6527-454B-AE4E-6D00AE7F0367}" srcOrd="1" destOrd="0" parTransId="{52B21E5A-5AF9-2E42-8340-491CDA543E07}" sibTransId="{39C0BBB4-BF7A-0245-806D-9E395AB0711A}"/>
    <dgm:cxn modelId="{3A09D7B9-619F-4640-9998-510360CEFEA3}" type="presOf" srcId="{B2BF463B-7FC2-C647-8E4F-5AA52DF6EB22}" destId="{E795A148-68B6-7449-BC12-05436624667D}" srcOrd="1" destOrd="0" presId="urn:microsoft.com/office/officeart/2005/8/layout/process4"/>
    <dgm:cxn modelId="{C2CA0680-82C7-ED42-B01E-35264A0B55BA}" type="presOf" srcId="{0C1C412B-6527-454B-AE4E-6D00AE7F0367}" destId="{A292B496-9A64-F443-9A8D-AD0729B20B4C}" srcOrd="0" destOrd="0" presId="urn:microsoft.com/office/officeart/2005/8/layout/process4"/>
    <dgm:cxn modelId="{D829885A-4BFB-EB4C-9C57-3B9060F104FD}" srcId="{C5E0A193-D9A0-2D4B-A149-E3207AFC214E}" destId="{941E663B-8299-6247-BAE6-1ABA61FE4675}" srcOrd="0" destOrd="0" parTransId="{DFC5904F-70D2-D449-9A87-DCD1757F26C5}" sibTransId="{A2A5AFBC-A4C1-0741-9B45-725545567B12}"/>
    <dgm:cxn modelId="{26E93EF6-9AAC-CF40-ADC0-D8F77326342F}" srcId="{0C1C412B-6527-454B-AE4E-6D00AE7F0367}" destId="{1FB1DF2E-CDB6-0043-B76F-BC1B7C29D229}" srcOrd="0" destOrd="0" parTransId="{CE69C2E8-173C-A741-BFB7-297B21C7B0AD}" sibTransId="{173F4DDE-A208-3845-AF3E-FD09D661DCF0}"/>
    <dgm:cxn modelId="{B67E93F1-DBE3-AD43-BFF2-4D38495370FA}" type="presOf" srcId="{941E663B-8299-6247-BAE6-1ABA61FE4675}" destId="{77384005-1E2C-2041-A4E8-50B12B4F731F}" srcOrd="0" destOrd="0" presId="urn:microsoft.com/office/officeart/2005/8/layout/process4"/>
    <dgm:cxn modelId="{F59DF227-4CD0-1E44-9CD7-C5E98DCFEEA9}" srcId="{941E663B-8299-6247-BAE6-1ABA61FE4675}" destId="{405D8669-995E-B14D-8544-71D7767B3E46}" srcOrd="0" destOrd="0" parTransId="{E309351B-6C34-BB43-BC11-C168ABD689BC}" sibTransId="{BD8CF44F-248F-8D40-B390-4D287C617226}"/>
    <dgm:cxn modelId="{8DDB5139-44A5-4840-B4B5-1F96030A0715}" type="presOf" srcId="{F4EE7DD7-2817-2A4D-A572-0FAB7BFCC21F}" destId="{114241DE-F5CA-4447-9FCB-F8F84CA7F395}" srcOrd="0" destOrd="0" presId="urn:microsoft.com/office/officeart/2005/8/layout/process4"/>
    <dgm:cxn modelId="{C6D4A7C7-CB1C-834C-BBE6-C14AA97156FB}" srcId="{0C1C412B-6527-454B-AE4E-6D00AE7F0367}" destId="{F4EE7DD7-2817-2A4D-A572-0FAB7BFCC21F}" srcOrd="1" destOrd="0" parTransId="{482629D7-1BAC-7645-9D81-D6B1469345D3}" sibTransId="{2C608BE7-B73A-3743-BC3D-C8451A3AF4F4}"/>
    <dgm:cxn modelId="{545D2545-4558-0449-9E4E-BBCA425E00EC}" type="presOf" srcId="{941E663B-8299-6247-BAE6-1ABA61FE4675}" destId="{64B42C5E-2D8E-1D40-9DC4-EAC0199189CC}" srcOrd="1" destOrd="0" presId="urn:microsoft.com/office/officeart/2005/8/layout/process4"/>
    <dgm:cxn modelId="{04DF9983-5F03-5042-B3BE-286BA468E5DA}" srcId="{B2BF463B-7FC2-C647-8E4F-5AA52DF6EB22}" destId="{71B593AA-FCF9-FF4B-BC07-59349ECE1385}" srcOrd="0" destOrd="0" parTransId="{C607800D-A147-BC45-A746-0D3FDEA60CFB}" sibTransId="{6006716F-7637-BA4A-8A5C-26508FBBCD6C}"/>
    <dgm:cxn modelId="{EF425489-4F04-874A-9ADF-F05FA779181F}" type="presOf" srcId="{0C1C412B-6527-454B-AE4E-6D00AE7F0367}" destId="{8E7B6B7A-BB97-154D-9793-CB54BDAA89D6}" srcOrd="1" destOrd="0" presId="urn:microsoft.com/office/officeart/2005/8/layout/process4"/>
    <dgm:cxn modelId="{10EBCBEE-8F7D-D34A-90C2-ECF1347D9B33}" type="presOf" srcId="{B2BF463B-7FC2-C647-8E4F-5AA52DF6EB22}" destId="{19060D11-EA11-384C-AEF5-0F6A79720C58}" srcOrd="0" destOrd="0" presId="urn:microsoft.com/office/officeart/2005/8/layout/process4"/>
    <dgm:cxn modelId="{8C5151AC-869D-6143-B9C9-48807BC7CB99}" type="presParOf" srcId="{154774C6-1216-174F-8224-04E8A9368D15}" destId="{8420482B-EC8D-9A40-87DC-D7C810FEF349}" srcOrd="0" destOrd="0" presId="urn:microsoft.com/office/officeart/2005/8/layout/process4"/>
    <dgm:cxn modelId="{44B6A2A5-6269-7C4F-A909-7203E6C696A1}" type="presParOf" srcId="{8420482B-EC8D-9A40-87DC-D7C810FEF349}" destId="{19060D11-EA11-384C-AEF5-0F6A79720C58}" srcOrd="0" destOrd="0" presId="urn:microsoft.com/office/officeart/2005/8/layout/process4"/>
    <dgm:cxn modelId="{2FD117DD-9D0C-7F4F-8DB3-0289DC23D0E0}" type="presParOf" srcId="{8420482B-EC8D-9A40-87DC-D7C810FEF349}" destId="{E795A148-68B6-7449-BC12-05436624667D}" srcOrd="1" destOrd="0" presId="urn:microsoft.com/office/officeart/2005/8/layout/process4"/>
    <dgm:cxn modelId="{9A91C55A-AE64-4D49-8823-AF3463E73224}" type="presParOf" srcId="{8420482B-EC8D-9A40-87DC-D7C810FEF349}" destId="{537DD22C-408D-2442-BFFC-E0C733560ECD}" srcOrd="2" destOrd="0" presId="urn:microsoft.com/office/officeart/2005/8/layout/process4"/>
    <dgm:cxn modelId="{71EAAF9D-76B9-0642-B745-053144086D70}" type="presParOf" srcId="{537DD22C-408D-2442-BFFC-E0C733560ECD}" destId="{6770BBC3-27EE-1C4E-8B71-CCCABA261661}" srcOrd="0" destOrd="0" presId="urn:microsoft.com/office/officeart/2005/8/layout/process4"/>
    <dgm:cxn modelId="{5102591A-7C49-344B-9DEE-C3083BC68C29}" type="presParOf" srcId="{154774C6-1216-174F-8224-04E8A9368D15}" destId="{A86337A9-0A93-C649-9AC8-18B73A21002D}" srcOrd="1" destOrd="0" presId="urn:microsoft.com/office/officeart/2005/8/layout/process4"/>
    <dgm:cxn modelId="{EF6C5B8C-6455-444E-AE55-7DC511C7670F}" type="presParOf" srcId="{154774C6-1216-174F-8224-04E8A9368D15}" destId="{6CCE4E54-99CD-CA4A-9A01-8CF26077E889}" srcOrd="2" destOrd="0" presId="urn:microsoft.com/office/officeart/2005/8/layout/process4"/>
    <dgm:cxn modelId="{D604D4DF-A388-2F4D-AA5C-531B1B80417D}" type="presParOf" srcId="{6CCE4E54-99CD-CA4A-9A01-8CF26077E889}" destId="{A292B496-9A64-F443-9A8D-AD0729B20B4C}" srcOrd="0" destOrd="0" presId="urn:microsoft.com/office/officeart/2005/8/layout/process4"/>
    <dgm:cxn modelId="{AABF6E5C-5648-D940-BD3F-887AC0E75744}" type="presParOf" srcId="{6CCE4E54-99CD-CA4A-9A01-8CF26077E889}" destId="{8E7B6B7A-BB97-154D-9793-CB54BDAA89D6}" srcOrd="1" destOrd="0" presId="urn:microsoft.com/office/officeart/2005/8/layout/process4"/>
    <dgm:cxn modelId="{4530A82B-62D3-1D4C-84C7-93CFFD1129AE}" type="presParOf" srcId="{6CCE4E54-99CD-CA4A-9A01-8CF26077E889}" destId="{5F2B1098-FC2C-4B4E-AED8-9A9517C76349}" srcOrd="2" destOrd="0" presId="urn:microsoft.com/office/officeart/2005/8/layout/process4"/>
    <dgm:cxn modelId="{C5F4B2DB-99E1-E941-B41B-8119FB3C60EA}" type="presParOf" srcId="{5F2B1098-FC2C-4B4E-AED8-9A9517C76349}" destId="{E33A010D-8C97-3249-B04F-6DA701E6F0ED}" srcOrd="0" destOrd="0" presId="urn:microsoft.com/office/officeart/2005/8/layout/process4"/>
    <dgm:cxn modelId="{1CC839AC-D103-D44D-852A-3B50311D0697}" type="presParOf" srcId="{5F2B1098-FC2C-4B4E-AED8-9A9517C76349}" destId="{114241DE-F5CA-4447-9FCB-F8F84CA7F395}" srcOrd="1" destOrd="0" presId="urn:microsoft.com/office/officeart/2005/8/layout/process4"/>
    <dgm:cxn modelId="{A263E982-10D7-D24B-8695-C490E58D24ED}" type="presParOf" srcId="{154774C6-1216-174F-8224-04E8A9368D15}" destId="{E83A73F5-A449-1640-A7E8-92FCDDCCDDEA}" srcOrd="3" destOrd="0" presId="urn:microsoft.com/office/officeart/2005/8/layout/process4"/>
    <dgm:cxn modelId="{759089DC-E636-9C41-A503-EC7541F90BE2}" type="presParOf" srcId="{154774C6-1216-174F-8224-04E8A9368D15}" destId="{C40F45C2-2DFD-0D46-A125-70126A02FBF4}" srcOrd="4" destOrd="0" presId="urn:microsoft.com/office/officeart/2005/8/layout/process4"/>
    <dgm:cxn modelId="{323ADE5E-4F6F-0E47-BCAD-03B4D2A36816}" type="presParOf" srcId="{C40F45C2-2DFD-0D46-A125-70126A02FBF4}" destId="{77384005-1E2C-2041-A4E8-50B12B4F731F}" srcOrd="0" destOrd="0" presId="urn:microsoft.com/office/officeart/2005/8/layout/process4"/>
    <dgm:cxn modelId="{C008EEBF-1156-E94D-B5F3-03EC51C9488F}" type="presParOf" srcId="{C40F45C2-2DFD-0D46-A125-70126A02FBF4}" destId="{64B42C5E-2D8E-1D40-9DC4-EAC0199189CC}" srcOrd="1" destOrd="0" presId="urn:microsoft.com/office/officeart/2005/8/layout/process4"/>
    <dgm:cxn modelId="{0C3C1613-E2C7-E746-8970-EE1640900B6A}" type="presParOf" srcId="{C40F45C2-2DFD-0D46-A125-70126A02FBF4}" destId="{7A5659F6-916F-1C40-966C-59E2AD5BFBD7}" srcOrd="2" destOrd="0" presId="urn:microsoft.com/office/officeart/2005/8/layout/process4"/>
    <dgm:cxn modelId="{0A23C60E-0FB9-8743-B852-586E35FC8627}" type="presParOf" srcId="{7A5659F6-916F-1C40-966C-59E2AD5BFBD7}" destId="{AED0B417-4BFF-8B4D-A361-7C62D60AB3E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E0A193-D9A0-2D4B-A149-E3207AFC214E}" type="doc">
      <dgm:prSet loTypeId="urn:microsoft.com/office/officeart/2005/8/layout/process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1E663B-8299-6247-BAE6-1ABA61FE4675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5 Minutes</a:t>
          </a:r>
          <a:endParaRPr lang="en-US" dirty="0"/>
        </a:p>
      </dgm:t>
    </dgm:pt>
    <dgm:pt modelId="{DFC5904F-70D2-D449-9A87-DCD1757F26C5}" type="parTrans" cxnId="{D829885A-4BFB-EB4C-9C57-3B9060F104FD}">
      <dgm:prSet/>
      <dgm:spPr/>
      <dgm:t>
        <a:bodyPr/>
        <a:lstStyle/>
        <a:p>
          <a:endParaRPr lang="en-US"/>
        </a:p>
      </dgm:t>
    </dgm:pt>
    <dgm:pt modelId="{A2A5AFBC-A4C1-0741-9B45-725545567B12}" type="sibTrans" cxnId="{D829885A-4BFB-EB4C-9C57-3B9060F104FD}">
      <dgm:prSet/>
      <dgm:spPr/>
      <dgm:t>
        <a:bodyPr/>
        <a:lstStyle/>
        <a:p>
          <a:endParaRPr lang="en-US"/>
        </a:p>
      </dgm:t>
    </dgm:pt>
    <dgm:pt modelId="{405D8669-995E-B14D-8544-71D7767B3E46}">
      <dgm:prSet phldrT="[Text]"/>
      <dgm:spPr/>
      <dgm:t>
        <a:bodyPr/>
        <a:lstStyle/>
        <a:p>
          <a:r>
            <a:rPr lang="en-US" dirty="0" smtClean="0"/>
            <a:t>Prior Experience</a:t>
          </a:r>
          <a:endParaRPr lang="en-US" dirty="0"/>
        </a:p>
      </dgm:t>
    </dgm:pt>
    <dgm:pt modelId="{E309351B-6C34-BB43-BC11-C168ABD689BC}" type="parTrans" cxnId="{F59DF227-4CD0-1E44-9CD7-C5E98DCFEEA9}">
      <dgm:prSet/>
      <dgm:spPr/>
      <dgm:t>
        <a:bodyPr/>
        <a:lstStyle/>
        <a:p>
          <a:endParaRPr lang="en-US"/>
        </a:p>
      </dgm:t>
    </dgm:pt>
    <dgm:pt modelId="{BD8CF44F-248F-8D40-B390-4D287C617226}" type="sibTrans" cxnId="{F59DF227-4CD0-1E44-9CD7-C5E98DCFEEA9}">
      <dgm:prSet/>
      <dgm:spPr/>
      <dgm:t>
        <a:bodyPr/>
        <a:lstStyle/>
        <a:p>
          <a:endParaRPr lang="en-US"/>
        </a:p>
      </dgm:t>
    </dgm:pt>
    <dgm:pt modelId="{0C1C412B-6527-454B-AE4E-6D00AE7F0367}">
      <dgm:prSet phldrT="[Text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35 </a:t>
          </a:r>
          <a:r>
            <a:rPr lang="en-US" dirty="0" smtClean="0"/>
            <a:t>Minutes</a:t>
          </a:r>
          <a:endParaRPr lang="en-US" dirty="0"/>
        </a:p>
      </dgm:t>
    </dgm:pt>
    <dgm:pt modelId="{52B21E5A-5AF9-2E42-8340-491CDA543E07}" type="parTrans" cxnId="{EF1C532D-D25C-ED46-BAE3-FDDBEC808FBF}">
      <dgm:prSet/>
      <dgm:spPr/>
      <dgm:t>
        <a:bodyPr/>
        <a:lstStyle/>
        <a:p>
          <a:endParaRPr lang="en-US"/>
        </a:p>
      </dgm:t>
    </dgm:pt>
    <dgm:pt modelId="{39C0BBB4-BF7A-0245-806D-9E395AB0711A}" type="sibTrans" cxnId="{EF1C532D-D25C-ED46-BAE3-FDDBEC808FBF}">
      <dgm:prSet/>
      <dgm:spPr/>
      <dgm:t>
        <a:bodyPr/>
        <a:lstStyle/>
        <a:p>
          <a:endParaRPr lang="en-US"/>
        </a:p>
      </dgm:t>
    </dgm:pt>
    <dgm:pt modelId="{1FB1DF2E-CDB6-0043-B76F-BC1B7C29D229}">
      <dgm:prSet phldrT="[Text]"/>
      <dgm:spPr/>
      <dgm:t>
        <a:bodyPr/>
        <a:lstStyle/>
        <a:p>
          <a:r>
            <a:rPr lang="en-US" dirty="0" smtClean="0"/>
            <a:t>Question </a:t>
          </a:r>
          <a:r>
            <a:rPr lang="en-US" dirty="0" smtClean="0"/>
            <a:t>#1</a:t>
          </a:r>
          <a:endParaRPr lang="en-US" dirty="0"/>
        </a:p>
      </dgm:t>
    </dgm:pt>
    <dgm:pt modelId="{CE69C2E8-173C-A741-BFB7-297B21C7B0AD}" type="parTrans" cxnId="{26E93EF6-9AAC-CF40-ADC0-D8F77326342F}">
      <dgm:prSet/>
      <dgm:spPr/>
      <dgm:t>
        <a:bodyPr/>
        <a:lstStyle/>
        <a:p>
          <a:endParaRPr lang="en-US"/>
        </a:p>
      </dgm:t>
    </dgm:pt>
    <dgm:pt modelId="{173F4DDE-A208-3845-AF3E-FD09D661DCF0}" type="sibTrans" cxnId="{26E93EF6-9AAC-CF40-ADC0-D8F77326342F}">
      <dgm:prSet/>
      <dgm:spPr/>
      <dgm:t>
        <a:bodyPr/>
        <a:lstStyle/>
        <a:p>
          <a:endParaRPr lang="en-US"/>
        </a:p>
      </dgm:t>
    </dgm:pt>
    <dgm:pt modelId="{B2BF463B-7FC2-C647-8E4F-5AA52DF6EB22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5 Minutes</a:t>
          </a:r>
          <a:endParaRPr lang="en-US" dirty="0"/>
        </a:p>
      </dgm:t>
    </dgm:pt>
    <dgm:pt modelId="{7BBB7BC9-76A0-C64E-A65C-60BA23698B7E}" type="parTrans" cxnId="{940788BF-39F6-3E45-A922-847876ED526E}">
      <dgm:prSet/>
      <dgm:spPr/>
      <dgm:t>
        <a:bodyPr/>
        <a:lstStyle/>
        <a:p>
          <a:endParaRPr lang="en-US"/>
        </a:p>
      </dgm:t>
    </dgm:pt>
    <dgm:pt modelId="{9DAFF396-2430-6945-9F2B-AB2BBC2ECFFF}" type="sibTrans" cxnId="{940788BF-39F6-3E45-A922-847876ED526E}">
      <dgm:prSet/>
      <dgm:spPr/>
      <dgm:t>
        <a:bodyPr/>
        <a:lstStyle/>
        <a:p>
          <a:endParaRPr lang="en-US"/>
        </a:p>
      </dgm:t>
    </dgm:pt>
    <dgm:pt modelId="{71B593AA-FCF9-FF4B-BC07-59349ECE1385}">
      <dgm:prSet phldrT="[Text]"/>
      <dgm:spPr/>
      <dgm:t>
        <a:bodyPr/>
        <a:lstStyle/>
        <a:p>
          <a:r>
            <a:rPr lang="en-US" dirty="0" smtClean="0"/>
            <a:t>Questions FOR Interviewer</a:t>
          </a:r>
          <a:endParaRPr lang="en-US" dirty="0"/>
        </a:p>
      </dgm:t>
    </dgm:pt>
    <dgm:pt modelId="{C607800D-A147-BC45-A746-0D3FDEA60CFB}" type="parTrans" cxnId="{04DF9983-5F03-5042-B3BE-286BA468E5DA}">
      <dgm:prSet/>
      <dgm:spPr/>
      <dgm:t>
        <a:bodyPr/>
        <a:lstStyle/>
        <a:p>
          <a:endParaRPr lang="en-US"/>
        </a:p>
      </dgm:t>
    </dgm:pt>
    <dgm:pt modelId="{6006716F-7637-BA4A-8A5C-26508FBBCD6C}" type="sibTrans" cxnId="{04DF9983-5F03-5042-B3BE-286BA468E5DA}">
      <dgm:prSet/>
      <dgm:spPr/>
      <dgm:t>
        <a:bodyPr/>
        <a:lstStyle/>
        <a:p>
          <a:endParaRPr lang="en-US"/>
        </a:p>
      </dgm:t>
    </dgm:pt>
    <dgm:pt modelId="{154774C6-1216-174F-8224-04E8A9368D15}" type="pres">
      <dgm:prSet presAssocID="{C5E0A193-D9A0-2D4B-A149-E3207AFC214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20482B-EC8D-9A40-87DC-D7C810FEF349}" type="pres">
      <dgm:prSet presAssocID="{B2BF463B-7FC2-C647-8E4F-5AA52DF6EB22}" presName="boxAndChildren" presStyleCnt="0"/>
      <dgm:spPr/>
    </dgm:pt>
    <dgm:pt modelId="{19060D11-EA11-384C-AEF5-0F6A79720C58}" type="pres">
      <dgm:prSet presAssocID="{B2BF463B-7FC2-C647-8E4F-5AA52DF6EB22}" presName="parentTextBox" presStyleLbl="node1" presStyleIdx="0" presStyleCnt="3"/>
      <dgm:spPr/>
      <dgm:t>
        <a:bodyPr/>
        <a:lstStyle/>
        <a:p>
          <a:endParaRPr lang="en-US"/>
        </a:p>
      </dgm:t>
    </dgm:pt>
    <dgm:pt modelId="{E795A148-68B6-7449-BC12-05436624667D}" type="pres">
      <dgm:prSet presAssocID="{B2BF463B-7FC2-C647-8E4F-5AA52DF6EB22}" presName="entireBox" presStyleLbl="node1" presStyleIdx="0" presStyleCnt="3"/>
      <dgm:spPr/>
      <dgm:t>
        <a:bodyPr/>
        <a:lstStyle/>
        <a:p>
          <a:endParaRPr lang="en-US"/>
        </a:p>
      </dgm:t>
    </dgm:pt>
    <dgm:pt modelId="{537DD22C-408D-2442-BFFC-E0C733560ECD}" type="pres">
      <dgm:prSet presAssocID="{B2BF463B-7FC2-C647-8E4F-5AA52DF6EB22}" presName="descendantBox" presStyleCnt="0"/>
      <dgm:spPr/>
    </dgm:pt>
    <dgm:pt modelId="{6770BBC3-27EE-1C4E-8B71-CCCABA261661}" type="pres">
      <dgm:prSet presAssocID="{71B593AA-FCF9-FF4B-BC07-59349ECE1385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6337A9-0A93-C649-9AC8-18B73A21002D}" type="pres">
      <dgm:prSet presAssocID="{39C0BBB4-BF7A-0245-806D-9E395AB0711A}" presName="sp" presStyleCnt="0"/>
      <dgm:spPr/>
    </dgm:pt>
    <dgm:pt modelId="{6CCE4E54-99CD-CA4A-9A01-8CF26077E889}" type="pres">
      <dgm:prSet presAssocID="{0C1C412B-6527-454B-AE4E-6D00AE7F0367}" presName="arrowAndChildren" presStyleCnt="0"/>
      <dgm:spPr/>
    </dgm:pt>
    <dgm:pt modelId="{A292B496-9A64-F443-9A8D-AD0729B20B4C}" type="pres">
      <dgm:prSet presAssocID="{0C1C412B-6527-454B-AE4E-6D00AE7F0367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8E7B6B7A-BB97-154D-9793-CB54BDAA89D6}" type="pres">
      <dgm:prSet presAssocID="{0C1C412B-6527-454B-AE4E-6D00AE7F0367}" presName="arrow" presStyleLbl="node1" presStyleIdx="1" presStyleCnt="3"/>
      <dgm:spPr/>
      <dgm:t>
        <a:bodyPr/>
        <a:lstStyle/>
        <a:p>
          <a:endParaRPr lang="en-US"/>
        </a:p>
      </dgm:t>
    </dgm:pt>
    <dgm:pt modelId="{5F2B1098-FC2C-4B4E-AED8-9A9517C76349}" type="pres">
      <dgm:prSet presAssocID="{0C1C412B-6527-454B-AE4E-6D00AE7F0367}" presName="descendantArrow" presStyleCnt="0"/>
      <dgm:spPr/>
    </dgm:pt>
    <dgm:pt modelId="{E33A010D-8C97-3249-B04F-6DA701E6F0ED}" type="pres">
      <dgm:prSet presAssocID="{1FB1DF2E-CDB6-0043-B76F-BC1B7C29D229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3A73F5-A449-1640-A7E8-92FCDDCCDDEA}" type="pres">
      <dgm:prSet presAssocID="{A2A5AFBC-A4C1-0741-9B45-725545567B12}" presName="sp" presStyleCnt="0"/>
      <dgm:spPr/>
    </dgm:pt>
    <dgm:pt modelId="{C40F45C2-2DFD-0D46-A125-70126A02FBF4}" type="pres">
      <dgm:prSet presAssocID="{941E663B-8299-6247-BAE6-1ABA61FE4675}" presName="arrowAndChildren" presStyleCnt="0"/>
      <dgm:spPr/>
    </dgm:pt>
    <dgm:pt modelId="{77384005-1E2C-2041-A4E8-50B12B4F731F}" type="pres">
      <dgm:prSet presAssocID="{941E663B-8299-6247-BAE6-1ABA61FE4675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64B42C5E-2D8E-1D40-9DC4-EAC0199189CC}" type="pres">
      <dgm:prSet presAssocID="{941E663B-8299-6247-BAE6-1ABA61FE4675}" presName="arrow" presStyleLbl="node1" presStyleIdx="2" presStyleCnt="3"/>
      <dgm:spPr/>
      <dgm:t>
        <a:bodyPr/>
        <a:lstStyle/>
        <a:p>
          <a:endParaRPr lang="en-US"/>
        </a:p>
      </dgm:t>
    </dgm:pt>
    <dgm:pt modelId="{7A5659F6-916F-1C40-966C-59E2AD5BFBD7}" type="pres">
      <dgm:prSet presAssocID="{941E663B-8299-6247-BAE6-1ABA61FE4675}" presName="descendantArrow" presStyleCnt="0"/>
      <dgm:spPr/>
    </dgm:pt>
    <dgm:pt modelId="{AED0B417-4BFF-8B4D-A361-7C62D60AB3ED}" type="pres">
      <dgm:prSet presAssocID="{405D8669-995E-B14D-8544-71D7767B3E46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E0E2149-9E6B-5641-8818-AD4DE0CC479E}" type="presOf" srcId="{71B593AA-FCF9-FF4B-BC07-59349ECE1385}" destId="{6770BBC3-27EE-1C4E-8B71-CCCABA261661}" srcOrd="0" destOrd="0" presId="urn:microsoft.com/office/officeart/2005/8/layout/process4"/>
    <dgm:cxn modelId="{39398319-7854-A54B-A07A-595555A09E9D}" type="presOf" srcId="{B2BF463B-7FC2-C647-8E4F-5AA52DF6EB22}" destId="{19060D11-EA11-384C-AEF5-0F6A79720C58}" srcOrd="0" destOrd="0" presId="urn:microsoft.com/office/officeart/2005/8/layout/process4"/>
    <dgm:cxn modelId="{940788BF-39F6-3E45-A922-847876ED526E}" srcId="{C5E0A193-D9A0-2D4B-A149-E3207AFC214E}" destId="{B2BF463B-7FC2-C647-8E4F-5AA52DF6EB22}" srcOrd="2" destOrd="0" parTransId="{7BBB7BC9-76A0-C64E-A65C-60BA23698B7E}" sibTransId="{9DAFF396-2430-6945-9F2B-AB2BBC2ECFFF}"/>
    <dgm:cxn modelId="{7A7797D5-7B5F-BD49-A1C4-FA857C3CFF94}" type="presOf" srcId="{941E663B-8299-6247-BAE6-1ABA61FE4675}" destId="{77384005-1E2C-2041-A4E8-50B12B4F731F}" srcOrd="0" destOrd="0" presId="urn:microsoft.com/office/officeart/2005/8/layout/process4"/>
    <dgm:cxn modelId="{92EB2B1A-3941-734B-9214-2DBC38036744}" type="presOf" srcId="{C5E0A193-D9A0-2D4B-A149-E3207AFC214E}" destId="{154774C6-1216-174F-8224-04E8A9368D15}" srcOrd="0" destOrd="0" presId="urn:microsoft.com/office/officeart/2005/8/layout/process4"/>
    <dgm:cxn modelId="{EF1C532D-D25C-ED46-BAE3-FDDBEC808FBF}" srcId="{C5E0A193-D9A0-2D4B-A149-E3207AFC214E}" destId="{0C1C412B-6527-454B-AE4E-6D00AE7F0367}" srcOrd="1" destOrd="0" parTransId="{52B21E5A-5AF9-2E42-8340-491CDA543E07}" sibTransId="{39C0BBB4-BF7A-0245-806D-9E395AB0711A}"/>
    <dgm:cxn modelId="{ACD4CC2F-56C4-7F47-84BE-60E582C65F0B}" type="presOf" srcId="{0C1C412B-6527-454B-AE4E-6D00AE7F0367}" destId="{8E7B6B7A-BB97-154D-9793-CB54BDAA89D6}" srcOrd="1" destOrd="0" presId="urn:microsoft.com/office/officeart/2005/8/layout/process4"/>
    <dgm:cxn modelId="{D829885A-4BFB-EB4C-9C57-3B9060F104FD}" srcId="{C5E0A193-D9A0-2D4B-A149-E3207AFC214E}" destId="{941E663B-8299-6247-BAE6-1ABA61FE4675}" srcOrd="0" destOrd="0" parTransId="{DFC5904F-70D2-D449-9A87-DCD1757F26C5}" sibTransId="{A2A5AFBC-A4C1-0741-9B45-725545567B12}"/>
    <dgm:cxn modelId="{26E93EF6-9AAC-CF40-ADC0-D8F77326342F}" srcId="{0C1C412B-6527-454B-AE4E-6D00AE7F0367}" destId="{1FB1DF2E-CDB6-0043-B76F-BC1B7C29D229}" srcOrd="0" destOrd="0" parTransId="{CE69C2E8-173C-A741-BFB7-297B21C7B0AD}" sibTransId="{173F4DDE-A208-3845-AF3E-FD09D661DCF0}"/>
    <dgm:cxn modelId="{0B3C33E7-3CFB-8940-94F9-79A45944A228}" type="presOf" srcId="{405D8669-995E-B14D-8544-71D7767B3E46}" destId="{AED0B417-4BFF-8B4D-A361-7C62D60AB3ED}" srcOrd="0" destOrd="0" presId="urn:microsoft.com/office/officeart/2005/8/layout/process4"/>
    <dgm:cxn modelId="{35F8BFB7-5B88-0047-ACE0-A91B2A285539}" type="presOf" srcId="{1FB1DF2E-CDB6-0043-B76F-BC1B7C29D229}" destId="{E33A010D-8C97-3249-B04F-6DA701E6F0ED}" srcOrd="0" destOrd="0" presId="urn:microsoft.com/office/officeart/2005/8/layout/process4"/>
    <dgm:cxn modelId="{C3EA4C9E-16DC-9449-9B81-9BA5C14C797C}" type="presOf" srcId="{B2BF463B-7FC2-C647-8E4F-5AA52DF6EB22}" destId="{E795A148-68B6-7449-BC12-05436624667D}" srcOrd="1" destOrd="0" presId="urn:microsoft.com/office/officeart/2005/8/layout/process4"/>
    <dgm:cxn modelId="{F59DF227-4CD0-1E44-9CD7-C5E98DCFEEA9}" srcId="{941E663B-8299-6247-BAE6-1ABA61FE4675}" destId="{405D8669-995E-B14D-8544-71D7767B3E46}" srcOrd="0" destOrd="0" parTransId="{E309351B-6C34-BB43-BC11-C168ABD689BC}" sibTransId="{BD8CF44F-248F-8D40-B390-4D287C617226}"/>
    <dgm:cxn modelId="{16184FE9-8917-5544-A222-6F89438AA46D}" type="presOf" srcId="{941E663B-8299-6247-BAE6-1ABA61FE4675}" destId="{64B42C5E-2D8E-1D40-9DC4-EAC0199189CC}" srcOrd="1" destOrd="0" presId="urn:microsoft.com/office/officeart/2005/8/layout/process4"/>
    <dgm:cxn modelId="{48C3BC26-7E66-8346-8916-C719E7387CDE}" type="presOf" srcId="{0C1C412B-6527-454B-AE4E-6D00AE7F0367}" destId="{A292B496-9A64-F443-9A8D-AD0729B20B4C}" srcOrd="0" destOrd="0" presId="urn:microsoft.com/office/officeart/2005/8/layout/process4"/>
    <dgm:cxn modelId="{04DF9983-5F03-5042-B3BE-286BA468E5DA}" srcId="{B2BF463B-7FC2-C647-8E4F-5AA52DF6EB22}" destId="{71B593AA-FCF9-FF4B-BC07-59349ECE1385}" srcOrd="0" destOrd="0" parTransId="{C607800D-A147-BC45-A746-0D3FDEA60CFB}" sibTransId="{6006716F-7637-BA4A-8A5C-26508FBBCD6C}"/>
    <dgm:cxn modelId="{40BD961E-1D23-AD4C-9756-BB5CB6C3A9BC}" type="presParOf" srcId="{154774C6-1216-174F-8224-04E8A9368D15}" destId="{8420482B-EC8D-9A40-87DC-D7C810FEF349}" srcOrd="0" destOrd="0" presId="urn:microsoft.com/office/officeart/2005/8/layout/process4"/>
    <dgm:cxn modelId="{E1D396B5-9CF0-AE4E-8D03-2A12CF7F7DBC}" type="presParOf" srcId="{8420482B-EC8D-9A40-87DC-D7C810FEF349}" destId="{19060D11-EA11-384C-AEF5-0F6A79720C58}" srcOrd="0" destOrd="0" presId="urn:microsoft.com/office/officeart/2005/8/layout/process4"/>
    <dgm:cxn modelId="{7133DC84-AE37-3046-B31F-003143565E6F}" type="presParOf" srcId="{8420482B-EC8D-9A40-87DC-D7C810FEF349}" destId="{E795A148-68B6-7449-BC12-05436624667D}" srcOrd="1" destOrd="0" presId="urn:microsoft.com/office/officeart/2005/8/layout/process4"/>
    <dgm:cxn modelId="{DCD1F420-00A6-A142-9284-6CDCC808A7E1}" type="presParOf" srcId="{8420482B-EC8D-9A40-87DC-D7C810FEF349}" destId="{537DD22C-408D-2442-BFFC-E0C733560ECD}" srcOrd="2" destOrd="0" presId="urn:microsoft.com/office/officeart/2005/8/layout/process4"/>
    <dgm:cxn modelId="{84785728-7E8B-C94E-A3BB-79EBF1134377}" type="presParOf" srcId="{537DD22C-408D-2442-BFFC-E0C733560ECD}" destId="{6770BBC3-27EE-1C4E-8B71-CCCABA261661}" srcOrd="0" destOrd="0" presId="urn:microsoft.com/office/officeart/2005/8/layout/process4"/>
    <dgm:cxn modelId="{B1BE03B7-CF41-1A45-80B5-D51E84284CD1}" type="presParOf" srcId="{154774C6-1216-174F-8224-04E8A9368D15}" destId="{A86337A9-0A93-C649-9AC8-18B73A21002D}" srcOrd="1" destOrd="0" presId="urn:microsoft.com/office/officeart/2005/8/layout/process4"/>
    <dgm:cxn modelId="{39A9F430-04FB-6348-95EC-24B6F818EB9F}" type="presParOf" srcId="{154774C6-1216-174F-8224-04E8A9368D15}" destId="{6CCE4E54-99CD-CA4A-9A01-8CF26077E889}" srcOrd="2" destOrd="0" presId="urn:microsoft.com/office/officeart/2005/8/layout/process4"/>
    <dgm:cxn modelId="{3296E223-74A3-CF46-9941-559B2907B34C}" type="presParOf" srcId="{6CCE4E54-99CD-CA4A-9A01-8CF26077E889}" destId="{A292B496-9A64-F443-9A8D-AD0729B20B4C}" srcOrd="0" destOrd="0" presId="urn:microsoft.com/office/officeart/2005/8/layout/process4"/>
    <dgm:cxn modelId="{359DE2E6-2999-9940-AFA4-55DF4CC8B6BA}" type="presParOf" srcId="{6CCE4E54-99CD-CA4A-9A01-8CF26077E889}" destId="{8E7B6B7A-BB97-154D-9793-CB54BDAA89D6}" srcOrd="1" destOrd="0" presId="urn:microsoft.com/office/officeart/2005/8/layout/process4"/>
    <dgm:cxn modelId="{003DE441-8A8A-4B43-88B1-B8CDF89D5AB7}" type="presParOf" srcId="{6CCE4E54-99CD-CA4A-9A01-8CF26077E889}" destId="{5F2B1098-FC2C-4B4E-AED8-9A9517C76349}" srcOrd="2" destOrd="0" presId="urn:microsoft.com/office/officeart/2005/8/layout/process4"/>
    <dgm:cxn modelId="{7C9CF46A-328D-6A47-A5A2-0B254B73BAF8}" type="presParOf" srcId="{5F2B1098-FC2C-4B4E-AED8-9A9517C76349}" destId="{E33A010D-8C97-3249-B04F-6DA701E6F0ED}" srcOrd="0" destOrd="0" presId="urn:microsoft.com/office/officeart/2005/8/layout/process4"/>
    <dgm:cxn modelId="{711C4CEB-3097-9A47-9B90-657D52639B40}" type="presParOf" srcId="{154774C6-1216-174F-8224-04E8A9368D15}" destId="{E83A73F5-A449-1640-A7E8-92FCDDCCDDEA}" srcOrd="3" destOrd="0" presId="urn:microsoft.com/office/officeart/2005/8/layout/process4"/>
    <dgm:cxn modelId="{2E368F57-19B4-244D-9444-D5B200CA4A0C}" type="presParOf" srcId="{154774C6-1216-174F-8224-04E8A9368D15}" destId="{C40F45C2-2DFD-0D46-A125-70126A02FBF4}" srcOrd="4" destOrd="0" presId="urn:microsoft.com/office/officeart/2005/8/layout/process4"/>
    <dgm:cxn modelId="{5664C692-D6E1-6144-9211-399E7FFBF73F}" type="presParOf" srcId="{C40F45C2-2DFD-0D46-A125-70126A02FBF4}" destId="{77384005-1E2C-2041-A4E8-50B12B4F731F}" srcOrd="0" destOrd="0" presId="urn:microsoft.com/office/officeart/2005/8/layout/process4"/>
    <dgm:cxn modelId="{22B9699C-5739-5842-92D7-1887C4E11D81}" type="presParOf" srcId="{C40F45C2-2DFD-0D46-A125-70126A02FBF4}" destId="{64B42C5E-2D8E-1D40-9DC4-EAC0199189CC}" srcOrd="1" destOrd="0" presId="urn:microsoft.com/office/officeart/2005/8/layout/process4"/>
    <dgm:cxn modelId="{01DF7193-C745-D540-9B9C-BFDC6485D1A6}" type="presParOf" srcId="{C40F45C2-2DFD-0D46-A125-70126A02FBF4}" destId="{7A5659F6-916F-1C40-966C-59E2AD5BFBD7}" srcOrd="2" destOrd="0" presId="urn:microsoft.com/office/officeart/2005/8/layout/process4"/>
    <dgm:cxn modelId="{AADA7311-2786-3D49-B2EF-61F933C7FA58}" type="presParOf" srcId="{7A5659F6-916F-1C40-966C-59E2AD5BFBD7}" destId="{AED0B417-4BFF-8B4D-A361-7C62D60AB3E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2D7BBB9-3EF4-DF4C-A777-8068A505C9FA}" type="doc">
      <dgm:prSet loTypeId="urn:microsoft.com/office/officeart/2005/8/layout/process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3170CD-9E3F-8D40-9EAB-16FCECA81635}">
      <dgm:prSet custT="1"/>
      <dgm:spPr/>
      <dgm:t>
        <a:bodyPr/>
        <a:lstStyle/>
        <a:p>
          <a:pPr rtl="0"/>
          <a:r>
            <a:rPr lang="en-US" sz="2400" i="1" dirty="0" smtClean="0"/>
            <a:t>I’m a software engineer at ...</a:t>
          </a:r>
          <a:endParaRPr lang="en-US" sz="2400" dirty="0"/>
        </a:p>
      </dgm:t>
    </dgm:pt>
    <dgm:pt modelId="{E50E2A78-EDBB-CA47-94DF-68EB7AB31E2E}" type="parTrans" cxnId="{3796B7F9-5172-2B46-97D3-905CA38E91D4}">
      <dgm:prSet/>
      <dgm:spPr/>
      <dgm:t>
        <a:bodyPr/>
        <a:lstStyle/>
        <a:p>
          <a:endParaRPr lang="en-US"/>
        </a:p>
      </dgm:t>
    </dgm:pt>
    <dgm:pt modelId="{9B0F59BB-257A-4045-A424-A589D6564C3C}" type="sibTrans" cxnId="{3796B7F9-5172-2B46-97D3-905CA38E91D4}">
      <dgm:prSet/>
      <dgm:spPr/>
      <dgm:t>
        <a:bodyPr/>
        <a:lstStyle/>
        <a:p>
          <a:endParaRPr lang="en-US"/>
        </a:p>
      </dgm:t>
    </dgm:pt>
    <dgm:pt modelId="{1A5304F9-CFBA-7B46-928A-4C6761533A7D}">
      <dgm:prSet/>
      <dgm:spPr/>
      <dgm:t>
        <a:bodyPr/>
        <a:lstStyle/>
        <a:p>
          <a:pPr rtl="0"/>
          <a:r>
            <a:rPr lang="en-US" i="1" dirty="0" smtClean="0"/>
            <a:t>My background’s in CS. </a:t>
          </a:r>
          <a:endParaRPr lang="en-US" dirty="0"/>
        </a:p>
      </dgm:t>
    </dgm:pt>
    <dgm:pt modelId="{44E66761-F37F-7E4C-AD68-3E0EFEA6A722}" type="parTrans" cxnId="{AAD89D6B-DBC8-F643-BBF6-EB40623918A9}">
      <dgm:prSet/>
      <dgm:spPr/>
      <dgm:t>
        <a:bodyPr/>
        <a:lstStyle/>
        <a:p>
          <a:endParaRPr lang="en-US"/>
        </a:p>
      </dgm:t>
    </dgm:pt>
    <dgm:pt modelId="{0B1ECF6F-CF33-F84F-8E84-035D00772366}" type="sibTrans" cxnId="{AAD89D6B-DBC8-F643-BBF6-EB40623918A9}">
      <dgm:prSet/>
      <dgm:spPr/>
      <dgm:t>
        <a:bodyPr/>
        <a:lstStyle/>
        <a:p>
          <a:endParaRPr lang="en-US"/>
        </a:p>
      </dgm:t>
    </dgm:pt>
    <dgm:pt modelId="{522949E3-1D15-3E40-AC90-0542390933AB}">
      <dgm:prSet/>
      <dgm:spPr/>
      <dgm:t>
        <a:bodyPr/>
        <a:lstStyle/>
        <a:p>
          <a:pPr rtl="0"/>
          <a:r>
            <a:rPr lang="en-US" i="1" dirty="0" smtClean="0"/>
            <a:t>At my current company, I …</a:t>
          </a:r>
          <a:endParaRPr lang="en-US" dirty="0"/>
        </a:p>
      </dgm:t>
    </dgm:pt>
    <dgm:pt modelId="{BD90CB4D-DCDE-3C4F-BE8D-D379AA193457}" type="parTrans" cxnId="{26DADF37-68C6-5F45-B54F-ADB85FB58D92}">
      <dgm:prSet/>
      <dgm:spPr/>
      <dgm:t>
        <a:bodyPr/>
        <a:lstStyle/>
        <a:p>
          <a:endParaRPr lang="en-US"/>
        </a:p>
      </dgm:t>
    </dgm:pt>
    <dgm:pt modelId="{9C9B0CEA-79DA-554D-9233-E82B5177815C}" type="sibTrans" cxnId="{26DADF37-68C6-5F45-B54F-ADB85FB58D92}">
      <dgm:prSet/>
      <dgm:spPr/>
      <dgm:t>
        <a:bodyPr/>
        <a:lstStyle/>
        <a:p>
          <a:endParaRPr lang="en-US"/>
        </a:p>
      </dgm:t>
    </dgm:pt>
    <dgm:pt modelId="{FED1A4EB-920A-2E4D-817F-0F5C756C417F}">
      <dgm:prSet/>
      <dgm:spPr/>
      <dgm:t>
        <a:bodyPr/>
        <a:lstStyle/>
        <a:p>
          <a:pPr rtl="0"/>
          <a:r>
            <a:rPr lang="en-US" i="1" smtClean="0"/>
            <a:t>Outside of work I …</a:t>
          </a:r>
          <a:endParaRPr lang="en-US"/>
        </a:p>
      </dgm:t>
    </dgm:pt>
    <dgm:pt modelId="{F8F644CA-8B2F-9641-99F7-07D723F0E499}" type="parTrans" cxnId="{102F79C6-B4E0-5647-B97A-D82588FEED06}">
      <dgm:prSet/>
      <dgm:spPr/>
      <dgm:t>
        <a:bodyPr/>
        <a:lstStyle/>
        <a:p>
          <a:endParaRPr lang="en-US"/>
        </a:p>
      </dgm:t>
    </dgm:pt>
    <dgm:pt modelId="{B1025C4B-04F0-F743-84DE-765BF7C5C84D}" type="sibTrans" cxnId="{102F79C6-B4E0-5647-B97A-D82588FEED06}">
      <dgm:prSet/>
      <dgm:spPr/>
      <dgm:t>
        <a:bodyPr/>
        <a:lstStyle/>
        <a:p>
          <a:endParaRPr lang="en-US"/>
        </a:p>
      </dgm:t>
    </dgm:pt>
    <dgm:pt modelId="{56E96666-B39A-9C40-AFE3-592C5D410DEC}">
      <dgm:prSet/>
      <dgm:spPr/>
      <dgm:t>
        <a:bodyPr/>
        <a:lstStyle/>
        <a:p>
          <a:pPr rtl="0"/>
          <a:r>
            <a:rPr lang="en-US" i="1" dirty="0" smtClean="0"/>
            <a:t>I studied at </a:t>
          </a:r>
          <a:r>
            <a:rPr lang="en-US" i="1" dirty="0" err="1" smtClean="0"/>
            <a:t>UPenn</a:t>
          </a:r>
          <a:r>
            <a:rPr lang="en-US" i="1" dirty="0" smtClean="0"/>
            <a:t> and then…</a:t>
          </a:r>
          <a:endParaRPr lang="en-US" dirty="0"/>
        </a:p>
      </dgm:t>
    </dgm:pt>
    <dgm:pt modelId="{58F16BDD-444B-D347-B771-422F979145E7}" type="parTrans" cxnId="{4CDB7124-B032-D248-BA3E-5A49C39BCCC9}">
      <dgm:prSet/>
      <dgm:spPr/>
      <dgm:t>
        <a:bodyPr/>
        <a:lstStyle/>
        <a:p>
          <a:endParaRPr lang="en-US"/>
        </a:p>
      </dgm:t>
    </dgm:pt>
    <dgm:pt modelId="{58AA8E87-B130-5B43-9D21-1763F03B5EAB}" type="sibTrans" cxnId="{4CDB7124-B032-D248-BA3E-5A49C39BCCC9}">
      <dgm:prSet/>
      <dgm:spPr/>
      <dgm:t>
        <a:bodyPr/>
        <a:lstStyle/>
        <a:p>
          <a:endParaRPr lang="en-US"/>
        </a:p>
      </dgm:t>
    </dgm:pt>
    <dgm:pt modelId="{7729AB7C-5004-5B4E-B262-C1407B329ACE}" type="pres">
      <dgm:prSet presAssocID="{B2D7BBB9-3EF4-DF4C-A777-8068A505C9FA}" presName="linearFlow" presStyleCnt="0">
        <dgm:presLayoutVars>
          <dgm:resizeHandles val="exact"/>
        </dgm:presLayoutVars>
      </dgm:prSet>
      <dgm:spPr/>
    </dgm:pt>
    <dgm:pt modelId="{96218ECC-C94F-A642-9C07-6017DB1C97AF}" type="pres">
      <dgm:prSet presAssocID="{893170CD-9E3F-8D40-9EAB-16FCECA81635}" presName="node" presStyleLbl="node1" presStyleIdx="0" presStyleCnt="5" custScaleX="1842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F17AD7-9C25-E64E-A15C-7E9774362C0B}" type="pres">
      <dgm:prSet presAssocID="{9B0F59BB-257A-4045-A424-A589D6564C3C}" presName="sibTrans" presStyleLbl="sibTrans2D1" presStyleIdx="0" presStyleCnt="4"/>
      <dgm:spPr/>
    </dgm:pt>
    <dgm:pt modelId="{77EB0DBD-2FF5-6B43-AE85-E8A7069A51B3}" type="pres">
      <dgm:prSet presAssocID="{9B0F59BB-257A-4045-A424-A589D6564C3C}" presName="connectorText" presStyleLbl="sibTrans2D1" presStyleIdx="0" presStyleCnt="4"/>
      <dgm:spPr/>
    </dgm:pt>
    <dgm:pt modelId="{926ABCF8-593B-CD4D-9EE3-D5D0399E1EB7}" type="pres">
      <dgm:prSet presAssocID="{1A5304F9-CFBA-7B46-928A-4C6761533A7D}" presName="node" presStyleLbl="node1" presStyleIdx="1" presStyleCnt="5" custScaleX="185076">
        <dgm:presLayoutVars>
          <dgm:bulletEnabled val="1"/>
        </dgm:presLayoutVars>
      </dgm:prSet>
      <dgm:spPr/>
    </dgm:pt>
    <dgm:pt modelId="{E4DE7A6B-FFA5-F44C-AA4E-2FF44F48061D}" type="pres">
      <dgm:prSet presAssocID="{0B1ECF6F-CF33-F84F-8E84-035D00772366}" presName="sibTrans" presStyleLbl="sibTrans2D1" presStyleIdx="1" presStyleCnt="4"/>
      <dgm:spPr/>
    </dgm:pt>
    <dgm:pt modelId="{481E148C-A7CB-1246-8BC9-0FB0B5DF08B4}" type="pres">
      <dgm:prSet presAssocID="{0B1ECF6F-CF33-F84F-8E84-035D00772366}" presName="connectorText" presStyleLbl="sibTrans2D1" presStyleIdx="1" presStyleCnt="4"/>
      <dgm:spPr/>
    </dgm:pt>
    <dgm:pt modelId="{3693848A-1DF4-4449-9EA9-0D449A732DD2}" type="pres">
      <dgm:prSet presAssocID="{56E96666-B39A-9C40-AFE3-592C5D410DEC}" presName="node" presStyleLbl="node1" presStyleIdx="2" presStyleCnt="5" custScaleX="1855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F8FF2C-9862-7648-AE96-5719C6920FBB}" type="pres">
      <dgm:prSet presAssocID="{58AA8E87-B130-5B43-9D21-1763F03B5EAB}" presName="sibTrans" presStyleLbl="sibTrans2D1" presStyleIdx="2" presStyleCnt="4"/>
      <dgm:spPr/>
    </dgm:pt>
    <dgm:pt modelId="{45F13A16-7365-814B-B034-63DD5F43EF3F}" type="pres">
      <dgm:prSet presAssocID="{58AA8E87-B130-5B43-9D21-1763F03B5EAB}" presName="connectorText" presStyleLbl="sibTrans2D1" presStyleIdx="2" presStyleCnt="4"/>
      <dgm:spPr/>
    </dgm:pt>
    <dgm:pt modelId="{6FA09671-B9D1-A045-B2A2-736B87920046}" type="pres">
      <dgm:prSet presAssocID="{522949E3-1D15-3E40-AC90-0542390933AB}" presName="node" presStyleLbl="node1" presStyleIdx="3" presStyleCnt="5" custScaleX="184242">
        <dgm:presLayoutVars>
          <dgm:bulletEnabled val="1"/>
        </dgm:presLayoutVars>
      </dgm:prSet>
      <dgm:spPr/>
    </dgm:pt>
    <dgm:pt modelId="{7C755F52-8F2C-0644-B194-50878E002B7E}" type="pres">
      <dgm:prSet presAssocID="{9C9B0CEA-79DA-554D-9233-E82B5177815C}" presName="sibTrans" presStyleLbl="sibTrans2D1" presStyleIdx="3" presStyleCnt="4"/>
      <dgm:spPr/>
    </dgm:pt>
    <dgm:pt modelId="{604E8E83-BDA8-2544-8819-BBE01A5C0C6E}" type="pres">
      <dgm:prSet presAssocID="{9C9B0CEA-79DA-554D-9233-E82B5177815C}" presName="connectorText" presStyleLbl="sibTrans2D1" presStyleIdx="3" presStyleCnt="4"/>
      <dgm:spPr/>
    </dgm:pt>
    <dgm:pt modelId="{251E4581-0F64-6D45-8268-1C0C7C5FE4D2}" type="pres">
      <dgm:prSet presAssocID="{FED1A4EB-920A-2E4D-817F-0F5C756C417F}" presName="node" presStyleLbl="node1" presStyleIdx="4" presStyleCnt="5" custScaleX="184242">
        <dgm:presLayoutVars>
          <dgm:bulletEnabled val="1"/>
        </dgm:presLayoutVars>
      </dgm:prSet>
      <dgm:spPr/>
    </dgm:pt>
  </dgm:ptLst>
  <dgm:cxnLst>
    <dgm:cxn modelId="{3796B7F9-5172-2B46-97D3-905CA38E91D4}" srcId="{B2D7BBB9-3EF4-DF4C-A777-8068A505C9FA}" destId="{893170CD-9E3F-8D40-9EAB-16FCECA81635}" srcOrd="0" destOrd="0" parTransId="{E50E2A78-EDBB-CA47-94DF-68EB7AB31E2E}" sibTransId="{9B0F59BB-257A-4045-A424-A589D6564C3C}"/>
    <dgm:cxn modelId="{39915B90-CF88-6D43-8827-CF9DCF417F73}" type="presOf" srcId="{58AA8E87-B130-5B43-9D21-1763F03B5EAB}" destId="{45F13A16-7365-814B-B034-63DD5F43EF3F}" srcOrd="1" destOrd="0" presId="urn:microsoft.com/office/officeart/2005/8/layout/process2"/>
    <dgm:cxn modelId="{9549C385-7866-994F-A33C-22EE18973788}" type="presOf" srcId="{1A5304F9-CFBA-7B46-928A-4C6761533A7D}" destId="{926ABCF8-593B-CD4D-9EE3-D5D0399E1EB7}" srcOrd="0" destOrd="0" presId="urn:microsoft.com/office/officeart/2005/8/layout/process2"/>
    <dgm:cxn modelId="{26DADF37-68C6-5F45-B54F-ADB85FB58D92}" srcId="{B2D7BBB9-3EF4-DF4C-A777-8068A505C9FA}" destId="{522949E3-1D15-3E40-AC90-0542390933AB}" srcOrd="3" destOrd="0" parTransId="{BD90CB4D-DCDE-3C4F-BE8D-D379AA193457}" sibTransId="{9C9B0CEA-79DA-554D-9233-E82B5177815C}"/>
    <dgm:cxn modelId="{0C62FDAF-0FCD-EE46-9510-3E8A607E7C84}" type="presOf" srcId="{9C9B0CEA-79DA-554D-9233-E82B5177815C}" destId="{7C755F52-8F2C-0644-B194-50878E002B7E}" srcOrd="0" destOrd="0" presId="urn:microsoft.com/office/officeart/2005/8/layout/process2"/>
    <dgm:cxn modelId="{F083638F-BD18-FB46-8453-F39B61B13581}" type="presOf" srcId="{9C9B0CEA-79DA-554D-9233-E82B5177815C}" destId="{604E8E83-BDA8-2544-8819-BBE01A5C0C6E}" srcOrd="1" destOrd="0" presId="urn:microsoft.com/office/officeart/2005/8/layout/process2"/>
    <dgm:cxn modelId="{F09FB066-C88B-C946-87A6-A867C6E318DD}" type="presOf" srcId="{9B0F59BB-257A-4045-A424-A589D6564C3C}" destId="{77EB0DBD-2FF5-6B43-AE85-E8A7069A51B3}" srcOrd="1" destOrd="0" presId="urn:microsoft.com/office/officeart/2005/8/layout/process2"/>
    <dgm:cxn modelId="{102F79C6-B4E0-5647-B97A-D82588FEED06}" srcId="{B2D7BBB9-3EF4-DF4C-A777-8068A505C9FA}" destId="{FED1A4EB-920A-2E4D-817F-0F5C756C417F}" srcOrd="4" destOrd="0" parTransId="{F8F644CA-8B2F-9641-99F7-07D723F0E499}" sibTransId="{B1025C4B-04F0-F743-84DE-765BF7C5C84D}"/>
    <dgm:cxn modelId="{014DE48A-AB11-834A-8C82-437B6AD5A7C0}" type="presOf" srcId="{B2D7BBB9-3EF4-DF4C-A777-8068A505C9FA}" destId="{7729AB7C-5004-5B4E-B262-C1407B329ACE}" srcOrd="0" destOrd="0" presId="urn:microsoft.com/office/officeart/2005/8/layout/process2"/>
    <dgm:cxn modelId="{AAD89D6B-DBC8-F643-BBF6-EB40623918A9}" srcId="{B2D7BBB9-3EF4-DF4C-A777-8068A505C9FA}" destId="{1A5304F9-CFBA-7B46-928A-4C6761533A7D}" srcOrd="1" destOrd="0" parTransId="{44E66761-F37F-7E4C-AD68-3E0EFEA6A722}" sibTransId="{0B1ECF6F-CF33-F84F-8E84-035D00772366}"/>
    <dgm:cxn modelId="{35219D76-CBDF-544F-AAC5-8C4E9CB4297F}" type="presOf" srcId="{FED1A4EB-920A-2E4D-817F-0F5C756C417F}" destId="{251E4581-0F64-6D45-8268-1C0C7C5FE4D2}" srcOrd="0" destOrd="0" presId="urn:microsoft.com/office/officeart/2005/8/layout/process2"/>
    <dgm:cxn modelId="{12060E86-03FD-6C4E-91AE-5B5B4CE0C1AE}" type="presOf" srcId="{9B0F59BB-257A-4045-A424-A589D6564C3C}" destId="{08F17AD7-9C25-E64E-A15C-7E9774362C0B}" srcOrd="0" destOrd="0" presId="urn:microsoft.com/office/officeart/2005/8/layout/process2"/>
    <dgm:cxn modelId="{B6DA7F5E-EC7F-D04A-8676-25B0A1E0A323}" type="presOf" srcId="{0B1ECF6F-CF33-F84F-8E84-035D00772366}" destId="{481E148C-A7CB-1246-8BC9-0FB0B5DF08B4}" srcOrd="1" destOrd="0" presId="urn:microsoft.com/office/officeart/2005/8/layout/process2"/>
    <dgm:cxn modelId="{9DE67656-0A1D-7547-95A0-2127714301C9}" type="presOf" srcId="{58AA8E87-B130-5B43-9D21-1763F03B5EAB}" destId="{28F8FF2C-9862-7648-AE96-5719C6920FBB}" srcOrd="0" destOrd="0" presId="urn:microsoft.com/office/officeart/2005/8/layout/process2"/>
    <dgm:cxn modelId="{EFCF0E1A-C3B2-7449-9DE4-18A7130DA0E8}" type="presOf" srcId="{522949E3-1D15-3E40-AC90-0542390933AB}" destId="{6FA09671-B9D1-A045-B2A2-736B87920046}" srcOrd="0" destOrd="0" presId="urn:microsoft.com/office/officeart/2005/8/layout/process2"/>
    <dgm:cxn modelId="{3C8EE63F-D6E7-404C-B94A-CE62CCD2C45B}" type="presOf" srcId="{893170CD-9E3F-8D40-9EAB-16FCECA81635}" destId="{96218ECC-C94F-A642-9C07-6017DB1C97AF}" srcOrd="0" destOrd="0" presId="urn:microsoft.com/office/officeart/2005/8/layout/process2"/>
    <dgm:cxn modelId="{4CDB7124-B032-D248-BA3E-5A49C39BCCC9}" srcId="{B2D7BBB9-3EF4-DF4C-A777-8068A505C9FA}" destId="{56E96666-B39A-9C40-AFE3-592C5D410DEC}" srcOrd="2" destOrd="0" parTransId="{58F16BDD-444B-D347-B771-422F979145E7}" sibTransId="{58AA8E87-B130-5B43-9D21-1763F03B5EAB}"/>
    <dgm:cxn modelId="{26F4578D-2538-AE42-9650-7E670A0FD7A1}" type="presOf" srcId="{0B1ECF6F-CF33-F84F-8E84-035D00772366}" destId="{E4DE7A6B-FFA5-F44C-AA4E-2FF44F48061D}" srcOrd="0" destOrd="0" presId="urn:microsoft.com/office/officeart/2005/8/layout/process2"/>
    <dgm:cxn modelId="{7ED77DB1-6879-D240-8838-ADAA92FB7DD3}" type="presOf" srcId="{56E96666-B39A-9C40-AFE3-592C5D410DEC}" destId="{3693848A-1DF4-4449-9EA9-0D449A732DD2}" srcOrd="0" destOrd="0" presId="urn:microsoft.com/office/officeart/2005/8/layout/process2"/>
    <dgm:cxn modelId="{89201E18-490F-9646-8777-BCE8E83F76E6}" type="presParOf" srcId="{7729AB7C-5004-5B4E-B262-C1407B329ACE}" destId="{96218ECC-C94F-A642-9C07-6017DB1C97AF}" srcOrd="0" destOrd="0" presId="urn:microsoft.com/office/officeart/2005/8/layout/process2"/>
    <dgm:cxn modelId="{63476AD7-11BF-8342-9FB6-9C9ECD2A3268}" type="presParOf" srcId="{7729AB7C-5004-5B4E-B262-C1407B329ACE}" destId="{08F17AD7-9C25-E64E-A15C-7E9774362C0B}" srcOrd="1" destOrd="0" presId="urn:microsoft.com/office/officeart/2005/8/layout/process2"/>
    <dgm:cxn modelId="{E0971599-4095-6E46-8A6E-B20A703614ED}" type="presParOf" srcId="{08F17AD7-9C25-E64E-A15C-7E9774362C0B}" destId="{77EB0DBD-2FF5-6B43-AE85-E8A7069A51B3}" srcOrd="0" destOrd="0" presId="urn:microsoft.com/office/officeart/2005/8/layout/process2"/>
    <dgm:cxn modelId="{911B2BA4-0352-6D4C-B6FE-15045B65B3E2}" type="presParOf" srcId="{7729AB7C-5004-5B4E-B262-C1407B329ACE}" destId="{926ABCF8-593B-CD4D-9EE3-D5D0399E1EB7}" srcOrd="2" destOrd="0" presId="urn:microsoft.com/office/officeart/2005/8/layout/process2"/>
    <dgm:cxn modelId="{4F2BD3F8-0D9A-4E43-AA5C-CEA678502E8E}" type="presParOf" srcId="{7729AB7C-5004-5B4E-B262-C1407B329ACE}" destId="{E4DE7A6B-FFA5-F44C-AA4E-2FF44F48061D}" srcOrd="3" destOrd="0" presId="urn:microsoft.com/office/officeart/2005/8/layout/process2"/>
    <dgm:cxn modelId="{F19D602B-2409-F84E-AD77-09DEB4CFA59A}" type="presParOf" srcId="{E4DE7A6B-FFA5-F44C-AA4E-2FF44F48061D}" destId="{481E148C-A7CB-1246-8BC9-0FB0B5DF08B4}" srcOrd="0" destOrd="0" presId="urn:microsoft.com/office/officeart/2005/8/layout/process2"/>
    <dgm:cxn modelId="{29B1D818-AB67-444D-9A1B-F9704A138BF8}" type="presParOf" srcId="{7729AB7C-5004-5B4E-B262-C1407B329ACE}" destId="{3693848A-1DF4-4449-9EA9-0D449A732DD2}" srcOrd="4" destOrd="0" presId="urn:microsoft.com/office/officeart/2005/8/layout/process2"/>
    <dgm:cxn modelId="{A3F8DF9E-D39F-174B-B855-13807B0587F4}" type="presParOf" srcId="{7729AB7C-5004-5B4E-B262-C1407B329ACE}" destId="{28F8FF2C-9862-7648-AE96-5719C6920FBB}" srcOrd="5" destOrd="0" presId="urn:microsoft.com/office/officeart/2005/8/layout/process2"/>
    <dgm:cxn modelId="{3C606CE3-D28F-6546-86E9-C3875857335F}" type="presParOf" srcId="{28F8FF2C-9862-7648-AE96-5719C6920FBB}" destId="{45F13A16-7365-814B-B034-63DD5F43EF3F}" srcOrd="0" destOrd="0" presId="urn:microsoft.com/office/officeart/2005/8/layout/process2"/>
    <dgm:cxn modelId="{F99B3614-94BA-BF40-A465-532DE664A5C7}" type="presParOf" srcId="{7729AB7C-5004-5B4E-B262-C1407B329ACE}" destId="{6FA09671-B9D1-A045-B2A2-736B87920046}" srcOrd="6" destOrd="0" presId="urn:microsoft.com/office/officeart/2005/8/layout/process2"/>
    <dgm:cxn modelId="{5E467565-8088-D34F-8D1E-FC7FA6324414}" type="presParOf" srcId="{7729AB7C-5004-5B4E-B262-C1407B329ACE}" destId="{7C755F52-8F2C-0644-B194-50878E002B7E}" srcOrd="7" destOrd="0" presId="urn:microsoft.com/office/officeart/2005/8/layout/process2"/>
    <dgm:cxn modelId="{34616F83-357C-444F-BC9E-A6DF66892646}" type="presParOf" srcId="{7C755F52-8F2C-0644-B194-50878E002B7E}" destId="{604E8E83-BDA8-2544-8819-BBE01A5C0C6E}" srcOrd="0" destOrd="0" presId="urn:microsoft.com/office/officeart/2005/8/layout/process2"/>
    <dgm:cxn modelId="{B34D5A86-8674-6B4E-973D-67BFDECA2F61}" type="presParOf" srcId="{7729AB7C-5004-5B4E-B262-C1407B329ACE}" destId="{251E4581-0F64-6D45-8268-1C0C7C5FE4D2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DBFDB3-96F7-A74A-8E9F-5CDCA6937E8E}">
      <dsp:nvSpPr>
        <dsp:cNvPr id="0" name=""/>
        <dsp:cNvSpPr/>
      </dsp:nvSpPr>
      <dsp:spPr>
        <a:xfrm>
          <a:off x="648043" y="0"/>
          <a:ext cx="6793954" cy="151216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819FE9D-2B23-2342-BF42-6546F3B1BE66}">
      <dsp:nvSpPr>
        <dsp:cNvPr id="0" name=""/>
        <dsp:cNvSpPr/>
      </dsp:nvSpPr>
      <dsp:spPr>
        <a:xfrm>
          <a:off x="167819" y="453650"/>
          <a:ext cx="2397866" cy="60486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Phone</a:t>
          </a:r>
          <a:endParaRPr lang="en-US" sz="1500" kern="1200" dirty="0"/>
        </a:p>
      </dsp:txBody>
      <dsp:txXfrm>
        <a:off x="197346" y="483177"/>
        <a:ext cx="2338812" cy="545813"/>
      </dsp:txXfrm>
    </dsp:sp>
    <dsp:sp modelId="{BBFD4B5C-4E94-E841-BE27-205545AC58C4}">
      <dsp:nvSpPr>
        <dsp:cNvPr id="0" name=""/>
        <dsp:cNvSpPr/>
      </dsp:nvSpPr>
      <dsp:spPr>
        <a:xfrm>
          <a:off x="2797510" y="453650"/>
          <a:ext cx="2397866" cy="60486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Onsite</a:t>
          </a:r>
          <a:endParaRPr lang="en-US" sz="1500" kern="1200" dirty="0"/>
        </a:p>
      </dsp:txBody>
      <dsp:txXfrm>
        <a:off x="2827037" y="483177"/>
        <a:ext cx="2338812" cy="545813"/>
      </dsp:txXfrm>
    </dsp:sp>
    <dsp:sp modelId="{4994E7A0-7096-1849-825F-6852B89D89D2}">
      <dsp:nvSpPr>
        <dsp:cNvPr id="0" name=""/>
        <dsp:cNvSpPr/>
      </dsp:nvSpPr>
      <dsp:spPr>
        <a:xfrm>
          <a:off x="5427202" y="453650"/>
          <a:ext cx="2397866" cy="60486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Hiring Committee &amp; Decision</a:t>
          </a:r>
          <a:endParaRPr lang="en-US" sz="1500" kern="1200" dirty="0"/>
        </a:p>
      </dsp:txBody>
      <dsp:txXfrm>
        <a:off x="5456729" y="483177"/>
        <a:ext cx="2338812" cy="5458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95A148-68B6-7449-BC12-05436624667D}">
      <dsp:nvSpPr>
        <dsp:cNvPr id="0" name=""/>
        <dsp:cNvSpPr/>
      </dsp:nvSpPr>
      <dsp:spPr>
        <a:xfrm>
          <a:off x="0" y="3059187"/>
          <a:ext cx="4978718" cy="1004093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5 Minutes</a:t>
          </a:r>
          <a:endParaRPr lang="en-US" sz="1900" kern="1200" dirty="0"/>
        </a:p>
      </dsp:txBody>
      <dsp:txXfrm>
        <a:off x="0" y="3059187"/>
        <a:ext cx="4978718" cy="542210"/>
      </dsp:txXfrm>
    </dsp:sp>
    <dsp:sp modelId="{6770BBC3-27EE-1C4E-8B71-CCCABA261661}">
      <dsp:nvSpPr>
        <dsp:cNvPr id="0" name=""/>
        <dsp:cNvSpPr/>
      </dsp:nvSpPr>
      <dsp:spPr>
        <a:xfrm>
          <a:off x="0" y="3581316"/>
          <a:ext cx="4978718" cy="4618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Questions FOR Interviewer</a:t>
          </a:r>
          <a:endParaRPr lang="en-US" sz="2700" kern="1200" dirty="0"/>
        </a:p>
      </dsp:txBody>
      <dsp:txXfrm>
        <a:off x="0" y="3581316"/>
        <a:ext cx="4978718" cy="461883"/>
      </dsp:txXfrm>
    </dsp:sp>
    <dsp:sp modelId="{8E7B6B7A-BB97-154D-9793-CB54BDAA89D6}">
      <dsp:nvSpPr>
        <dsp:cNvPr id="0" name=""/>
        <dsp:cNvSpPr/>
      </dsp:nvSpPr>
      <dsp:spPr>
        <a:xfrm rot="10800000">
          <a:off x="0" y="1529953"/>
          <a:ext cx="4978718" cy="1544296"/>
        </a:xfrm>
        <a:prstGeom prst="upArrowCallou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35 </a:t>
          </a:r>
          <a:r>
            <a:rPr lang="en-US" sz="1900" kern="1200" dirty="0" smtClean="0"/>
            <a:t>Minutes</a:t>
          </a:r>
          <a:endParaRPr lang="en-US" sz="1900" kern="1200" dirty="0"/>
        </a:p>
      </dsp:txBody>
      <dsp:txXfrm rot="-10800000">
        <a:off x="0" y="1529953"/>
        <a:ext cx="4978718" cy="542047"/>
      </dsp:txXfrm>
    </dsp:sp>
    <dsp:sp modelId="{E33A010D-8C97-3249-B04F-6DA701E6F0ED}">
      <dsp:nvSpPr>
        <dsp:cNvPr id="0" name=""/>
        <dsp:cNvSpPr/>
      </dsp:nvSpPr>
      <dsp:spPr>
        <a:xfrm>
          <a:off x="0" y="2072001"/>
          <a:ext cx="2489359" cy="4617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Question #1</a:t>
          </a:r>
          <a:endParaRPr lang="en-US" sz="2700" kern="1200" dirty="0"/>
        </a:p>
      </dsp:txBody>
      <dsp:txXfrm>
        <a:off x="0" y="2072001"/>
        <a:ext cx="2489359" cy="461744"/>
      </dsp:txXfrm>
    </dsp:sp>
    <dsp:sp modelId="{114241DE-F5CA-4447-9FCB-F8F84CA7F395}">
      <dsp:nvSpPr>
        <dsp:cNvPr id="0" name=""/>
        <dsp:cNvSpPr/>
      </dsp:nvSpPr>
      <dsp:spPr>
        <a:xfrm>
          <a:off x="2489359" y="2072001"/>
          <a:ext cx="2489359" cy="4617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Question #2</a:t>
          </a:r>
          <a:endParaRPr lang="en-US" sz="2700" kern="1200" dirty="0"/>
        </a:p>
      </dsp:txBody>
      <dsp:txXfrm>
        <a:off x="2489359" y="2072001"/>
        <a:ext cx="2489359" cy="461744"/>
      </dsp:txXfrm>
    </dsp:sp>
    <dsp:sp modelId="{64B42C5E-2D8E-1D40-9DC4-EAC0199189CC}">
      <dsp:nvSpPr>
        <dsp:cNvPr id="0" name=""/>
        <dsp:cNvSpPr/>
      </dsp:nvSpPr>
      <dsp:spPr>
        <a:xfrm rot="10800000">
          <a:off x="0" y="718"/>
          <a:ext cx="4978718" cy="1544296"/>
        </a:xfrm>
        <a:prstGeom prst="upArrowCallou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5 Minutes</a:t>
          </a:r>
          <a:endParaRPr lang="en-US" sz="1900" kern="1200" dirty="0"/>
        </a:p>
      </dsp:txBody>
      <dsp:txXfrm rot="-10800000">
        <a:off x="0" y="718"/>
        <a:ext cx="4978718" cy="542047"/>
      </dsp:txXfrm>
    </dsp:sp>
    <dsp:sp modelId="{AED0B417-4BFF-8B4D-A361-7C62D60AB3ED}">
      <dsp:nvSpPr>
        <dsp:cNvPr id="0" name=""/>
        <dsp:cNvSpPr/>
      </dsp:nvSpPr>
      <dsp:spPr>
        <a:xfrm>
          <a:off x="0" y="542766"/>
          <a:ext cx="4978718" cy="4617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Prior Experience</a:t>
          </a:r>
          <a:endParaRPr lang="en-US" sz="2700" kern="1200" dirty="0"/>
        </a:p>
      </dsp:txBody>
      <dsp:txXfrm>
        <a:off x="0" y="542766"/>
        <a:ext cx="4978718" cy="4617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95A148-68B6-7449-BC12-05436624667D}">
      <dsp:nvSpPr>
        <dsp:cNvPr id="0" name=""/>
        <dsp:cNvSpPr/>
      </dsp:nvSpPr>
      <dsp:spPr>
        <a:xfrm>
          <a:off x="0" y="3059187"/>
          <a:ext cx="4978718" cy="1004093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5 Minutes</a:t>
          </a:r>
          <a:endParaRPr lang="en-US" sz="1900" kern="1200" dirty="0"/>
        </a:p>
      </dsp:txBody>
      <dsp:txXfrm>
        <a:off x="0" y="3059187"/>
        <a:ext cx="4978718" cy="542210"/>
      </dsp:txXfrm>
    </dsp:sp>
    <dsp:sp modelId="{6770BBC3-27EE-1C4E-8B71-CCCABA261661}">
      <dsp:nvSpPr>
        <dsp:cNvPr id="0" name=""/>
        <dsp:cNvSpPr/>
      </dsp:nvSpPr>
      <dsp:spPr>
        <a:xfrm>
          <a:off x="0" y="3581316"/>
          <a:ext cx="4978718" cy="4618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Questions FOR Interviewer</a:t>
          </a:r>
          <a:endParaRPr lang="en-US" sz="2700" kern="1200" dirty="0"/>
        </a:p>
      </dsp:txBody>
      <dsp:txXfrm>
        <a:off x="0" y="3581316"/>
        <a:ext cx="4978718" cy="461883"/>
      </dsp:txXfrm>
    </dsp:sp>
    <dsp:sp modelId="{8E7B6B7A-BB97-154D-9793-CB54BDAA89D6}">
      <dsp:nvSpPr>
        <dsp:cNvPr id="0" name=""/>
        <dsp:cNvSpPr/>
      </dsp:nvSpPr>
      <dsp:spPr>
        <a:xfrm rot="10800000">
          <a:off x="0" y="1529953"/>
          <a:ext cx="4978718" cy="1544296"/>
        </a:xfrm>
        <a:prstGeom prst="upArrowCallou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35 </a:t>
          </a:r>
          <a:r>
            <a:rPr lang="en-US" sz="1900" kern="1200" dirty="0" smtClean="0"/>
            <a:t>Minutes</a:t>
          </a:r>
          <a:endParaRPr lang="en-US" sz="1900" kern="1200" dirty="0"/>
        </a:p>
      </dsp:txBody>
      <dsp:txXfrm rot="-10800000">
        <a:off x="0" y="1529953"/>
        <a:ext cx="4978718" cy="542047"/>
      </dsp:txXfrm>
    </dsp:sp>
    <dsp:sp modelId="{E33A010D-8C97-3249-B04F-6DA701E6F0ED}">
      <dsp:nvSpPr>
        <dsp:cNvPr id="0" name=""/>
        <dsp:cNvSpPr/>
      </dsp:nvSpPr>
      <dsp:spPr>
        <a:xfrm>
          <a:off x="0" y="2072001"/>
          <a:ext cx="4978718" cy="4617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Question </a:t>
          </a:r>
          <a:r>
            <a:rPr lang="en-US" sz="2700" kern="1200" dirty="0" smtClean="0"/>
            <a:t>#1</a:t>
          </a:r>
          <a:endParaRPr lang="en-US" sz="2700" kern="1200" dirty="0"/>
        </a:p>
      </dsp:txBody>
      <dsp:txXfrm>
        <a:off x="0" y="2072001"/>
        <a:ext cx="4978718" cy="461744"/>
      </dsp:txXfrm>
    </dsp:sp>
    <dsp:sp modelId="{64B42C5E-2D8E-1D40-9DC4-EAC0199189CC}">
      <dsp:nvSpPr>
        <dsp:cNvPr id="0" name=""/>
        <dsp:cNvSpPr/>
      </dsp:nvSpPr>
      <dsp:spPr>
        <a:xfrm rot="10800000">
          <a:off x="0" y="718"/>
          <a:ext cx="4978718" cy="1544296"/>
        </a:xfrm>
        <a:prstGeom prst="upArrowCallou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5 Minutes</a:t>
          </a:r>
          <a:endParaRPr lang="en-US" sz="1900" kern="1200" dirty="0"/>
        </a:p>
      </dsp:txBody>
      <dsp:txXfrm rot="-10800000">
        <a:off x="0" y="718"/>
        <a:ext cx="4978718" cy="542047"/>
      </dsp:txXfrm>
    </dsp:sp>
    <dsp:sp modelId="{AED0B417-4BFF-8B4D-A361-7C62D60AB3ED}">
      <dsp:nvSpPr>
        <dsp:cNvPr id="0" name=""/>
        <dsp:cNvSpPr/>
      </dsp:nvSpPr>
      <dsp:spPr>
        <a:xfrm>
          <a:off x="0" y="542766"/>
          <a:ext cx="4978718" cy="4617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Prior Experience</a:t>
          </a:r>
          <a:endParaRPr lang="en-US" sz="2700" kern="1200" dirty="0"/>
        </a:p>
      </dsp:txBody>
      <dsp:txXfrm>
        <a:off x="0" y="542766"/>
        <a:ext cx="4978718" cy="4617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218ECC-C94F-A642-9C07-6017DB1C97AF}">
      <dsp:nvSpPr>
        <dsp:cNvPr id="0" name=""/>
        <dsp:cNvSpPr/>
      </dsp:nvSpPr>
      <dsp:spPr>
        <a:xfrm>
          <a:off x="405631" y="2680"/>
          <a:ext cx="4618817" cy="6267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i="1" kern="1200" dirty="0" smtClean="0"/>
            <a:t>I’m a software engineer at ...</a:t>
          </a:r>
          <a:endParaRPr lang="en-US" sz="2400" kern="1200" dirty="0"/>
        </a:p>
      </dsp:txBody>
      <dsp:txXfrm>
        <a:off x="423987" y="21036"/>
        <a:ext cx="4582105" cy="590020"/>
      </dsp:txXfrm>
    </dsp:sp>
    <dsp:sp modelId="{08F17AD7-9C25-E64E-A15C-7E9774362C0B}">
      <dsp:nvSpPr>
        <dsp:cNvPr id="0" name=""/>
        <dsp:cNvSpPr/>
      </dsp:nvSpPr>
      <dsp:spPr>
        <a:xfrm rot="5400000">
          <a:off x="2597527" y="645081"/>
          <a:ext cx="235024" cy="28202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2630431" y="668584"/>
        <a:ext cx="169217" cy="164517"/>
      </dsp:txXfrm>
    </dsp:sp>
    <dsp:sp modelId="{926ABCF8-593B-CD4D-9EE3-D5D0399E1EB7}">
      <dsp:nvSpPr>
        <dsp:cNvPr id="0" name=""/>
        <dsp:cNvSpPr/>
      </dsp:nvSpPr>
      <dsp:spPr>
        <a:xfrm>
          <a:off x="395177" y="942779"/>
          <a:ext cx="4639725" cy="6267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My background’s in CS. </a:t>
          </a:r>
          <a:endParaRPr lang="en-US" sz="1800" kern="1200" dirty="0"/>
        </a:p>
      </dsp:txBody>
      <dsp:txXfrm>
        <a:off x="413533" y="961135"/>
        <a:ext cx="4603013" cy="590020"/>
      </dsp:txXfrm>
    </dsp:sp>
    <dsp:sp modelId="{E4DE7A6B-FFA5-F44C-AA4E-2FF44F48061D}">
      <dsp:nvSpPr>
        <dsp:cNvPr id="0" name=""/>
        <dsp:cNvSpPr/>
      </dsp:nvSpPr>
      <dsp:spPr>
        <a:xfrm rot="5400000">
          <a:off x="2597527" y="1585179"/>
          <a:ext cx="235024" cy="28202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2630431" y="1608682"/>
        <a:ext cx="169217" cy="164517"/>
      </dsp:txXfrm>
    </dsp:sp>
    <dsp:sp modelId="{3693848A-1DF4-4449-9EA9-0D449A732DD2}">
      <dsp:nvSpPr>
        <dsp:cNvPr id="0" name=""/>
        <dsp:cNvSpPr/>
      </dsp:nvSpPr>
      <dsp:spPr>
        <a:xfrm>
          <a:off x="389524" y="1882877"/>
          <a:ext cx="4651031" cy="6267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I studied at </a:t>
          </a:r>
          <a:r>
            <a:rPr lang="en-US" sz="1800" i="1" kern="1200" dirty="0" err="1" smtClean="0"/>
            <a:t>UPenn</a:t>
          </a:r>
          <a:r>
            <a:rPr lang="en-US" sz="1800" i="1" kern="1200" dirty="0" smtClean="0"/>
            <a:t> and then…</a:t>
          </a:r>
          <a:endParaRPr lang="en-US" sz="1800" kern="1200" dirty="0"/>
        </a:p>
      </dsp:txBody>
      <dsp:txXfrm>
        <a:off x="407880" y="1901233"/>
        <a:ext cx="4614319" cy="590020"/>
      </dsp:txXfrm>
    </dsp:sp>
    <dsp:sp modelId="{28F8FF2C-9862-7648-AE96-5719C6920FBB}">
      <dsp:nvSpPr>
        <dsp:cNvPr id="0" name=""/>
        <dsp:cNvSpPr/>
      </dsp:nvSpPr>
      <dsp:spPr>
        <a:xfrm rot="5400000">
          <a:off x="2597527" y="2525278"/>
          <a:ext cx="235024" cy="28202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2630431" y="2548781"/>
        <a:ext cx="169217" cy="164517"/>
      </dsp:txXfrm>
    </dsp:sp>
    <dsp:sp modelId="{6FA09671-B9D1-A045-B2A2-736B87920046}">
      <dsp:nvSpPr>
        <dsp:cNvPr id="0" name=""/>
        <dsp:cNvSpPr/>
      </dsp:nvSpPr>
      <dsp:spPr>
        <a:xfrm>
          <a:off x="405631" y="2822976"/>
          <a:ext cx="4618817" cy="6267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At my current company, I …</a:t>
          </a:r>
          <a:endParaRPr lang="en-US" sz="1800" kern="1200" dirty="0"/>
        </a:p>
      </dsp:txBody>
      <dsp:txXfrm>
        <a:off x="423987" y="2841332"/>
        <a:ext cx="4582105" cy="590020"/>
      </dsp:txXfrm>
    </dsp:sp>
    <dsp:sp modelId="{7C755F52-8F2C-0644-B194-50878E002B7E}">
      <dsp:nvSpPr>
        <dsp:cNvPr id="0" name=""/>
        <dsp:cNvSpPr/>
      </dsp:nvSpPr>
      <dsp:spPr>
        <a:xfrm rot="5400000">
          <a:off x="2597527" y="3465377"/>
          <a:ext cx="235024" cy="28202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-5400000">
        <a:off x="2630431" y="3488880"/>
        <a:ext cx="169217" cy="164517"/>
      </dsp:txXfrm>
    </dsp:sp>
    <dsp:sp modelId="{251E4581-0F64-6D45-8268-1C0C7C5FE4D2}">
      <dsp:nvSpPr>
        <dsp:cNvPr id="0" name=""/>
        <dsp:cNvSpPr/>
      </dsp:nvSpPr>
      <dsp:spPr>
        <a:xfrm>
          <a:off x="405631" y="3763075"/>
          <a:ext cx="4618817" cy="6267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smtClean="0"/>
            <a:t>Outside of work I …</a:t>
          </a:r>
          <a:endParaRPr lang="en-US" sz="1800" kern="1200"/>
        </a:p>
      </dsp:txBody>
      <dsp:txXfrm>
        <a:off x="423987" y="3781431"/>
        <a:ext cx="4582105" cy="5900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3CB05-CFD3-DB4F-A9B2-A79B11A74CB8}" type="datetimeFigureOut">
              <a:rPr lang="en-US" smtClean="0"/>
              <a:t>1/5/17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39AEA-788A-494D-AF43-011BB68A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7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B657E-3EEE-7542-8DBF-F99E964E2C7B}" type="datetimeFigureOut">
              <a:rPr lang="en-US" smtClean="0"/>
              <a:t>1/5/17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69EE7-8907-4441-BC2E-6E7FA00E2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346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Relationship Id="rId3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Relationship Id="rId3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jpg"/><Relationship Id="rId5" Type="http://schemas.openxmlformats.org/officeDocument/2006/relationships/image" Target="../media/image13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2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4139952" y="2060848"/>
            <a:ext cx="5004048" cy="3312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00" dirty="0"/>
          </a:p>
        </p:txBody>
      </p:sp>
      <p:grpSp>
        <p:nvGrpSpPr>
          <p:cNvPr id="10" name="Group 24"/>
          <p:cNvGrpSpPr/>
          <p:nvPr userDrawn="1"/>
        </p:nvGrpSpPr>
        <p:grpSpPr>
          <a:xfrm>
            <a:off x="4139952" y="4437112"/>
            <a:ext cx="5004000" cy="18274"/>
            <a:chOff x="17175175" y="-41076"/>
            <a:chExt cx="1116000" cy="1368152"/>
          </a:xfrm>
        </p:grpSpPr>
        <p:sp>
          <p:nvSpPr>
            <p:cNvPr id="11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2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3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4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5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6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</p:grpSp>
      <p:sp>
        <p:nvSpPr>
          <p:cNvPr id="19" name="Freeform 19"/>
          <p:cNvSpPr>
            <a:spLocks noEditPoints="1"/>
          </p:cNvSpPr>
          <p:nvPr userDrawn="1"/>
        </p:nvSpPr>
        <p:spPr bwMode="auto">
          <a:xfrm>
            <a:off x="4427984" y="4666652"/>
            <a:ext cx="503280" cy="504810"/>
          </a:xfrm>
          <a:custGeom>
            <a:avLst/>
            <a:gdLst>
              <a:gd name="T0" fmla="*/ 1196 w 3287"/>
              <a:gd name="T1" fmla="*/ 411 h 3294"/>
              <a:gd name="T2" fmla="*/ 748 w 3287"/>
              <a:gd name="T3" fmla="*/ 687 h 3294"/>
              <a:gd name="T4" fmla="*/ 443 w 3287"/>
              <a:gd name="T5" fmla="*/ 1115 h 3294"/>
              <a:gd name="T6" fmla="*/ 331 w 3287"/>
              <a:gd name="T7" fmla="*/ 1647 h 3294"/>
              <a:gd name="T8" fmla="*/ 443 w 3287"/>
              <a:gd name="T9" fmla="*/ 2176 h 3294"/>
              <a:gd name="T10" fmla="*/ 684 w 3287"/>
              <a:gd name="T11" fmla="*/ 2490 h 3294"/>
              <a:gd name="T12" fmla="*/ 758 w 3287"/>
              <a:gd name="T13" fmla="*/ 2308 h 3294"/>
              <a:gd name="T14" fmla="*/ 920 w 3287"/>
              <a:gd name="T15" fmla="*/ 2193 h 3294"/>
              <a:gd name="T16" fmla="*/ 1081 w 3287"/>
              <a:gd name="T17" fmla="*/ 2124 h 3294"/>
              <a:gd name="T18" fmla="*/ 1282 w 3287"/>
              <a:gd name="T19" fmla="*/ 2030 h 3294"/>
              <a:gd name="T20" fmla="*/ 1389 w 3287"/>
              <a:gd name="T21" fmla="*/ 1915 h 3294"/>
              <a:gd name="T22" fmla="*/ 1274 w 3287"/>
              <a:gd name="T23" fmla="*/ 1629 h 3294"/>
              <a:gd name="T24" fmla="*/ 1189 w 3287"/>
              <a:gd name="T25" fmla="*/ 1516 h 3294"/>
              <a:gd name="T26" fmla="*/ 1165 w 3287"/>
              <a:gd name="T27" fmla="*/ 1288 h 3294"/>
              <a:gd name="T28" fmla="*/ 1188 w 3287"/>
              <a:gd name="T29" fmla="*/ 1178 h 3294"/>
              <a:gd name="T30" fmla="*/ 1233 w 3287"/>
              <a:gd name="T31" fmla="*/ 945 h 3294"/>
              <a:gd name="T32" fmla="*/ 1409 w 3287"/>
              <a:gd name="T33" fmla="*/ 775 h 3294"/>
              <a:gd name="T34" fmla="*/ 1610 w 3287"/>
              <a:gd name="T35" fmla="*/ 721 h 3294"/>
              <a:gd name="T36" fmla="*/ 1816 w 3287"/>
              <a:gd name="T37" fmla="*/ 735 h 3294"/>
              <a:gd name="T38" fmla="*/ 2009 w 3287"/>
              <a:gd name="T39" fmla="*/ 900 h 3294"/>
              <a:gd name="T40" fmla="*/ 2080 w 3287"/>
              <a:gd name="T41" fmla="*/ 1086 h 3294"/>
              <a:gd name="T42" fmla="*/ 2072 w 3287"/>
              <a:gd name="T43" fmla="*/ 1262 h 3294"/>
              <a:gd name="T44" fmla="*/ 2114 w 3287"/>
              <a:gd name="T45" fmla="*/ 1291 h 3294"/>
              <a:gd name="T46" fmla="*/ 2086 w 3287"/>
              <a:gd name="T47" fmla="*/ 1516 h 3294"/>
              <a:gd name="T48" fmla="*/ 2006 w 3287"/>
              <a:gd name="T49" fmla="*/ 1623 h 3294"/>
              <a:gd name="T50" fmla="*/ 1886 w 3287"/>
              <a:gd name="T51" fmla="*/ 1914 h 3294"/>
              <a:gd name="T52" fmla="*/ 1989 w 3287"/>
              <a:gd name="T53" fmla="*/ 2027 h 3294"/>
              <a:gd name="T54" fmla="*/ 2174 w 3287"/>
              <a:gd name="T55" fmla="*/ 2115 h 3294"/>
              <a:gd name="T56" fmla="*/ 2329 w 3287"/>
              <a:gd name="T57" fmla="*/ 2181 h 3294"/>
              <a:gd name="T58" fmla="*/ 2497 w 3287"/>
              <a:gd name="T59" fmla="*/ 2285 h 3294"/>
              <a:gd name="T60" fmla="*/ 2589 w 3287"/>
              <a:gd name="T61" fmla="*/ 2454 h 3294"/>
              <a:gd name="T62" fmla="*/ 2787 w 3287"/>
              <a:gd name="T63" fmla="*/ 2292 h 3294"/>
              <a:gd name="T64" fmla="*/ 2945 w 3287"/>
              <a:gd name="T65" fmla="*/ 1820 h 3294"/>
              <a:gd name="T66" fmla="*/ 2906 w 3287"/>
              <a:gd name="T67" fmla="*/ 1283 h 3294"/>
              <a:gd name="T68" fmla="*/ 2660 w 3287"/>
              <a:gd name="T69" fmla="*/ 816 h 3294"/>
              <a:gd name="T70" fmla="*/ 2255 w 3287"/>
              <a:gd name="T71" fmla="*/ 483 h 3294"/>
              <a:gd name="T72" fmla="*/ 1738 w 3287"/>
              <a:gd name="T73" fmla="*/ 336 h 3294"/>
              <a:gd name="T74" fmla="*/ 2048 w 3287"/>
              <a:gd name="T75" fmla="*/ 50 h 3294"/>
              <a:gd name="T76" fmla="*/ 2582 w 3287"/>
              <a:gd name="T77" fmla="*/ 295 h 3294"/>
              <a:gd name="T78" fmla="*/ 2993 w 3287"/>
              <a:gd name="T79" fmla="*/ 706 h 3294"/>
              <a:gd name="T80" fmla="*/ 3238 w 3287"/>
              <a:gd name="T81" fmla="*/ 1242 h 3294"/>
              <a:gd name="T82" fmla="*/ 3275 w 3287"/>
              <a:gd name="T83" fmla="*/ 1853 h 3294"/>
              <a:gd name="T84" fmla="*/ 3095 w 3287"/>
              <a:gd name="T85" fmla="*/ 2421 h 3294"/>
              <a:gd name="T86" fmla="*/ 2735 w 3287"/>
              <a:gd name="T87" fmla="*/ 2878 h 3294"/>
              <a:gd name="T88" fmla="*/ 2237 w 3287"/>
              <a:gd name="T89" fmla="*/ 3183 h 3294"/>
              <a:gd name="T90" fmla="*/ 1644 w 3287"/>
              <a:gd name="T91" fmla="*/ 3294 h 3294"/>
              <a:gd name="T92" fmla="*/ 1051 w 3287"/>
              <a:gd name="T93" fmla="*/ 3183 h 3294"/>
              <a:gd name="T94" fmla="*/ 553 w 3287"/>
              <a:gd name="T95" fmla="*/ 2878 h 3294"/>
              <a:gd name="T96" fmla="*/ 193 w 3287"/>
              <a:gd name="T97" fmla="*/ 2421 h 3294"/>
              <a:gd name="T98" fmla="*/ 13 w 3287"/>
              <a:gd name="T99" fmla="*/ 1853 h 3294"/>
              <a:gd name="T100" fmla="*/ 50 w 3287"/>
              <a:gd name="T101" fmla="*/ 1242 h 3294"/>
              <a:gd name="T102" fmla="*/ 295 w 3287"/>
              <a:gd name="T103" fmla="*/ 706 h 3294"/>
              <a:gd name="T104" fmla="*/ 705 w 3287"/>
              <a:gd name="T105" fmla="*/ 295 h 3294"/>
              <a:gd name="T106" fmla="*/ 1240 w 3287"/>
              <a:gd name="T107" fmla="*/ 50 h 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87" h="3294">
                <a:moveTo>
                  <a:pt x="1644" y="332"/>
                </a:moveTo>
                <a:lnTo>
                  <a:pt x="1551" y="336"/>
                </a:lnTo>
                <a:lnTo>
                  <a:pt x="1459" y="345"/>
                </a:lnTo>
                <a:lnTo>
                  <a:pt x="1369" y="361"/>
                </a:lnTo>
                <a:lnTo>
                  <a:pt x="1281" y="383"/>
                </a:lnTo>
                <a:lnTo>
                  <a:pt x="1196" y="411"/>
                </a:lnTo>
                <a:lnTo>
                  <a:pt x="1114" y="445"/>
                </a:lnTo>
                <a:lnTo>
                  <a:pt x="1033" y="483"/>
                </a:lnTo>
                <a:lnTo>
                  <a:pt x="957" y="527"/>
                </a:lnTo>
                <a:lnTo>
                  <a:pt x="883" y="576"/>
                </a:lnTo>
                <a:lnTo>
                  <a:pt x="813" y="629"/>
                </a:lnTo>
                <a:lnTo>
                  <a:pt x="748" y="687"/>
                </a:lnTo>
                <a:lnTo>
                  <a:pt x="686" y="749"/>
                </a:lnTo>
                <a:lnTo>
                  <a:pt x="628" y="816"/>
                </a:lnTo>
                <a:lnTo>
                  <a:pt x="575" y="885"/>
                </a:lnTo>
                <a:lnTo>
                  <a:pt x="526" y="959"/>
                </a:lnTo>
                <a:lnTo>
                  <a:pt x="482" y="1035"/>
                </a:lnTo>
                <a:lnTo>
                  <a:pt x="443" y="1115"/>
                </a:lnTo>
                <a:lnTo>
                  <a:pt x="410" y="1198"/>
                </a:lnTo>
                <a:lnTo>
                  <a:pt x="382" y="1283"/>
                </a:lnTo>
                <a:lnTo>
                  <a:pt x="360" y="1371"/>
                </a:lnTo>
                <a:lnTo>
                  <a:pt x="344" y="1462"/>
                </a:lnTo>
                <a:lnTo>
                  <a:pt x="334" y="1553"/>
                </a:lnTo>
                <a:lnTo>
                  <a:pt x="331" y="1647"/>
                </a:lnTo>
                <a:lnTo>
                  <a:pt x="334" y="1741"/>
                </a:lnTo>
                <a:lnTo>
                  <a:pt x="344" y="1832"/>
                </a:lnTo>
                <a:lnTo>
                  <a:pt x="360" y="1921"/>
                </a:lnTo>
                <a:lnTo>
                  <a:pt x="382" y="2009"/>
                </a:lnTo>
                <a:lnTo>
                  <a:pt x="410" y="2093"/>
                </a:lnTo>
                <a:lnTo>
                  <a:pt x="443" y="2176"/>
                </a:lnTo>
                <a:lnTo>
                  <a:pt x="481" y="2255"/>
                </a:lnTo>
                <a:lnTo>
                  <a:pt x="525" y="2332"/>
                </a:lnTo>
                <a:lnTo>
                  <a:pt x="573" y="2405"/>
                </a:lnTo>
                <a:lnTo>
                  <a:pt x="626" y="2474"/>
                </a:lnTo>
                <a:lnTo>
                  <a:pt x="684" y="2540"/>
                </a:lnTo>
                <a:lnTo>
                  <a:pt x="684" y="2490"/>
                </a:lnTo>
                <a:lnTo>
                  <a:pt x="686" y="2454"/>
                </a:lnTo>
                <a:lnTo>
                  <a:pt x="693" y="2420"/>
                </a:lnTo>
                <a:lnTo>
                  <a:pt x="703" y="2388"/>
                </a:lnTo>
                <a:lnTo>
                  <a:pt x="719" y="2359"/>
                </a:lnTo>
                <a:lnTo>
                  <a:pt x="736" y="2332"/>
                </a:lnTo>
                <a:lnTo>
                  <a:pt x="758" y="2308"/>
                </a:lnTo>
                <a:lnTo>
                  <a:pt x="780" y="2284"/>
                </a:lnTo>
                <a:lnTo>
                  <a:pt x="806" y="2262"/>
                </a:lnTo>
                <a:lnTo>
                  <a:pt x="833" y="2243"/>
                </a:lnTo>
                <a:lnTo>
                  <a:pt x="862" y="2225"/>
                </a:lnTo>
                <a:lnTo>
                  <a:pt x="890" y="2208"/>
                </a:lnTo>
                <a:lnTo>
                  <a:pt x="920" y="2193"/>
                </a:lnTo>
                <a:lnTo>
                  <a:pt x="949" y="2179"/>
                </a:lnTo>
                <a:lnTo>
                  <a:pt x="978" y="2166"/>
                </a:lnTo>
                <a:lnTo>
                  <a:pt x="1007" y="2154"/>
                </a:lnTo>
                <a:lnTo>
                  <a:pt x="1033" y="2144"/>
                </a:lnTo>
                <a:lnTo>
                  <a:pt x="1058" y="2133"/>
                </a:lnTo>
                <a:lnTo>
                  <a:pt x="1081" y="2124"/>
                </a:lnTo>
                <a:lnTo>
                  <a:pt x="1106" y="2113"/>
                </a:lnTo>
                <a:lnTo>
                  <a:pt x="1136" y="2099"/>
                </a:lnTo>
                <a:lnTo>
                  <a:pt x="1170" y="2084"/>
                </a:lnTo>
                <a:lnTo>
                  <a:pt x="1205" y="2067"/>
                </a:lnTo>
                <a:lnTo>
                  <a:pt x="1243" y="2049"/>
                </a:lnTo>
                <a:lnTo>
                  <a:pt x="1282" y="2030"/>
                </a:lnTo>
                <a:lnTo>
                  <a:pt x="1322" y="2011"/>
                </a:lnTo>
                <a:lnTo>
                  <a:pt x="1342" y="1998"/>
                </a:lnTo>
                <a:lnTo>
                  <a:pt x="1359" y="1981"/>
                </a:lnTo>
                <a:lnTo>
                  <a:pt x="1374" y="1960"/>
                </a:lnTo>
                <a:lnTo>
                  <a:pt x="1384" y="1938"/>
                </a:lnTo>
                <a:lnTo>
                  <a:pt x="1389" y="1915"/>
                </a:lnTo>
                <a:lnTo>
                  <a:pt x="1399" y="1813"/>
                </a:lnTo>
                <a:lnTo>
                  <a:pt x="1371" y="1782"/>
                </a:lnTo>
                <a:lnTo>
                  <a:pt x="1343" y="1748"/>
                </a:lnTo>
                <a:lnTo>
                  <a:pt x="1317" y="1712"/>
                </a:lnTo>
                <a:lnTo>
                  <a:pt x="1295" y="1672"/>
                </a:lnTo>
                <a:lnTo>
                  <a:pt x="1274" y="1629"/>
                </a:lnTo>
                <a:lnTo>
                  <a:pt x="1258" y="1582"/>
                </a:lnTo>
                <a:lnTo>
                  <a:pt x="1245" y="1534"/>
                </a:lnTo>
                <a:lnTo>
                  <a:pt x="1231" y="1534"/>
                </a:lnTo>
                <a:lnTo>
                  <a:pt x="1214" y="1532"/>
                </a:lnTo>
                <a:lnTo>
                  <a:pt x="1201" y="1526"/>
                </a:lnTo>
                <a:lnTo>
                  <a:pt x="1189" y="1516"/>
                </a:lnTo>
                <a:lnTo>
                  <a:pt x="1179" y="1504"/>
                </a:lnTo>
                <a:lnTo>
                  <a:pt x="1175" y="1491"/>
                </a:lnTo>
                <a:lnTo>
                  <a:pt x="1149" y="1328"/>
                </a:lnTo>
                <a:lnTo>
                  <a:pt x="1151" y="1312"/>
                </a:lnTo>
                <a:lnTo>
                  <a:pt x="1157" y="1299"/>
                </a:lnTo>
                <a:lnTo>
                  <a:pt x="1165" y="1288"/>
                </a:lnTo>
                <a:lnTo>
                  <a:pt x="1175" y="1279"/>
                </a:lnTo>
                <a:lnTo>
                  <a:pt x="1188" y="1274"/>
                </a:lnTo>
                <a:lnTo>
                  <a:pt x="1200" y="1272"/>
                </a:lnTo>
                <a:lnTo>
                  <a:pt x="1194" y="1243"/>
                </a:lnTo>
                <a:lnTo>
                  <a:pt x="1190" y="1212"/>
                </a:lnTo>
                <a:lnTo>
                  <a:pt x="1188" y="1178"/>
                </a:lnTo>
                <a:lnTo>
                  <a:pt x="1188" y="1142"/>
                </a:lnTo>
                <a:lnTo>
                  <a:pt x="1191" y="1100"/>
                </a:lnTo>
                <a:lnTo>
                  <a:pt x="1197" y="1061"/>
                </a:lnTo>
                <a:lnTo>
                  <a:pt x="1205" y="1026"/>
                </a:lnTo>
                <a:lnTo>
                  <a:pt x="1216" y="986"/>
                </a:lnTo>
                <a:lnTo>
                  <a:pt x="1233" y="945"/>
                </a:lnTo>
                <a:lnTo>
                  <a:pt x="1254" y="907"/>
                </a:lnTo>
                <a:lnTo>
                  <a:pt x="1282" y="870"/>
                </a:lnTo>
                <a:lnTo>
                  <a:pt x="1311" y="839"/>
                </a:lnTo>
                <a:lnTo>
                  <a:pt x="1342" y="814"/>
                </a:lnTo>
                <a:lnTo>
                  <a:pt x="1375" y="792"/>
                </a:lnTo>
                <a:lnTo>
                  <a:pt x="1409" y="775"/>
                </a:lnTo>
                <a:lnTo>
                  <a:pt x="1444" y="764"/>
                </a:lnTo>
                <a:lnTo>
                  <a:pt x="1479" y="757"/>
                </a:lnTo>
                <a:lnTo>
                  <a:pt x="1513" y="755"/>
                </a:lnTo>
                <a:lnTo>
                  <a:pt x="1545" y="758"/>
                </a:lnTo>
                <a:lnTo>
                  <a:pt x="1577" y="736"/>
                </a:lnTo>
                <a:lnTo>
                  <a:pt x="1610" y="721"/>
                </a:lnTo>
                <a:lnTo>
                  <a:pt x="1644" y="711"/>
                </a:lnTo>
                <a:lnTo>
                  <a:pt x="1678" y="706"/>
                </a:lnTo>
                <a:lnTo>
                  <a:pt x="1712" y="706"/>
                </a:lnTo>
                <a:lnTo>
                  <a:pt x="1747" y="712"/>
                </a:lnTo>
                <a:lnTo>
                  <a:pt x="1781" y="721"/>
                </a:lnTo>
                <a:lnTo>
                  <a:pt x="1816" y="735"/>
                </a:lnTo>
                <a:lnTo>
                  <a:pt x="1850" y="753"/>
                </a:lnTo>
                <a:lnTo>
                  <a:pt x="1884" y="775"/>
                </a:lnTo>
                <a:lnTo>
                  <a:pt x="1917" y="800"/>
                </a:lnTo>
                <a:lnTo>
                  <a:pt x="1950" y="829"/>
                </a:lnTo>
                <a:lnTo>
                  <a:pt x="1981" y="864"/>
                </a:lnTo>
                <a:lnTo>
                  <a:pt x="2009" y="900"/>
                </a:lnTo>
                <a:lnTo>
                  <a:pt x="2032" y="938"/>
                </a:lnTo>
                <a:lnTo>
                  <a:pt x="2050" y="977"/>
                </a:lnTo>
                <a:lnTo>
                  <a:pt x="2061" y="998"/>
                </a:lnTo>
                <a:lnTo>
                  <a:pt x="2069" y="1024"/>
                </a:lnTo>
                <a:lnTo>
                  <a:pt x="2076" y="1053"/>
                </a:lnTo>
                <a:lnTo>
                  <a:pt x="2080" y="1086"/>
                </a:lnTo>
                <a:lnTo>
                  <a:pt x="2082" y="1121"/>
                </a:lnTo>
                <a:lnTo>
                  <a:pt x="2082" y="1159"/>
                </a:lnTo>
                <a:lnTo>
                  <a:pt x="2081" y="1182"/>
                </a:lnTo>
                <a:lnTo>
                  <a:pt x="2079" y="1205"/>
                </a:lnTo>
                <a:lnTo>
                  <a:pt x="2076" y="1233"/>
                </a:lnTo>
                <a:lnTo>
                  <a:pt x="2072" y="1262"/>
                </a:lnTo>
                <a:lnTo>
                  <a:pt x="2071" y="1266"/>
                </a:lnTo>
                <a:lnTo>
                  <a:pt x="2070" y="1271"/>
                </a:lnTo>
                <a:lnTo>
                  <a:pt x="2082" y="1273"/>
                </a:lnTo>
                <a:lnTo>
                  <a:pt x="2094" y="1276"/>
                </a:lnTo>
                <a:lnTo>
                  <a:pt x="2105" y="1282"/>
                </a:lnTo>
                <a:lnTo>
                  <a:pt x="2114" y="1291"/>
                </a:lnTo>
                <a:lnTo>
                  <a:pt x="2121" y="1301"/>
                </a:lnTo>
                <a:lnTo>
                  <a:pt x="2125" y="1313"/>
                </a:lnTo>
                <a:lnTo>
                  <a:pt x="2126" y="1327"/>
                </a:lnTo>
                <a:lnTo>
                  <a:pt x="2100" y="1491"/>
                </a:lnTo>
                <a:lnTo>
                  <a:pt x="2095" y="1504"/>
                </a:lnTo>
                <a:lnTo>
                  <a:pt x="2086" y="1516"/>
                </a:lnTo>
                <a:lnTo>
                  <a:pt x="2074" y="1526"/>
                </a:lnTo>
                <a:lnTo>
                  <a:pt x="2061" y="1532"/>
                </a:lnTo>
                <a:lnTo>
                  <a:pt x="2045" y="1534"/>
                </a:lnTo>
                <a:lnTo>
                  <a:pt x="2028" y="1534"/>
                </a:lnTo>
                <a:lnTo>
                  <a:pt x="2019" y="1579"/>
                </a:lnTo>
                <a:lnTo>
                  <a:pt x="2006" y="1623"/>
                </a:lnTo>
                <a:lnTo>
                  <a:pt x="1987" y="1665"/>
                </a:lnTo>
                <a:lnTo>
                  <a:pt x="1963" y="1705"/>
                </a:lnTo>
                <a:lnTo>
                  <a:pt x="1936" y="1742"/>
                </a:lnTo>
                <a:lnTo>
                  <a:pt x="1906" y="1776"/>
                </a:lnTo>
                <a:lnTo>
                  <a:pt x="1876" y="1808"/>
                </a:lnTo>
                <a:lnTo>
                  <a:pt x="1886" y="1914"/>
                </a:lnTo>
                <a:lnTo>
                  <a:pt x="1891" y="1937"/>
                </a:lnTo>
                <a:lnTo>
                  <a:pt x="1901" y="1958"/>
                </a:lnTo>
                <a:lnTo>
                  <a:pt x="1916" y="1979"/>
                </a:lnTo>
                <a:lnTo>
                  <a:pt x="1933" y="1996"/>
                </a:lnTo>
                <a:lnTo>
                  <a:pt x="1953" y="2010"/>
                </a:lnTo>
                <a:lnTo>
                  <a:pt x="1989" y="2027"/>
                </a:lnTo>
                <a:lnTo>
                  <a:pt x="2024" y="2044"/>
                </a:lnTo>
                <a:lnTo>
                  <a:pt x="2059" y="2060"/>
                </a:lnTo>
                <a:lnTo>
                  <a:pt x="2090" y="2076"/>
                </a:lnTo>
                <a:lnTo>
                  <a:pt x="2121" y="2090"/>
                </a:lnTo>
                <a:lnTo>
                  <a:pt x="2149" y="2104"/>
                </a:lnTo>
                <a:lnTo>
                  <a:pt x="2174" y="2115"/>
                </a:lnTo>
                <a:lnTo>
                  <a:pt x="2194" y="2124"/>
                </a:lnTo>
                <a:lnTo>
                  <a:pt x="2218" y="2133"/>
                </a:lnTo>
                <a:lnTo>
                  <a:pt x="2245" y="2145"/>
                </a:lnTo>
                <a:lnTo>
                  <a:pt x="2271" y="2156"/>
                </a:lnTo>
                <a:lnTo>
                  <a:pt x="2300" y="2168"/>
                </a:lnTo>
                <a:lnTo>
                  <a:pt x="2329" y="2181"/>
                </a:lnTo>
                <a:lnTo>
                  <a:pt x="2359" y="2195"/>
                </a:lnTo>
                <a:lnTo>
                  <a:pt x="2389" y="2211"/>
                </a:lnTo>
                <a:lnTo>
                  <a:pt x="2417" y="2227"/>
                </a:lnTo>
                <a:lnTo>
                  <a:pt x="2445" y="2245"/>
                </a:lnTo>
                <a:lnTo>
                  <a:pt x="2472" y="2264"/>
                </a:lnTo>
                <a:lnTo>
                  <a:pt x="2497" y="2285"/>
                </a:lnTo>
                <a:lnTo>
                  <a:pt x="2519" y="2309"/>
                </a:lnTo>
                <a:lnTo>
                  <a:pt x="2540" y="2333"/>
                </a:lnTo>
                <a:lnTo>
                  <a:pt x="2557" y="2360"/>
                </a:lnTo>
                <a:lnTo>
                  <a:pt x="2572" y="2389"/>
                </a:lnTo>
                <a:lnTo>
                  <a:pt x="2583" y="2420"/>
                </a:lnTo>
                <a:lnTo>
                  <a:pt x="2589" y="2454"/>
                </a:lnTo>
                <a:lnTo>
                  <a:pt x="2591" y="2490"/>
                </a:lnTo>
                <a:lnTo>
                  <a:pt x="2591" y="2555"/>
                </a:lnTo>
                <a:lnTo>
                  <a:pt x="2647" y="2494"/>
                </a:lnTo>
                <a:lnTo>
                  <a:pt x="2697" y="2430"/>
                </a:lnTo>
                <a:lnTo>
                  <a:pt x="2743" y="2363"/>
                </a:lnTo>
                <a:lnTo>
                  <a:pt x="2787" y="2292"/>
                </a:lnTo>
                <a:lnTo>
                  <a:pt x="2825" y="2220"/>
                </a:lnTo>
                <a:lnTo>
                  <a:pt x="2859" y="2144"/>
                </a:lnTo>
                <a:lnTo>
                  <a:pt x="2888" y="2066"/>
                </a:lnTo>
                <a:lnTo>
                  <a:pt x="2912" y="1986"/>
                </a:lnTo>
                <a:lnTo>
                  <a:pt x="2932" y="1904"/>
                </a:lnTo>
                <a:lnTo>
                  <a:pt x="2945" y="1820"/>
                </a:lnTo>
                <a:lnTo>
                  <a:pt x="2954" y="1735"/>
                </a:lnTo>
                <a:lnTo>
                  <a:pt x="2957" y="1647"/>
                </a:lnTo>
                <a:lnTo>
                  <a:pt x="2953" y="1553"/>
                </a:lnTo>
                <a:lnTo>
                  <a:pt x="2944" y="1462"/>
                </a:lnTo>
                <a:lnTo>
                  <a:pt x="2927" y="1371"/>
                </a:lnTo>
                <a:lnTo>
                  <a:pt x="2906" y="1283"/>
                </a:lnTo>
                <a:lnTo>
                  <a:pt x="2878" y="1198"/>
                </a:lnTo>
                <a:lnTo>
                  <a:pt x="2844" y="1115"/>
                </a:lnTo>
                <a:lnTo>
                  <a:pt x="2806" y="1035"/>
                </a:lnTo>
                <a:lnTo>
                  <a:pt x="2762" y="959"/>
                </a:lnTo>
                <a:lnTo>
                  <a:pt x="2714" y="885"/>
                </a:lnTo>
                <a:lnTo>
                  <a:pt x="2660" y="816"/>
                </a:lnTo>
                <a:lnTo>
                  <a:pt x="2603" y="749"/>
                </a:lnTo>
                <a:lnTo>
                  <a:pt x="2541" y="687"/>
                </a:lnTo>
                <a:lnTo>
                  <a:pt x="2474" y="629"/>
                </a:lnTo>
                <a:lnTo>
                  <a:pt x="2405" y="576"/>
                </a:lnTo>
                <a:lnTo>
                  <a:pt x="2331" y="527"/>
                </a:lnTo>
                <a:lnTo>
                  <a:pt x="2255" y="483"/>
                </a:lnTo>
                <a:lnTo>
                  <a:pt x="2175" y="445"/>
                </a:lnTo>
                <a:lnTo>
                  <a:pt x="2093" y="411"/>
                </a:lnTo>
                <a:lnTo>
                  <a:pt x="2007" y="383"/>
                </a:lnTo>
                <a:lnTo>
                  <a:pt x="1920" y="361"/>
                </a:lnTo>
                <a:lnTo>
                  <a:pt x="1829" y="345"/>
                </a:lnTo>
                <a:lnTo>
                  <a:pt x="1738" y="336"/>
                </a:lnTo>
                <a:lnTo>
                  <a:pt x="1644" y="332"/>
                </a:lnTo>
                <a:close/>
                <a:moveTo>
                  <a:pt x="1644" y="0"/>
                </a:moveTo>
                <a:lnTo>
                  <a:pt x="1748" y="3"/>
                </a:lnTo>
                <a:lnTo>
                  <a:pt x="1850" y="13"/>
                </a:lnTo>
                <a:lnTo>
                  <a:pt x="1950" y="29"/>
                </a:lnTo>
                <a:lnTo>
                  <a:pt x="2048" y="50"/>
                </a:lnTo>
                <a:lnTo>
                  <a:pt x="2144" y="78"/>
                </a:lnTo>
                <a:lnTo>
                  <a:pt x="2237" y="111"/>
                </a:lnTo>
                <a:lnTo>
                  <a:pt x="2328" y="149"/>
                </a:lnTo>
                <a:lnTo>
                  <a:pt x="2416" y="193"/>
                </a:lnTo>
                <a:lnTo>
                  <a:pt x="2501" y="242"/>
                </a:lnTo>
                <a:lnTo>
                  <a:pt x="2582" y="295"/>
                </a:lnTo>
                <a:lnTo>
                  <a:pt x="2660" y="354"/>
                </a:lnTo>
                <a:lnTo>
                  <a:pt x="2735" y="416"/>
                </a:lnTo>
                <a:lnTo>
                  <a:pt x="2806" y="483"/>
                </a:lnTo>
                <a:lnTo>
                  <a:pt x="2872" y="554"/>
                </a:lnTo>
                <a:lnTo>
                  <a:pt x="2935" y="628"/>
                </a:lnTo>
                <a:lnTo>
                  <a:pt x="2993" y="706"/>
                </a:lnTo>
                <a:lnTo>
                  <a:pt x="3047" y="789"/>
                </a:lnTo>
                <a:lnTo>
                  <a:pt x="3095" y="873"/>
                </a:lnTo>
                <a:lnTo>
                  <a:pt x="3138" y="962"/>
                </a:lnTo>
                <a:lnTo>
                  <a:pt x="3177" y="1053"/>
                </a:lnTo>
                <a:lnTo>
                  <a:pt x="3210" y="1146"/>
                </a:lnTo>
                <a:lnTo>
                  <a:pt x="3238" y="1242"/>
                </a:lnTo>
                <a:lnTo>
                  <a:pt x="3260" y="1340"/>
                </a:lnTo>
                <a:lnTo>
                  <a:pt x="3275" y="1441"/>
                </a:lnTo>
                <a:lnTo>
                  <a:pt x="3284" y="1543"/>
                </a:lnTo>
                <a:lnTo>
                  <a:pt x="3287" y="1647"/>
                </a:lnTo>
                <a:lnTo>
                  <a:pt x="3284" y="1751"/>
                </a:lnTo>
                <a:lnTo>
                  <a:pt x="3275" y="1853"/>
                </a:lnTo>
                <a:lnTo>
                  <a:pt x="3260" y="1954"/>
                </a:lnTo>
                <a:lnTo>
                  <a:pt x="3238" y="2052"/>
                </a:lnTo>
                <a:lnTo>
                  <a:pt x="3210" y="2148"/>
                </a:lnTo>
                <a:lnTo>
                  <a:pt x="3177" y="2242"/>
                </a:lnTo>
                <a:lnTo>
                  <a:pt x="3138" y="2332"/>
                </a:lnTo>
                <a:lnTo>
                  <a:pt x="3095" y="2421"/>
                </a:lnTo>
                <a:lnTo>
                  <a:pt x="3047" y="2505"/>
                </a:lnTo>
                <a:lnTo>
                  <a:pt x="2993" y="2588"/>
                </a:lnTo>
                <a:lnTo>
                  <a:pt x="2935" y="2666"/>
                </a:lnTo>
                <a:lnTo>
                  <a:pt x="2872" y="2740"/>
                </a:lnTo>
                <a:lnTo>
                  <a:pt x="2806" y="2811"/>
                </a:lnTo>
                <a:lnTo>
                  <a:pt x="2735" y="2878"/>
                </a:lnTo>
                <a:lnTo>
                  <a:pt x="2660" y="2940"/>
                </a:lnTo>
                <a:lnTo>
                  <a:pt x="2582" y="2999"/>
                </a:lnTo>
                <a:lnTo>
                  <a:pt x="2501" y="3052"/>
                </a:lnTo>
                <a:lnTo>
                  <a:pt x="2416" y="3101"/>
                </a:lnTo>
                <a:lnTo>
                  <a:pt x="2328" y="3144"/>
                </a:lnTo>
                <a:lnTo>
                  <a:pt x="2237" y="3183"/>
                </a:lnTo>
                <a:lnTo>
                  <a:pt x="2144" y="3216"/>
                </a:lnTo>
                <a:lnTo>
                  <a:pt x="2048" y="3244"/>
                </a:lnTo>
                <a:lnTo>
                  <a:pt x="1950" y="3266"/>
                </a:lnTo>
                <a:lnTo>
                  <a:pt x="1850" y="3281"/>
                </a:lnTo>
                <a:lnTo>
                  <a:pt x="1748" y="3290"/>
                </a:lnTo>
                <a:lnTo>
                  <a:pt x="1644" y="3294"/>
                </a:lnTo>
                <a:lnTo>
                  <a:pt x="1540" y="3290"/>
                </a:lnTo>
                <a:lnTo>
                  <a:pt x="1437" y="3281"/>
                </a:lnTo>
                <a:lnTo>
                  <a:pt x="1338" y="3266"/>
                </a:lnTo>
                <a:lnTo>
                  <a:pt x="1240" y="3244"/>
                </a:lnTo>
                <a:lnTo>
                  <a:pt x="1143" y="3216"/>
                </a:lnTo>
                <a:lnTo>
                  <a:pt x="1051" y="3183"/>
                </a:lnTo>
                <a:lnTo>
                  <a:pt x="959" y="3144"/>
                </a:lnTo>
                <a:lnTo>
                  <a:pt x="872" y="3101"/>
                </a:lnTo>
                <a:lnTo>
                  <a:pt x="787" y="3052"/>
                </a:lnTo>
                <a:lnTo>
                  <a:pt x="705" y="2999"/>
                </a:lnTo>
                <a:lnTo>
                  <a:pt x="627" y="2940"/>
                </a:lnTo>
                <a:lnTo>
                  <a:pt x="553" y="2878"/>
                </a:lnTo>
                <a:lnTo>
                  <a:pt x="482" y="2811"/>
                </a:lnTo>
                <a:lnTo>
                  <a:pt x="415" y="2740"/>
                </a:lnTo>
                <a:lnTo>
                  <a:pt x="353" y="2666"/>
                </a:lnTo>
                <a:lnTo>
                  <a:pt x="295" y="2588"/>
                </a:lnTo>
                <a:lnTo>
                  <a:pt x="242" y="2505"/>
                </a:lnTo>
                <a:lnTo>
                  <a:pt x="193" y="2421"/>
                </a:lnTo>
                <a:lnTo>
                  <a:pt x="149" y="2332"/>
                </a:lnTo>
                <a:lnTo>
                  <a:pt x="111" y="2242"/>
                </a:lnTo>
                <a:lnTo>
                  <a:pt x="78" y="2148"/>
                </a:lnTo>
                <a:lnTo>
                  <a:pt x="50" y="2052"/>
                </a:lnTo>
                <a:lnTo>
                  <a:pt x="29" y="1954"/>
                </a:lnTo>
                <a:lnTo>
                  <a:pt x="13" y="1853"/>
                </a:lnTo>
                <a:lnTo>
                  <a:pt x="3" y="1751"/>
                </a:lnTo>
                <a:lnTo>
                  <a:pt x="0" y="1647"/>
                </a:lnTo>
                <a:lnTo>
                  <a:pt x="3" y="1543"/>
                </a:lnTo>
                <a:lnTo>
                  <a:pt x="13" y="1441"/>
                </a:lnTo>
                <a:lnTo>
                  <a:pt x="29" y="1340"/>
                </a:lnTo>
                <a:lnTo>
                  <a:pt x="50" y="1242"/>
                </a:lnTo>
                <a:lnTo>
                  <a:pt x="78" y="1146"/>
                </a:lnTo>
                <a:lnTo>
                  <a:pt x="111" y="1053"/>
                </a:lnTo>
                <a:lnTo>
                  <a:pt x="149" y="962"/>
                </a:lnTo>
                <a:lnTo>
                  <a:pt x="193" y="873"/>
                </a:lnTo>
                <a:lnTo>
                  <a:pt x="242" y="789"/>
                </a:lnTo>
                <a:lnTo>
                  <a:pt x="295" y="706"/>
                </a:lnTo>
                <a:lnTo>
                  <a:pt x="353" y="628"/>
                </a:lnTo>
                <a:lnTo>
                  <a:pt x="415" y="554"/>
                </a:lnTo>
                <a:lnTo>
                  <a:pt x="482" y="483"/>
                </a:lnTo>
                <a:lnTo>
                  <a:pt x="553" y="416"/>
                </a:lnTo>
                <a:lnTo>
                  <a:pt x="627" y="354"/>
                </a:lnTo>
                <a:lnTo>
                  <a:pt x="705" y="295"/>
                </a:lnTo>
                <a:lnTo>
                  <a:pt x="787" y="242"/>
                </a:lnTo>
                <a:lnTo>
                  <a:pt x="872" y="193"/>
                </a:lnTo>
                <a:lnTo>
                  <a:pt x="959" y="149"/>
                </a:lnTo>
                <a:lnTo>
                  <a:pt x="1051" y="111"/>
                </a:lnTo>
                <a:lnTo>
                  <a:pt x="1143" y="78"/>
                </a:lnTo>
                <a:lnTo>
                  <a:pt x="1240" y="50"/>
                </a:lnTo>
                <a:lnTo>
                  <a:pt x="1338" y="29"/>
                </a:lnTo>
                <a:lnTo>
                  <a:pt x="1437" y="13"/>
                </a:lnTo>
                <a:lnTo>
                  <a:pt x="1540" y="3"/>
                </a:lnTo>
                <a:lnTo>
                  <a:pt x="164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4499992" y="2565024"/>
            <a:ext cx="4391025" cy="1080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 of the Presentation</a:t>
            </a:r>
            <a:endParaRPr lang="en-IN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4499992" y="3645024"/>
            <a:ext cx="4391025" cy="360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aseline="0">
                <a:solidFill>
                  <a:srgbClr val="FF9900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add sub heading of the presentation</a:t>
            </a:r>
            <a:endParaRPr lang="en-IN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5077473" y="4653136"/>
            <a:ext cx="29241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Roboto Cn" pitchFamily="2" charset="0"/>
                <a:ea typeface="Roboto Cn" pitchFamily="2" charset="0"/>
              </a:rPr>
              <a:t>Gayle </a:t>
            </a: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Roboto Cn" pitchFamily="2" charset="0"/>
                <a:ea typeface="Roboto Cn" pitchFamily="2" charset="0"/>
              </a:rPr>
              <a:t>L.McDowell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Roboto Cn" pitchFamily="2" charset="0"/>
                <a:ea typeface="Roboto Cn" pitchFamily="2" charset="0"/>
              </a:rPr>
              <a:t>    |    Founder / CEO</a:t>
            </a:r>
            <a:endParaRPr lang="en-IN" sz="1200" dirty="0">
              <a:solidFill>
                <a:schemeClr val="bg1">
                  <a:lumMod val="7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4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076056" y="4905192"/>
            <a:ext cx="3816000" cy="252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aseline="0">
                <a:solidFill>
                  <a:schemeClr val="bg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add date / place</a:t>
            </a:r>
            <a:endParaRPr lang="en-IN" dirty="0"/>
          </a:p>
        </p:txBody>
      </p:sp>
      <p:pic>
        <p:nvPicPr>
          <p:cNvPr id="25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7903371" y="6440127"/>
            <a:ext cx="1133125" cy="373249"/>
          </a:xfrm>
          <a:prstGeom prst="rect">
            <a:avLst/>
          </a:prstGeom>
          <a:noFill/>
        </p:spPr>
      </p:pic>
      <p:sp>
        <p:nvSpPr>
          <p:cNvPr id="26" name="Freeform 9"/>
          <p:cNvSpPr>
            <a:spLocks noEditPoints="1"/>
          </p:cNvSpPr>
          <p:nvPr userDrawn="1"/>
        </p:nvSpPr>
        <p:spPr bwMode="auto">
          <a:xfrm>
            <a:off x="6445622" y="6583151"/>
            <a:ext cx="166809" cy="167615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27" name="Freeform 14"/>
          <p:cNvSpPr>
            <a:spLocks noEditPoints="1"/>
          </p:cNvSpPr>
          <p:nvPr userDrawn="1"/>
        </p:nvSpPr>
        <p:spPr bwMode="auto">
          <a:xfrm>
            <a:off x="5202840" y="6583554"/>
            <a:ext cx="166809" cy="166809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28" name="Freeform 19"/>
          <p:cNvSpPr>
            <a:spLocks noEditPoints="1"/>
          </p:cNvSpPr>
          <p:nvPr userDrawn="1"/>
        </p:nvSpPr>
        <p:spPr bwMode="auto">
          <a:xfrm>
            <a:off x="3882607" y="6583151"/>
            <a:ext cx="167615" cy="167615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29" name="TextBox 28"/>
          <p:cNvSpPr txBox="1"/>
          <p:nvPr userDrawn="1"/>
        </p:nvSpPr>
        <p:spPr>
          <a:xfrm>
            <a:off x="4065506" y="6549784"/>
            <a:ext cx="4796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100" dirty="0">
              <a:solidFill>
                <a:schemeClr val="bg1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6628384" y="6549784"/>
            <a:ext cx="8691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100" dirty="0" err="1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100" dirty="0">
              <a:solidFill>
                <a:schemeClr val="bg1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1" name="TextBox 30"/>
          <p:cNvSpPr txBox="1"/>
          <p:nvPr userDrawn="1"/>
        </p:nvSpPr>
        <p:spPr>
          <a:xfrm>
            <a:off x="5366923" y="6549784"/>
            <a:ext cx="4796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100" dirty="0">
              <a:solidFill>
                <a:schemeClr val="bg1"/>
              </a:solidFill>
              <a:latin typeface="Roboto Cn" pitchFamily="2" charset="0"/>
              <a:ea typeface="Roboto Cn" pitchFamily="2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216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4" name="Group 3"/>
          <p:cNvGrpSpPr/>
          <p:nvPr userDrawn="1"/>
        </p:nvGrpSpPr>
        <p:grpSpPr>
          <a:xfrm rot="5400000">
            <a:off x="4499624" y="-2520000"/>
            <a:ext cx="180000" cy="9180000"/>
            <a:chOff x="3023848" y="0"/>
            <a:chExt cx="180000" cy="6858000"/>
          </a:xfrm>
        </p:grpSpPr>
        <p:sp>
          <p:nvSpPr>
            <p:cNvPr id="5" name="Rectangle 4"/>
            <p:cNvSpPr/>
            <p:nvPr/>
          </p:nvSpPr>
          <p:spPr>
            <a:xfrm>
              <a:off x="3023848" y="0"/>
              <a:ext cx="180000" cy="6858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grpSp>
          <p:nvGrpSpPr>
            <p:cNvPr id="6" name="Group 24"/>
            <p:cNvGrpSpPr/>
            <p:nvPr/>
          </p:nvGrpSpPr>
          <p:grpSpPr>
            <a:xfrm rot="16200000">
              <a:off x="-279137" y="3411000"/>
              <a:ext cx="6858000" cy="36000"/>
              <a:chOff x="17175175" y="-41076"/>
              <a:chExt cx="1116000" cy="1368152"/>
            </a:xfrm>
          </p:grpSpPr>
          <p:sp>
            <p:nvSpPr>
              <p:cNvPr id="7" name="Oval 6"/>
              <p:cNvSpPr/>
              <p:nvPr/>
            </p:nvSpPr>
            <p:spPr>
              <a:xfrm flipH="1">
                <a:off x="18093091" y="-41076"/>
                <a:ext cx="198084" cy="1368152"/>
              </a:xfrm>
              <a:prstGeom prst="rect">
                <a:avLst/>
              </a:prstGeom>
              <a:solidFill>
                <a:srgbClr val="F9D4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8" name="Oval 7"/>
              <p:cNvSpPr/>
              <p:nvPr/>
            </p:nvSpPr>
            <p:spPr>
              <a:xfrm flipH="1">
                <a:off x="17909507" y="-41076"/>
                <a:ext cx="198084" cy="1368152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9" name="Oval 8"/>
              <p:cNvSpPr/>
              <p:nvPr/>
            </p:nvSpPr>
            <p:spPr>
              <a:xfrm flipH="1">
                <a:off x="17725924" y="-41076"/>
                <a:ext cx="198084" cy="1368152"/>
              </a:xfrm>
              <a:prstGeom prst="rect">
                <a:avLst/>
              </a:prstGeom>
              <a:solidFill>
                <a:srgbClr val="FF4E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0" name="Oval 9"/>
              <p:cNvSpPr/>
              <p:nvPr/>
            </p:nvSpPr>
            <p:spPr>
              <a:xfrm flipH="1">
                <a:off x="17542340" y="-41076"/>
                <a:ext cx="198084" cy="1368152"/>
              </a:xfrm>
              <a:prstGeom prst="rect">
                <a:avLst/>
              </a:prstGeom>
              <a:solidFill>
                <a:srgbClr val="6BD6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1" name="Oval 10"/>
              <p:cNvSpPr/>
              <p:nvPr/>
            </p:nvSpPr>
            <p:spPr>
              <a:xfrm flipH="1">
                <a:off x="17358757" y="-41076"/>
                <a:ext cx="198084" cy="1368152"/>
              </a:xfrm>
              <a:prstGeom prst="rect">
                <a:avLst/>
              </a:prstGeom>
              <a:solidFill>
                <a:srgbClr val="00AE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2" name="Oval 14"/>
              <p:cNvSpPr/>
              <p:nvPr/>
            </p:nvSpPr>
            <p:spPr>
              <a:xfrm flipH="1">
                <a:off x="17175175" y="-41076"/>
                <a:ext cx="198084" cy="1368152"/>
              </a:xfrm>
              <a:prstGeom prst="rect">
                <a:avLst/>
              </a:prstGeom>
              <a:solidFill>
                <a:srgbClr val="0470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</p:grpSp>
      </p:grpSp>
      <p:sp>
        <p:nvSpPr>
          <p:cNvPr id="13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900236" y="188640"/>
            <a:ext cx="7992244" cy="165618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endParaRPr lang="en-IN" dirty="0"/>
          </a:p>
        </p:txBody>
      </p:sp>
      <p:pic>
        <p:nvPicPr>
          <p:cNvPr id="14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6480000"/>
            <a:ext cx="983471" cy="324000"/>
          </a:xfrm>
          <a:prstGeom prst="rect">
            <a:avLst/>
          </a:prstGeom>
          <a:noFill/>
        </p:spPr>
      </p:pic>
      <p:cxnSp>
        <p:nvCxnSpPr>
          <p:cNvPr id="15" name="Straight Connector 14"/>
          <p:cNvCxnSpPr/>
          <p:nvPr userDrawn="1"/>
        </p:nvCxnSpPr>
        <p:spPr>
          <a:xfrm>
            <a:off x="8676456" y="6525344"/>
            <a:ext cx="0" cy="332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 userDrawn="1"/>
        </p:nvSpPr>
        <p:spPr>
          <a:xfrm>
            <a:off x="35496" y="6574849"/>
            <a:ext cx="29523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n" pitchFamily="2" charset="0"/>
                <a:ea typeface="Roboto Cn" pitchFamily="2" charset="0"/>
              </a:rPr>
              <a:t>Gayle Laakmann McDowell</a:t>
            </a:r>
            <a:endParaRPr lang="en-IN" sz="900" dirty="0">
              <a:solidFill>
                <a:schemeClr val="tx1">
                  <a:lumMod val="85000"/>
                  <a:lumOff val="1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17" name="Slide Number Placeholder 11"/>
          <p:cNvSpPr txBox="1">
            <a:spLocks/>
          </p:cNvSpPr>
          <p:nvPr userDrawn="1"/>
        </p:nvSpPr>
        <p:spPr>
          <a:xfrm>
            <a:off x="8676456" y="6467060"/>
            <a:ext cx="467544" cy="41832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107A8-AE4A-408E-8A34-98FA3820D2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F5D70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F5D70"/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18" name="Freeform 9"/>
          <p:cNvSpPr>
            <a:spLocks noEditPoints="1"/>
          </p:cNvSpPr>
          <p:nvPr userDrawn="1"/>
        </p:nvSpPr>
        <p:spPr bwMode="auto">
          <a:xfrm>
            <a:off x="5256096" y="6597352"/>
            <a:ext cx="180000" cy="180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" name="Freeform 14"/>
          <p:cNvSpPr>
            <a:spLocks noEditPoints="1"/>
          </p:cNvSpPr>
          <p:nvPr userDrawn="1"/>
        </p:nvSpPr>
        <p:spPr bwMode="auto">
          <a:xfrm>
            <a:off x="4283988" y="6597352"/>
            <a:ext cx="180000" cy="180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0" name="Freeform 19"/>
          <p:cNvSpPr>
            <a:spLocks noEditPoints="1"/>
          </p:cNvSpPr>
          <p:nvPr userDrawn="1"/>
        </p:nvSpPr>
        <p:spPr bwMode="auto">
          <a:xfrm>
            <a:off x="3311880" y="6597352"/>
            <a:ext cx="180000" cy="180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1" name="TextBox 20"/>
          <p:cNvSpPr txBox="1"/>
          <p:nvPr userDrawn="1"/>
        </p:nvSpPr>
        <p:spPr>
          <a:xfrm>
            <a:off x="354517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5436096" y="6567155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449999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4" name="Text Placeholder 43"/>
          <p:cNvSpPr>
            <a:spLocks noGrp="1"/>
          </p:cNvSpPr>
          <p:nvPr>
            <p:ph type="body" sz="quarter" idx="14" hasCustomPrompt="1"/>
          </p:nvPr>
        </p:nvSpPr>
        <p:spPr>
          <a:xfrm>
            <a:off x="755650" y="2564904"/>
            <a:ext cx="7920038" cy="3527921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216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4" name="Group 3"/>
          <p:cNvGrpSpPr/>
          <p:nvPr userDrawn="1"/>
        </p:nvGrpSpPr>
        <p:grpSpPr>
          <a:xfrm rot="5400000">
            <a:off x="4499624" y="-2520000"/>
            <a:ext cx="180000" cy="9180000"/>
            <a:chOff x="3023848" y="0"/>
            <a:chExt cx="180000" cy="6858000"/>
          </a:xfrm>
        </p:grpSpPr>
        <p:sp>
          <p:nvSpPr>
            <p:cNvPr id="5" name="Rectangle 4"/>
            <p:cNvSpPr/>
            <p:nvPr/>
          </p:nvSpPr>
          <p:spPr>
            <a:xfrm>
              <a:off x="3023848" y="0"/>
              <a:ext cx="180000" cy="6858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grpSp>
          <p:nvGrpSpPr>
            <p:cNvPr id="6" name="Group 24"/>
            <p:cNvGrpSpPr/>
            <p:nvPr/>
          </p:nvGrpSpPr>
          <p:grpSpPr>
            <a:xfrm rot="16200000">
              <a:off x="-279137" y="3411000"/>
              <a:ext cx="6858000" cy="36000"/>
              <a:chOff x="17175175" y="-41076"/>
              <a:chExt cx="1116000" cy="1368152"/>
            </a:xfrm>
          </p:grpSpPr>
          <p:sp>
            <p:nvSpPr>
              <p:cNvPr id="7" name="Oval 6"/>
              <p:cNvSpPr/>
              <p:nvPr/>
            </p:nvSpPr>
            <p:spPr>
              <a:xfrm flipH="1">
                <a:off x="18093091" y="-41076"/>
                <a:ext cx="198084" cy="1368152"/>
              </a:xfrm>
              <a:prstGeom prst="rect">
                <a:avLst/>
              </a:prstGeom>
              <a:solidFill>
                <a:srgbClr val="F9D4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8" name="Oval 7"/>
              <p:cNvSpPr/>
              <p:nvPr/>
            </p:nvSpPr>
            <p:spPr>
              <a:xfrm flipH="1">
                <a:off x="17909507" y="-41076"/>
                <a:ext cx="198084" cy="1368152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9" name="Oval 8"/>
              <p:cNvSpPr/>
              <p:nvPr/>
            </p:nvSpPr>
            <p:spPr>
              <a:xfrm flipH="1">
                <a:off x="17725924" y="-41076"/>
                <a:ext cx="198084" cy="1368152"/>
              </a:xfrm>
              <a:prstGeom prst="rect">
                <a:avLst/>
              </a:prstGeom>
              <a:solidFill>
                <a:srgbClr val="FF4E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0" name="Oval 9"/>
              <p:cNvSpPr/>
              <p:nvPr/>
            </p:nvSpPr>
            <p:spPr>
              <a:xfrm flipH="1">
                <a:off x="17542340" y="-41076"/>
                <a:ext cx="198084" cy="1368152"/>
              </a:xfrm>
              <a:prstGeom prst="rect">
                <a:avLst/>
              </a:prstGeom>
              <a:solidFill>
                <a:srgbClr val="6BD6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1" name="Oval 10"/>
              <p:cNvSpPr/>
              <p:nvPr/>
            </p:nvSpPr>
            <p:spPr>
              <a:xfrm flipH="1">
                <a:off x="17358757" y="-41076"/>
                <a:ext cx="198084" cy="1368152"/>
              </a:xfrm>
              <a:prstGeom prst="rect">
                <a:avLst/>
              </a:prstGeom>
              <a:solidFill>
                <a:srgbClr val="00AE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2" name="Oval 14"/>
              <p:cNvSpPr/>
              <p:nvPr/>
            </p:nvSpPr>
            <p:spPr>
              <a:xfrm flipH="1">
                <a:off x="17175175" y="-41076"/>
                <a:ext cx="198084" cy="1368152"/>
              </a:xfrm>
              <a:prstGeom prst="rect">
                <a:avLst/>
              </a:prstGeom>
              <a:solidFill>
                <a:srgbClr val="0470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</p:grpSp>
      </p:grpSp>
      <p:sp>
        <p:nvSpPr>
          <p:cNvPr id="13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900236" y="188640"/>
            <a:ext cx="7992244" cy="165618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endParaRPr lang="en-IN" dirty="0"/>
          </a:p>
        </p:txBody>
      </p:sp>
      <p:pic>
        <p:nvPicPr>
          <p:cNvPr id="14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6480000"/>
            <a:ext cx="983471" cy="324000"/>
          </a:xfrm>
          <a:prstGeom prst="rect">
            <a:avLst/>
          </a:prstGeom>
          <a:noFill/>
        </p:spPr>
      </p:pic>
      <p:cxnSp>
        <p:nvCxnSpPr>
          <p:cNvPr id="15" name="Straight Connector 14"/>
          <p:cNvCxnSpPr/>
          <p:nvPr userDrawn="1"/>
        </p:nvCxnSpPr>
        <p:spPr>
          <a:xfrm>
            <a:off x="8676456" y="6525344"/>
            <a:ext cx="0" cy="332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 userDrawn="1"/>
        </p:nvSpPr>
        <p:spPr>
          <a:xfrm>
            <a:off x="35496" y="6574849"/>
            <a:ext cx="29523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n" pitchFamily="2" charset="0"/>
                <a:ea typeface="Roboto Cn" pitchFamily="2" charset="0"/>
              </a:rPr>
              <a:t>Gayle Laakmann McDowell</a:t>
            </a:r>
            <a:endParaRPr lang="en-IN" sz="900" dirty="0">
              <a:solidFill>
                <a:schemeClr val="tx1">
                  <a:lumMod val="85000"/>
                  <a:lumOff val="1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17" name="Slide Number Placeholder 11"/>
          <p:cNvSpPr txBox="1">
            <a:spLocks/>
          </p:cNvSpPr>
          <p:nvPr userDrawn="1"/>
        </p:nvSpPr>
        <p:spPr>
          <a:xfrm>
            <a:off x="8676456" y="6467060"/>
            <a:ext cx="467544" cy="41832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107A8-AE4A-408E-8A34-98FA3820D2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F5D70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F5D70"/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18" name="Freeform 9"/>
          <p:cNvSpPr>
            <a:spLocks noEditPoints="1"/>
          </p:cNvSpPr>
          <p:nvPr userDrawn="1"/>
        </p:nvSpPr>
        <p:spPr bwMode="auto">
          <a:xfrm>
            <a:off x="5256096" y="6597352"/>
            <a:ext cx="180000" cy="180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" name="Freeform 14"/>
          <p:cNvSpPr>
            <a:spLocks noEditPoints="1"/>
          </p:cNvSpPr>
          <p:nvPr userDrawn="1"/>
        </p:nvSpPr>
        <p:spPr bwMode="auto">
          <a:xfrm>
            <a:off x="4283988" y="6597352"/>
            <a:ext cx="180000" cy="180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0" name="Freeform 19"/>
          <p:cNvSpPr>
            <a:spLocks noEditPoints="1"/>
          </p:cNvSpPr>
          <p:nvPr userDrawn="1"/>
        </p:nvSpPr>
        <p:spPr bwMode="auto">
          <a:xfrm>
            <a:off x="3311880" y="6597352"/>
            <a:ext cx="180000" cy="180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1" name="TextBox 20"/>
          <p:cNvSpPr txBox="1"/>
          <p:nvPr userDrawn="1"/>
        </p:nvSpPr>
        <p:spPr>
          <a:xfrm>
            <a:off x="354517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5436096" y="6567155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449999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4" name="Text Placeholder 43"/>
          <p:cNvSpPr>
            <a:spLocks noGrp="1"/>
          </p:cNvSpPr>
          <p:nvPr>
            <p:ph type="body" sz="quarter" idx="14" hasCustomPrompt="1"/>
          </p:nvPr>
        </p:nvSpPr>
        <p:spPr>
          <a:xfrm>
            <a:off x="755650" y="2564904"/>
            <a:ext cx="3528318" cy="3527921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  <p:sp>
        <p:nvSpPr>
          <p:cNvPr id="25" name="Text Placeholder 43"/>
          <p:cNvSpPr>
            <a:spLocks noGrp="1"/>
          </p:cNvSpPr>
          <p:nvPr>
            <p:ph type="body" sz="quarter" idx="15" hasCustomPrompt="1"/>
          </p:nvPr>
        </p:nvSpPr>
        <p:spPr>
          <a:xfrm>
            <a:off x="4932040" y="2564904"/>
            <a:ext cx="3528318" cy="3527921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</p:spTree>
    <p:extLst>
      <p:ext uri="{BB962C8B-B14F-4D97-AF65-F5344CB8AC3E}">
        <p14:creationId xmlns:p14="http://schemas.microsoft.com/office/powerpoint/2010/main" val="1473035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216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2" name="Group 3"/>
          <p:cNvGrpSpPr/>
          <p:nvPr userDrawn="1"/>
        </p:nvGrpSpPr>
        <p:grpSpPr>
          <a:xfrm rot="5400000">
            <a:off x="4499624" y="-2520000"/>
            <a:ext cx="180000" cy="9180000"/>
            <a:chOff x="3023848" y="0"/>
            <a:chExt cx="180000" cy="6858000"/>
          </a:xfrm>
        </p:grpSpPr>
        <p:sp>
          <p:nvSpPr>
            <p:cNvPr id="5" name="Rectangle 4"/>
            <p:cNvSpPr/>
            <p:nvPr/>
          </p:nvSpPr>
          <p:spPr>
            <a:xfrm>
              <a:off x="3023848" y="0"/>
              <a:ext cx="180000" cy="6858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grpSp>
          <p:nvGrpSpPr>
            <p:cNvPr id="4" name="Group 24"/>
            <p:cNvGrpSpPr/>
            <p:nvPr/>
          </p:nvGrpSpPr>
          <p:grpSpPr>
            <a:xfrm rot="16200000">
              <a:off x="-279137" y="3411000"/>
              <a:ext cx="6858000" cy="36000"/>
              <a:chOff x="17175175" y="-41076"/>
              <a:chExt cx="1116000" cy="1368152"/>
            </a:xfrm>
          </p:grpSpPr>
          <p:sp>
            <p:nvSpPr>
              <p:cNvPr id="7" name="Oval 6"/>
              <p:cNvSpPr/>
              <p:nvPr/>
            </p:nvSpPr>
            <p:spPr>
              <a:xfrm flipH="1">
                <a:off x="18093091" y="-41076"/>
                <a:ext cx="198084" cy="1368152"/>
              </a:xfrm>
              <a:prstGeom prst="rect">
                <a:avLst/>
              </a:prstGeom>
              <a:solidFill>
                <a:srgbClr val="F9D4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8" name="Oval 7"/>
              <p:cNvSpPr/>
              <p:nvPr/>
            </p:nvSpPr>
            <p:spPr>
              <a:xfrm flipH="1">
                <a:off x="17909507" y="-41076"/>
                <a:ext cx="198084" cy="1368152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9" name="Oval 8"/>
              <p:cNvSpPr/>
              <p:nvPr/>
            </p:nvSpPr>
            <p:spPr>
              <a:xfrm flipH="1">
                <a:off x="17725924" y="-41076"/>
                <a:ext cx="198084" cy="1368152"/>
              </a:xfrm>
              <a:prstGeom prst="rect">
                <a:avLst/>
              </a:prstGeom>
              <a:solidFill>
                <a:srgbClr val="FF4E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0" name="Oval 9"/>
              <p:cNvSpPr/>
              <p:nvPr/>
            </p:nvSpPr>
            <p:spPr>
              <a:xfrm flipH="1">
                <a:off x="17542340" y="-41076"/>
                <a:ext cx="198084" cy="1368152"/>
              </a:xfrm>
              <a:prstGeom prst="rect">
                <a:avLst/>
              </a:prstGeom>
              <a:solidFill>
                <a:srgbClr val="6BD6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1" name="Oval 10"/>
              <p:cNvSpPr/>
              <p:nvPr/>
            </p:nvSpPr>
            <p:spPr>
              <a:xfrm flipH="1">
                <a:off x="17358757" y="-41076"/>
                <a:ext cx="198084" cy="1368152"/>
              </a:xfrm>
              <a:prstGeom prst="rect">
                <a:avLst/>
              </a:prstGeom>
              <a:solidFill>
                <a:srgbClr val="00AE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2" name="Oval 14"/>
              <p:cNvSpPr/>
              <p:nvPr/>
            </p:nvSpPr>
            <p:spPr>
              <a:xfrm flipH="1">
                <a:off x="17175175" y="-41076"/>
                <a:ext cx="198084" cy="1368152"/>
              </a:xfrm>
              <a:prstGeom prst="rect">
                <a:avLst/>
              </a:prstGeom>
              <a:solidFill>
                <a:srgbClr val="0470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</p:grpSp>
      </p:grpSp>
      <p:sp>
        <p:nvSpPr>
          <p:cNvPr id="13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900236" y="188640"/>
            <a:ext cx="7992244" cy="165618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IN" dirty="0"/>
          </a:p>
        </p:txBody>
      </p:sp>
      <p:pic>
        <p:nvPicPr>
          <p:cNvPr id="14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6480000"/>
            <a:ext cx="983471" cy="324000"/>
          </a:xfrm>
          <a:prstGeom prst="rect">
            <a:avLst/>
          </a:prstGeom>
          <a:noFill/>
        </p:spPr>
      </p:pic>
      <p:cxnSp>
        <p:nvCxnSpPr>
          <p:cNvPr id="15" name="Straight Connector 14"/>
          <p:cNvCxnSpPr/>
          <p:nvPr userDrawn="1"/>
        </p:nvCxnSpPr>
        <p:spPr>
          <a:xfrm>
            <a:off x="8676456" y="6525344"/>
            <a:ext cx="0" cy="332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 userDrawn="1"/>
        </p:nvSpPr>
        <p:spPr>
          <a:xfrm>
            <a:off x="35496" y="6574849"/>
            <a:ext cx="29523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n" pitchFamily="2" charset="0"/>
                <a:ea typeface="Roboto Cn" pitchFamily="2" charset="0"/>
              </a:rPr>
              <a:t>Gayle Laakmann McDowell</a:t>
            </a:r>
            <a:endParaRPr lang="en-IN" sz="900" dirty="0">
              <a:solidFill>
                <a:schemeClr val="tx1">
                  <a:lumMod val="85000"/>
                  <a:lumOff val="1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17" name="Slide Number Placeholder 11"/>
          <p:cNvSpPr txBox="1">
            <a:spLocks/>
          </p:cNvSpPr>
          <p:nvPr userDrawn="1"/>
        </p:nvSpPr>
        <p:spPr>
          <a:xfrm>
            <a:off x="8676456" y="6467060"/>
            <a:ext cx="467544" cy="41832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107A8-AE4A-408E-8A34-98FA3820D2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F5D70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F5D70"/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18" name="Freeform 9"/>
          <p:cNvSpPr>
            <a:spLocks noEditPoints="1"/>
          </p:cNvSpPr>
          <p:nvPr userDrawn="1"/>
        </p:nvSpPr>
        <p:spPr bwMode="auto">
          <a:xfrm>
            <a:off x="5256096" y="6597352"/>
            <a:ext cx="180000" cy="180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" name="Freeform 14"/>
          <p:cNvSpPr>
            <a:spLocks noEditPoints="1"/>
          </p:cNvSpPr>
          <p:nvPr userDrawn="1"/>
        </p:nvSpPr>
        <p:spPr bwMode="auto">
          <a:xfrm>
            <a:off x="4283988" y="6597352"/>
            <a:ext cx="180000" cy="180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0" name="Freeform 19"/>
          <p:cNvSpPr>
            <a:spLocks noEditPoints="1"/>
          </p:cNvSpPr>
          <p:nvPr userDrawn="1"/>
        </p:nvSpPr>
        <p:spPr bwMode="auto">
          <a:xfrm>
            <a:off x="3311880" y="6597352"/>
            <a:ext cx="180000" cy="180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1" name="TextBox 20"/>
          <p:cNvSpPr txBox="1"/>
          <p:nvPr userDrawn="1"/>
        </p:nvSpPr>
        <p:spPr>
          <a:xfrm>
            <a:off x="354517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5436096" y="6567155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449999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4" name="Text Placeholder 43"/>
          <p:cNvSpPr>
            <a:spLocks noGrp="1"/>
          </p:cNvSpPr>
          <p:nvPr>
            <p:ph type="body" sz="quarter" idx="14" hasCustomPrompt="1"/>
          </p:nvPr>
        </p:nvSpPr>
        <p:spPr>
          <a:xfrm>
            <a:off x="755650" y="2564904"/>
            <a:ext cx="7920038" cy="3527921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216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2" name="Group 3"/>
          <p:cNvGrpSpPr/>
          <p:nvPr userDrawn="1"/>
        </p:nvGrpSpPr>
        <p:grpSpPr>
          <a:xfrm rot="5400000">
            <a:off x="4499624" y="-2520000"/>
            <a:ext cx="180000" cy="9180000"/>
            <a:chOff x="3023848" y="0"/>
            <a:chExt cx="180000" cy="6858000"/>
          </a:xfrm>
        </p:grpSpPr>
        <p:sp>
          <p:nvSpPr>
            <p:cNvPr id="5" name="Rectangle 4"/>
            <p:cNvSpPr/>
            <p:nvPr/>
          </p:nvSpPr>
          <p:spPr>
            <a:xfrm>
              <a:off x="3023848" y="0"/>
              <a:ext cx="180000" cy="6858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grpSp>
          <p:nvGrpSpPr>
            <p:cNvPr id="4" name="Group 24"/>
            <p:cNvGrpSpPr/>
            <p:nvPr/>
          </p:nvGrpSpPr>
          <p:grpSpPr>
            <a:xfrm rot="16200000">
              <a:off x="-279137" y="3411000"/>
              <a:ext cx="6858000" cy="36000"/>
              <a:chOff x="17175175" y="-41076"/>
              <a:chExt cx="1116000" cy="1368152"/>
            </a:xfrm>
          </p:grpSpPr>
          <p:sp>
            <p:nvSpPr>
              <p:cNvPr id="7" name="Oval 6"/>
              <p:cNvSpPr/>
              <p:nvPr/>
            </p:nvSpPr>
            <p:spPr>
              <a:xfrm flipH="1">
                <a:off x="18093091" y="-41076"/>
                <a:ext cx="198084" cy="1368152"/>
              </a:xfrm>
              <a:prstGeom prst="rect">
                <a:avLst/>
              </a:prstGeom>
              <a:solidFill>
                <a:srgbClr val="F9D4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8" name="Oval 7"/>
              <p:cNvSpPr/>
              <p:nvPr/>
            </p:nvSpPr>
            <p:spPr>
              <a:xfrm flipH="1">
                <a:off x="17909507" y="-41076"/>
                <a:ext cx="198084" cy="1368152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9" name="Oval 8"/>
              <p:cNvSpPr/>
              <p:nvPr/>
            </p:nvSpPr>
            <p:spPr>
              <a:xfrm flipH="1">
                <a:off x="17725924" y="-41076"/>
                <a:ext cx="198084" cy="1368152"/>
              </a:xfrm>
              <a:prstGeom prst="rect">
                <a:avLst/>
              </a:prstGeom>
              <a:solidFill>
                <a:srgbClr val="FF4E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0" name="Oval 9"/>
              <p:cNvSpPr/>
              <p:nvPr/>
            </p:nvSpPr>
            <p:spPr>
              <a:xfrm flipH="1">
                <a:off x="17542340" y="-41076"/>
                <a:ext cx="198084" cy="1368152"/>
              </a:xfrm>
              <a:prstGeom prst="rect">
                <a:avLst/>
              </a:prstGeom>
              <a:solidFill>
                <a:srgbClr val="6BD6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1" name="Oval 10"/>
              <p:cNvSpPr/>
              <p:nvPr/>
            </p:nvSpPr>
            <p:spPr>
              <a:xfrm flipH="1">
                <a:off x="17358757" y="-41076"/>
                <a:ext cx="198084" cy="1368152"/>
              </a:xfrm>
              <a:prstGeom prst="rect">
                <a:avLst/>
              </a:prstGeom>
              <a:solidFill>
                <a:srgbClr val="00AE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  <p:sp>
            <p:nvSpPr>
              <p:cNvPr id="12" name="Oval 14"/>
              <p:cNvSpPr/>
              <p:nvPr/>
            </p:nvSpPr>
            <p:spPr>
              <a:xfrm flipH="1">
                <a:off x="17175175" y="-41076"/>
                <a:ext cx="198084" cy="1368152"/>
              </a:xfrm>
              <a:prstGeom prst="rect">
                <a:avLst/>
              </a:prstGeom>
              <a:solidFill>
                <a:srgbClr val="0470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00"/>
              </a:p>
            </p:txBody>
          </p:sp>
        </p:grpSp>
      </p:grpSp>
      <p:sp>
        <p:nvSpPr>
          <p:cNvPr id="13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900236" y="188640"/>
            <a:ext cx="7992244" cy="165618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IN" dirty="0"/>
          </a:p>
        </p:txBody>
      </p:sp>
      <p:pic>
        <p:nvPicPr>
          <p:cNvPr id="14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6480000"/>
            <a:ext cx="983471" cy="324000"/>
          </a:xfrm>
          <a:prstGeom prst="rect">
            <a:avLst/>
          </a:prstGeom>
          <a:noFill/>
        </p:spPr>
      </p:pic>
      <p:cxnSp>
        <p:nvCxnSpPr>
          <p:cNvPr id="15" name="Straight Connector 14"/>
          <p:cNvCxnSpPr/>
          <p:nvPr userDrawn="1"/>
        </p:nvCxnSpPr>
        <p:spPr>
          <a:xfrm>
            <a:off x="8676456" y="6525344"/>
            <a:ext cx="0" cy="332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 userDrawn="1"/>
        </p:nvSpPr>
        <p:spPr>
          <a:xfrm>
            <a:off x="35496" y="6574849"/>
            <a:ext cx="29523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n" pitchFamily="2" charset="0"/>
                <a:ea typeface="Roboto Cn" pitchFamily="2" charset="0"/>
              </a:rPr>
              <a:t>Gayle Laakmann McDowell</a:t>
            </a:r>
            <a:endParaRPr lang="en-IN" sz="900" dirty="0">
              <a:solidFill>
                <a:schemeClr val="tx1">
                  <a:lumMod val="85000"/>
                  <a:lumOff val="1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17" name="Slide Number Placeholder 11"/>
          <p:cNvSpPr txBox="1">
            <a:spLocks/>
          </p:cNvSpPr>
          <p:nvPr userDrawn="1"/>
        </p:nvSpPr>
        <p:spPr>
          <a:xfrm>
            <a:off x="8676456" y="6467060"/>
            <a:ext cx="467544" cy="41832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107A8-AE4A-408E-8A34-98FA3820D2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F5D70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F5D70"/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18" name="Freeform 9"/>
          <p:cNvSpPr>
            <a:spLocks noEditPoints="1"/>
          </p:cNvSpPr>
          <p:nvPr userDrawn="1"/>
        </p:nvSpPr>
        <p:spPr bwMode="auto">
          <a:xfrm>
            <a:off x="5256096" y="6597352"/>
            <a:ext cx="180000" cy="180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" name="Freeform 14"/>
          <p:cNvSpPr>
            <a:spLocks noEditPoints="1"/>
          </p:cNvSpPr>
          <p:nvPr userDrawn="1"/>
        </p:nvSpPr>
        <p:spPr bwMode="auto">
          <a:xfrm>
            <a:off x="4283988" y="6597352"/>
            <a:ext cx="180000" cy="180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0" name="Freeform 19"/>
          <p:cNvSpPr>
            <a:spLocks noEditPoints="1"/>
          </p:cNvSpPr>
          <p:nvPr userDrawn="1"/>
        </p:nvSpPr>
        <p:spPr bwMode="auto">
          <a:xfrm>
            <a:off x="3311880" y="6597352"/>
            <a:ext cx="180000" cy="180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1" name="TextBox 20"/>
          <p:cNvSpPr txBox="1"/>
          <p:nvPr userDrawn="1"/>
        </p:nvSpPr>
        <p:spPr>
          <a:xfrm>
            <a:off x="354517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5436096" y="6567155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449999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5" name="Text Placeholder 43"/>
          <p:cNvSpPr>
            <a:spLocks noGrp="1"/>
          </p:cNvSpPr>
          <p:nvPr>
            <p:ph type="body" sz="quarter" idx="14" hasCustomPrompt="1"/>
          </p:nvPr>
        </p:nvSpPr>
        <p:spPr>
          <a:xfrm>
            <a:off x="755650" y="2564904"/>
            <a:ext cx="3528318" cy="3527921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  <p:sp>
        <p:nvSpPr>
          <p:cNvPr id="26" name="Text Placeholder 43"/>
          <p:cNvSpPr>
            <a:spLocks noGrp="1"/>
          </p:cNvSpPr>
          <p:nvPr>
            <p:ph type="body" sz="quarter" idx="15" hasCustomPrompt="1"/>
          </p:nvPr>
        </p:nvSpPr>
        <p:spPr>
          <a:xfrm>
            <a:off x="4932040" y="2564904"/>
            <a:ext cx="3528318" cy="3527921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</p:spTree>
    <p:extLst>
      <p:ext uri="{BB962C8B-B14F-4D97-AF65-F5344CB8AC3E}">
        <p14:creationId xmlns:p14="http://schemas.microsoft.com/office/powerpoint/2010/main" val="19614510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9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4695534" y="1104262"/>
            <a:ext cx="3764898" cy="44849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00"/>
          </a:p>
        </p:txBody>
      </p:sp>
      <p:grpSp>
        <p:nvGrpSpPr>
          <p:cNvPr id="6" name="Group 24"/>
          <p:cNvGrpSpPr/>
          <p:nvPr/>
        </p:nvGrpSpPr>
        <p:grpSpPr>
          <a:xfrm>
            <a:off x="4695534" y="4876470"/>
            <a:ext cx="3764898" cy="18274"/>
            <a:chOff x="17175175" y="-41076"/>
            <a:chExt cx="1116000" cy="1368152"/>
          </a:xfrm>
        </p:grpSpPr>
        <p:sp>
          <p:nvSpPr>
            <p:cNvPr id="12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3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4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5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6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7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</p:grpSp>
      <p:pic>
        <p:nvPicPr>
          <p:cNvPr id="7" name="Picture 3" descr="C:\Users\vee vee\Documents\Presentation Farms\career\powerpoint-template-for-best-s\logo - transparent - 2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76256" y="4941168"/>
            <a:ext cx="1488165" cy="490199"/>
          </a:xfrm>
          <a:prstGeom prst="rect">
            <a:avLst/>
          </a:prstGeom>
          <a:noFill/>
        </p:spPr>
      </p:pic>
      <p:pic>
        <p:nvPicPr>
          <p:cNvPr id="10" name="Picture 2" descr="C:\Users\vee vee\Documents\Presentation Farms\career\cli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8377" y="-1998000"/>
            <a:ext cx="515711" cy="3248980"/>
          </a:xfrm>
          <a:prstGeom prst="rect">
            <a:avLst/>
          </a:prstGeom>
          <a:noFill/>
        </p:spPr>
      </p:pic>
      <p:pic>
        <p:nvPicPr>
          <p:cNvPr id="11" name="Picture 2" descr="C:\Users\vee vee\Documents\Presentation Farms\career\cli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8697" y="-1998000"/>
            <a:ext cx="515711" cy="3248980"/>
          </a:xfrm>
          <a:prstGeom prst="rect">
            <a:avLst/>
          </a:prstGeom>
          <a:noFill/>
        </p:spPr>
      </p:pic>
      <p:sp>
        <p:nvSpPr>
          <p:cNvPr id="18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4788440" y="2564904"/>
            <a:ext cx="3527976" cy="115212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  <a:ea typeface="Roboto" pitchFamily="2" charset="0"/>
              </a:defRPr>
            </a:lvl1pPr>
          </a:lstStyle>
          <a:p>
            <a:pPr lvl="0"/>
            <a:r>
              <a:rPr lang="en-US" dirty="0" smtClean="0"/>
              <a:t>Click to add section title</a:t>
            </a:r>
            <a:endParaRPr lang="en-IN" dirty="0"/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4788440" y="4005064"/>
            <a:ext cx="3527976" cy="28803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aseline="0">
                <a:solidFill>
                  <a:srgbClr val="FF9900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add some caption / relevant text</a:t>
            </a:r>
            <a:endParaRPr lang="en-IN" dirty="0"/>
          </a:p>
        </p:txBody>
      </p:sp>
      <p:sp>
        <p:nvSpPr>
          <p:cNvPr id="20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35912" y="3501008"/>
            <a:ext cx="3744000" cy="273630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 sz="1990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Roboto" pitchFamily="2" charset="0"/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55555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4"/>
          <p:cNvGrpSpPr/>
          <p:nvPr userDrawn="1"/>
        </p:nvGrpSpPr>
        <p:grpSpPr>
          <a:xfrm>
            <a:off x="323528" y="0"/>
            <a:ext cx="3600400" cy="6858763"/>
            <a:chOff x="1872779" y="0"/>
            <a:chExt cx="5400000" cy="10287000"/>
          </a:xfrm>
        </p:grpSpPr>
        <p:sp>
          <p:nvSpPr>
            <p:cNvPr id="8" name="Rectangle 7"/>
            <p:cNvSpPr/>
            <p:nvPr/>
          </p:nvSpPr>
          <p:spPr>
            <a:xfrm>
              <a:off x="1872779" y="0"/>
              <a:ext cx="5400000" cy="10287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9" name="Group 24"/>
            <p:cNvGrpSpPr/>
            <p:nvPr/>
          </p:nvGrpSpPr>
          <p:grpSpPr>
            <a:xfrm>
              <a:off x="1872779" y="9211956"/>
              <a:ext cx="5400000" cy="36000"/>
              <a:chOff x="17175175" y="-41076"/>
              <a:chExt cx="1116000" cy="1368152"/>
            </a:xfrm>
          </p:grpSpPr>
          <p:sp>
            <p:nvSpPr>
              <p:cNvPr id="11" name="Oval 6"/>
              <p:cNvSpPr/>
              <p:nvPr/>
            </p:nvSpPr>
            <p:spPr>
              <a:xfrm flipH="1">
                <a:off x="18093091" y="-41076"/>
                <a:ext cx="198084" cy="1368152"/>
              </a:xfrm>
              <a:prstGeom prst="rect">
                <a:avLst/>
              </a:prstGeom>
              <a:solidFill>
                <a:srgbClr val="F9D4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2" name="Oval 7"/>
              <p:cNvSpPr/>
              <p:nvPr/>
            </p:nvSpPr>
            <p:spPr>
              <a:xfrm flipH="1">
                <a:off x="17909507" y="-41076"/>
                <a:ext cx="198084" cy="1368152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3" name="Oval 8"/>
              <p:cNvSpPr/>
              <p:nvPr/>
            </p:nvSpPr>
            <p:spPr>
              <a:xfrm flipH="1">
                <a:off x="17725924" y="-41076"/>
                <a:ext cx="198084" cy="1368152"/>
              </a:xfrm>
              <a:prstGeom prst="rect">
                <a:avLst/>
              </a:prstGeom>
              <a:solidFill>
                <a:srgbClr val="FF4E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" name="Oval 9"/>
              <p:cNvSpPr/>
              <p:nvPr/>
            </p:nvSpPr>
            <p:spPr>
              <a:xfrm flipH="1">
                <a:off x="17542340" y="-41076"/>
                <a:ext cx="198084" cy="1368152"/>
              </a:xfrm>
              <a:prstGeom prst="rect">
                <a:avLst/>
              </a:prstGeom>
              <a:solidFill>
                <a:srgbClr val="6BD6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5" name="Oval 10"/>
              <p:cNvSpPr/>
              <p:nvPr/>
            </p:nvSpPr>
            <p:spPr>
              <a:xfrm flipH="1">
                <a:off x="17358757" y="-41076"/>
                <a:ext cx="198084" cy="1368152"/>
              </a:xfrm>
              <a:prstGeom prst="rect">
                <a:avLst/>
              </a:prstGeom>
              <a:solidFill>
                <a:srgbClr val="00AE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6" name="Oval 14"/>
              <p:cNvSpPr/>
              <p:nvPr/>
            </p:nvSpPr>
            <p:spPr>
              <a:xfrm flipH="1">
                <a:off x="17175175" y="-41076"/>
                <a:ext cx="198084" cy="1368152"/>
              </a:xfrm>
              <a:prstGeom prst="rect">
                <a:avLst/>
              </a:prstGeom>
              <a:solidFill>
                <a:srgbClr val="0470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pic>
          <p:nvPicPr>
            <p:cNvPr id="10" name="Picture 3" descr="C:\Users\vee vee\Documents\Presentation Farms\career\powerpoint-template-for-best-s\logo - transparent - 2.pn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3528963" y="9376754"/>
              <a:ext cx="2232248" cy="735298"/>
            </a:xfrm>
            <a:prstGeom prst="rect">
              <a:avLst/>
            </a:prstGeom>
            <a:noFill/>
          </p:spPr>
        </p:pic>
      </p:grpSp>
      <p:cxnSp>
        <p:nvCxnSpPr>
          <p:cNvPr id="20" name="Straight Connector 19"/>
          <p:cNvCxnSpPr/>
          <p:nvPr/>
        </p:nvCxnSpPr>
        <p:spPr>
          <a:xfrm>
            <a:off x="4097940" y="3451952"/>
            <a:ext cx="5046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1403648" y="2564904"/>
            <a:ext cx="1728193" cy="1728193"/>
            <a:chOff x="1475655" y="3068960"/>
            <a:chExt cx="864096" cy="864096"/>
          </a:xfrm>
        </p:grpSpPr>
        <p:sp>
          <p:nvSpPr>
            <p:cNvPr id="22" name="Freeform 70"/>
            <p:cNvSpPr>
              <a:spLocks/>
            </p:cNvSpPr>
            <p:nvPr/>
          </p:nvSpPr>
          <p:spPr bwMode="auto">
            <a:xfrm rot="5400000">
              <a:off x="1674486" y="3302178"/>
              <a:ext cx="459409" cy="425022"/>
            </a:xfrm>
            <a:custGeom>
              <a:avLst/>
              <a:gdLst>
                <a:gd name="T0" fmla="*/ 1669 w 3339"/>
                <a:gd name="T1" fmla="*/ 0 h 3393"/>
                <a:gd name="T2" fmla="*/ 1713 w 3339"/>
                <a:gd name="T3" fmla="*/ 43 h 3393"/>
                <a:gd name="T4" fmla="*/ 1713 w 3339"/>
                <a:gd name="T5" fmla="*/ 43 h 3393"/>
                <a:gd name="T6" fmla="*/ 3320 w 3339"/>
                <a:gd name="T7" fmla="*/ 1665 h 3393"/>
                <a:gd name="T8" fmla="*/ 3331 w 3339"/>
                <a:gd name="T9" fmla="*/ 1679 h 3393"/>
                <a:gd name="T10" fmla="*/ 3336 w 3339"/>
                <a:gd name="T11" fmla="*/ 1693 h 3393"/>
                <a:gd name="T12" fmla="*/ 3339 w 3339"/>
                <a:gd name="T13" fmla="*/ 1710 h 3393"/>
                <a:gd name="T14" fmla="*/ 3336 w 3339"/>
                <a:gd name="T15" fmla="*/ 1726 h 3393"/>
                <a:gd name="T16" fmla="*/ 3331 w 3339"/>
                <a:gd name="T17" fmla="*/ 1740 h 3393"/>
                <a:gd name="T18" fmla="*/ 3320 w 3339"/>
                <a:gd name="T19" fmla="*/ 1754 h 3393"/>
                <a:gd name="T20" fmla="*/ 3307 w 3339"/>
                <a:gd name="T21" fmla="*/ 1764 h 3393"/>
                <a:gd name="T22" fmla="*/ 3292 w 3339"/>
                <a:gd name="T23" fmla="*/ 1771 h 3393"/>
                <a:gd name="T24" fmla="*/ 3276 w 3339"/>
                <a:gd name="T25" fmla="*/ 1772 h 3393"/>
                <a:gd name="T26" fmla="*/ 3261 w 3339"/>
                <a:gd name="T27" fmla="*/ 1771 h 3393"/>
                <a:gd name="T28" fmla="*/ 3246 w 3339"/>
                <a:gd name="T29" fmla="*/ 1764 h 3393"/>
                <a:gd name="T30" fmla="*/ 3233 w 3339"/>
                <a:gd name="T31" fmla="*/ 1754 h 3393"/>
                <a:gd name="T32" fmla="*/ 1731 w 3339"/>
                <a:gd name="T33" fmla="*/ 238 h 3393"/>
                <a:gd name="T34" fmla="*/ 1731 w 3339"/>
                <a:gd name="T35" fmla="*/ 3332 h 3393"/>
                <a:gd name="T36" fmla="*/ 1728 w 3339"/>
                <a:gd name="T37" fmla="*/ 3351 h 3393"/>
                <a:gd name="T38" fmla="*/ 1719 w 3339"/>
                <a:gd name="T39" fmla="*/ 3368 h 3393"/>
                <a:gd name="T40" fmla="*/ 1705 w 3339"/>
                <a:gd name="T41" fmla="*/ 3382 h 3393"/>
                <a:gd name="T42" fmla="*/ 1688 w 3339"/>
                <a:gd name="T43" fmla="*/ 3390 h 3393"/>
                <a:gd name="T44" fmla="*/ 1669 w 3339"/>
                <a:gd name="T45" fmla="*/ 3393 h 3393"/>
                <a:gd name="T46" fmla="*/ 1649 w 3339"/>
                <a:gd name="T47" fmla="*/ 3390 h 3393"/>
                <a:gd name="T48" fmla="*/ 1633 w 3339"/>
                <a:gd name="T49" fmla="*/ 3382 h 3393"/>
                <a:gd name="T50" fmla="*/ 1619 w 3339"/>
                <a:gd name="T51" fmla="*/ 3368 h 3393"/>
                <a:gd name="T52" fmla="*/ 1611 w 3339"/>
                <a:gd name="T53" fmla="*/ 3351 h 3393"/>
                <a:gd name="T54" fmla="*/ 1607 w 3339"/>
                <a:gd name="T55" fmla="*/ 3332 h 3393"/>
                <a:gd name="T56" fmla="*/ 1607 w 3339"/>
                <a:gd name="T57" fmla="*/ 238 h 3393"/>
                <a:gd name="T58" fmla="*/ 106 w 3339"/>
                <a:gd name="T59" fmla="*/ 1753 h 3393"/>
                <a:gd name="T60" fmla="*/ 93 w 3339"/>
                <a:gd name="T61" fmla="*/ 1763 h 3393"/>
                <a:gd name="T62" fmla="*/ 78 w 3339"/>
                <a:gd name="T63" fmla="*/ 1770 h 3393"/>
                <a:gd name="T64" fmla="*/ 61 w 3339"/>
                <a:gd name="T65" fmla="*/ 1772 h 3393"/>
                <a:gd name="T66" fmla="*/ 46 w 3339"/>
                <a:gd name="T67" fmla="*/ 1770 h 3393"/>
                <a:gd name="T68" fmla="*/ 31 w 3339"/>
                <a:gd name="T69" fmla="*/ 1763 h 3393"/>
                <a:gd name="T70" fmla="*/ 18 w 3339"/>
                <a:gd name="T71" fmla="*/ 1753 h 3393"/>
                <a:gd name="T72" fmla="*/ 8 w 3339"/>
                <a:gd name="T73" fmla="*/ 1740 h 3393"/>
                <a:gd name="T74" fmla="*/ 2 w 3339"/>
                <a:gd name="T75" fmla="*/ 1725 h 3393"/>
                <a:gd name="T76" fmla="*/ 0 w 3339"/>
                <a:gd name="T77" fmla="*/ 1710 h 3393"/>
                <a:gd name="T78" fmla="*/ 2 w 3339"/>
                <a:gd name="T79" fmla="*/ 1693 h 3393"/>
                <a:gd name="T80" fmla="*/ 8 w 3339"/>
                <a:gd name="T81" fmla="*/ 1679 h 3393"/>
                <a:gd name="T82" fmla="*/ 18 w 3339"/>
                <a:gd name="T83" fmla="*/ 1665 h 3393"/>
                <a:gd name="T84" fmla="*/ 1626 w 3339"/>
                <a:gd name="T85" fmla="*/ 43 h 3393"/>
                <a:gd name="T86" fmla="*/ 1669 w 3339"/>
                <a:gd name="T87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39" h="3393">
                  <a:moveTo>
                    <a:pt x="1669" y="0"/>
                  </a:moveTo>
                  <a:lnTo>
                    <a:pt x="1713" y="43"/>
                  </a:lnTo>
                  <a:lnTo>
                    <a:pt x="1713" y="43"/>
                  </a:lnTo>
                  <a:lnTo>
                    <a:pt x="3320" y="1665"/>
                  </a:lnTo>
                  <a:lnTo>
                    <a:pt x="3331" y="1679"/>
                  </a:lnTo>
                  <a:lnTo>
                    <a:pt x="3336" y="1693"/>
                  </a:lnTo>
                  <a:lnTo>
                    <a:pt x="3339" y="1710"/>
                  </a:lnTo>
                  <a:lnTo>
                    <a:pt x="3336" y="1726"/>
                  </a:lnTo>
                  <a:lnTo>
                    <a:pt x="3331" y="1740"/>
                  </a:lnTo>
                  <a:lnTo>
                    <a:pt x="3320" y="1754"/>
                  </a:lnTo>
                  <a:lnTo>
                    <a:pt x="3307" y="1764"/>
                  </a:lnTo>
                  <a:lnTo>
                    <a:pt x="3292" y="1771"/>
                  </a:lnTo>
                  <a:lnTo>
                    <a:pt x="3276" y="1772"/>
                  </a:lnTo>
                  <a:lnTo>
                    <a:pt x="3261" y="1771"/>
                  </a:lnTo>
                  <a:lnTo>
                    <a:pt x="3246" y="1764"/>
                  </a:lnTo>
                  <a:lnTo>
                    <a:pt x="3233" y="1754"/>
                  </a:lnTo>
                  <a:lnTo>
                    <a:pt x="1731" y="238"/>
                  </a:lnTo>
                  <a:lnTo>
                    <a:pt x="1731" y="3332"/>
                  </a:lnTo>
                  <a:lnTo>
                    <a:pt x="1728" y="3351"/>
                  </a:lnTo>
                  <a:lnTo>
                    <a:pt x="1719" y="3368"/>
                  </a:lnTo>
                  <a:lnTo>
                    <a:pt x="1705" y="3382"/>
                  </a:lnTo>
                  <a:lnTo>
                    <a:pt x="1688" y="3390"/>
                  </a:lnTo>
                  <a:lnTo>
                    <a:pt x="1669" y="3393"/>
                  </a:lnTo>
                  <a:lnTo>
                    <a:pt x="1649" y="3390"/>
                  </a:lnTo>
                  <a:lnTo>
                    <a:pt x="1633" y="3382"/>
                  </a:lnTo>
                  <a:lnTo>
                    <a:pt x="1619" y="3368"/>
                  </a:lnTo>
                  <a:lnTo>
                    <a:pt x="1611" y="3351"/>
                  </a:lnTo>
                  <a:lnTo>
                    <a:pt x="1607" y="3332"/>
                  </a:lnTo>
                  <a:lnTo>
                    <a:pt x="1607" y="238"/>
                  </a:lnTo>
                  <a:lnTo>
                    <a:pt x="106" y="1753"/>
                  </a:lnTo>
                  <a:lnTo>
                    <a:pt x="93" y="1763"/>
                  </a:lnTo>
                  <a:lnTo>
                    <a:pt x="78" y="1770"/>
                  </a:lnTo>
                  <a:lnTo>
                    <a:pt x="61" y="1772"/>
                  </a:lnTo>
                  <a:lnTo>
                    <a:pt x="46" y="1770"/>
                  </a:lnTo>
                  <a:lnTo>
                    <a:pt x="31" y="1763"/>
                  </a:lnTo>
                  <a:lnTo>
                    <a:pt x="18" y="1753"/>
                  </a:lnTo>
                  <a:lnTo>
                    <a:pt x="8" y="1740"/>
                  </a:lnTo>
                  <a:lnTo>
                    <a:pt x="2" y="1725"/>
                  </a:lnTo>
                  <a:lnTo>
                    <a:pt x="0" y="1710"/>
                  </a:lnTo>
                  <a:lnTo>
                    <a:pt x="2" y="1693"/>
                  </a:lnTo>
                  <a:lnTo>
                    <a:pt x="8" y="1679"/>
                  </a:lnTo>
                  <a:lnTo>
                    <a:pt x="18" y="1665"/>
                  </a:lnTo>
                  <a:lnTo>
                    <a:pt x="1626" y="43"/>
                  </a:lnTo>
                  <a:lnTo>
                    <a:pt x="166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23" name="Oval 22"/>
            <p:cNvSpPr/>
            <p:nvPr/>
          </p:nvSpPr>
          <p:spPr>
            <a:xfrm>
              <a:off x="1475655" y="3068960"/>
              <a:ext cx="864096" cy="864096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4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4067944" y="2925000"/>
            <a:ext cx="4896544" cy="5040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itchFamily="2" charset="0"/>
              </a:defRPr>
            </a:lvl1pPr>
          </a:lstStyle>
          <a:p>
            <a:pPr lvl="0"/>
            <a:r>
              <a:rPr lang="en-US" dirty="0" smtClean="0"/>
              <a:t>Click to add section title</a:t>
            </a:r>
            <a:endParaRPr lang="en-IN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4067944" y="3501008"/>
            <a:ext cx="4896544" cy="28803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add some caption / relevant text</a:t>
            </a:r>
            <a:endParaRPr lang="en-I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915816" y="3376119"/>
            <a:ext cx="6228184" cy="108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4" name="Group 24"/>
          <p:cNvGrpSpPr/>
          <p:nvPr userDrawn="1"/>
        </p:nvGrpSpPr>
        <p:grpSpPr>
          <a:xfrm>
            <a:off x="2915816" y="4384231"/>
            <a:ext cx="1080120" cy="72000"/>
            <a:chOff x="17175175" y="-41076"/>
            <a:chExt cx="1116000" cy="1368152"/>
          </a:xfrm>
        </p:grpSpPr>
        <p:sp>
          <p:nvSpPr>
            <p:cNvPr id="5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12" name="Group 20"/>
          <p:cNvGrpSpPr/>
          <p:nvPr userDrawn="1"/>
        </p:nvGrpSpPr>
        <p:grpSpPr>
          <a:xfrm>
            <a:off x="3131840" y="3592143"/>
            <a:ext cx="648072" cy="648072"/>
            <a:chOff x="1475655" y="3068960"/>
            <a:chExt cx="864096" cy="864096"/>
          </a:xfrm>
        </p:grpSpPr>
        <p:sp>
          <p:nvSpPr>
            <p:cNvPr id="13" name="Freeform 70"/>
            <p:cNvSpPr>
              <a:spLocks/>
            </p:cNvSpPr>
            <p:nvPr/>
          </p:nvSpPr>
          <p:spPr bwMode="auto">
            <a:xfrm rot="5400000">
              <a:off x="1674486" y="3302178"/>
              <a:ext cx="459409" cy="425022"/>
            </a:xfrm>
            <a:custGeom>
              <a:avLst/>
              <a:gdLst>
                <a:gd name="T0" fmla="*/ 1669 w 3339"/>
                <a:gd name="T1" fmla="*/ 0 h 3393"/>
                <a:gd name="T2" fmla="*/ 1713 w 3339"/>
                <a:gd name="T3" fmla="*/ 43 h 3393"/>
                <a:gd name="T4" fmla="*/ 1713 w 3339"/>
                <a:gd name="T5" fmla="*/ 43 h 3393"/>
                <a:gd name="T6" fmla="*/ 3320 w 3339"/>
                <a:gd name="T7" fmla="*/ 1665 h 3393"/>
                <a:gd name="T8" fmla="*/ 3331 w 3339"/>
                <a:gd name="T9" fmla="*/ 1679 h 3393"/>
                <a:gd name="T10" fmla="*/ 3336 w 3339"/>
                <a:gd name="T11" fmla="*/ 1693 h 3393"/>
                <a:gd name="T12" fmla="*/ 3339 w 3339"/>
                <a:gd name="T13" fmla="*/ 1710 h 3393"/>
                <a:gd name="T14" fmla="*/ 3336 w 3339"/>
                <a:gd name="T15" fmla="*/ 1726 h 3393"/>
                <a:gd name="T16" fmla="*/ 3331 w 3339"/>
                <a:gd name="T17" fmla="*/ 1740 h 3393"/>
                <a:gd name="T18" fmla="*/ 3320 w 3339"/>
                <a:gd name="T19" fmla="*/ 1754 h 3393"/>
                <a:gd name="T20" fmla="*/ 3307 w 3339"/>
                <a:gd name="T21" fmla="*/ 1764 h 3393"/>
                <a:gd name="T22" fmla="*/ 3292 w 3339"/>
                <a:gd name="T23" fmla="*/ 1771 h 3393"/>
                <a:gd name="T24" fmla="*/ 3276 w 3339"/>
                <a:gd name="T25" fmla="*/ 1772 h 3393"/>
                <a:gd name="T26" fmla="*/ 3261 w 3339"/>
                <a:gd name="T27" fmla="*/ 1771 h 3393"/>
                <a:gd name="T28" fmla="*/ 3246 w 3339"/>
                <a:gd name="T29" fmla="*/ 1764 h 3393"/>
                <a:gd name="T30" fmla="*/ 3233 w 3339"/>
                <a:gd name="T31" fmla="*/ 1754 h 3393"/>
                <a:gd name="T32" fmla="*/ 1731 w 3339"/>
                <a:gd name="T33" fmla="*/ 238 h 3393"/>
                <a:gd name="T34" fmla="*/ 1731 w 3339"/>
                <a:gd name="T35" fmla="*/ 3332 h 3393"/>
                <a:gd name="T36" fmla="*/ 1728 w 3339"/>
                <a:gd name="T37" fmla="*/ 3351 h 3393"/>
                <a:gd name="T38" fmla="*/ 1719 w 3339"/>
                <a:gd name="T39" fmla="*/ 3368 h 3393"/>
                <a:gd name="T40" fmla="*/ 1705 w 3339"/>
                <a:gd name="T41" fmla="*/ 3382 h 3393"/>
                <a:gd name="T42" fmla="*/ 1688 w 3339"/>
                <a:gd name="T43" fmla="*/ 3390 h 3393"/>
                <a:gd name="T44" fmla="*/ 1669 w 3339"/>
                <a:gd name="T45" fmla="*/ 3393 h 3393"/>
                <a:gd name="T46" fmla="*/ 1649 w 3339"/>
                <a:gd name="T47" fmla="*/ 3390 h 3393"/>
                <a:gd name="T48" fmla="*/ 1633 w 3339"/>
                <a:gd name="T49" fmla="*/ 3382 h 3393"/>
                <a:gd name="T50" fmla="*/ 1619 w 3339"/>
                <a:gd name="T51" fmla="*/ 3368 h 3393"/>
                <a:gd name="T52" fmla="*/ 1611 w 3339"/>
                <a:gd name="T53" fmla="*/ 3351 h 3393"/>
                <a:gd name="T54" fmla="*/ 1607 w 3339"/>
                <a:gd name="T55" fmla="*/ 3332 h 3393"/>
                <a:gd name="T56" fmla="*/ 1607 w 3339"/>
                <a:gd name="T57" fmla="*/ 238 h 3393"/>
                <a:gd name="T58" fmla="*/ 106 w 3339"/>
                <a:gd name="T59" fmla="*/ 1753 h 3393"/>
                <a:gd name="T60" fmla="*/ 93 w 3339"/>
                <a:gd name="T61" fmla="*/ 1763 h 3393"/>
                <a:gd name="T62" fmla="*/ 78 w 3339"/>
                <a:gd name="T63" fmla="*/ 1770 h 3393"/>
                <a:gd name="T64" fmla="*/ 61 w 3339"/>
                <a:gd name="T65" fmla="*/ 1772 h 3393"/>
                <a:gd name="T66" fmla="*/ 46 w 3339"/>
                <a:gd name="T67" fmla="*/ 1770 h 3393"/>
                <a:gd name="T68" fmla="*/ 31 w 3339"/>
                <a:gd name="T69" fmla="*/ 1763 h 3393"/>
                <a:gd name="T70" fmla="*/ 18 w 3339"/>
                <a:gd name="T71" fmla="*/ 1753 h 3393"/>
                <a:gd name="T72" fmla="*/ 8 w 3339"/>
                <a:gd name="T73" fmla="*/ 1740 h 3393"/>
                <a:gd name="T74" fmla="*/ 2 w 3339"/>
                <a:gd name="T75" fmla="*/ 1725 h 3393"/>
                <a:gd name="T76" fmla="*/ 0 w 3339"/>
                <a:gd name="T77" fmla="*/ 1710 h 3393"/>
                <a:gd name="T78" fmla="*/ 2 w 3339"/>
                <a:gd name="T79" fmla="*/ 1693 h 3393"/>
                <a:gd name="T80" fmla="*/ 8 w 3339"/>
                <a:gd name="T81" fmla="*/ 1679 h 3393"/>
                <a:gd name="T82" fmla="*/ 18 w 3339"/>
                <a:gd name="T83" fmla="*/ 1665 h 3393"/>
                <a:gd name="T84" fmla="*/ 1626 w 3339"/>
                <a:gd name="T85" fmla="*/ 43 h 3393"/>
                <a:gd name="T86" fmla="*/ 1669 w 3339"/>
                <a:gd name="T87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39" h="3393">
                  <a:moveTo>
                    <a:pt x="1669" y="0"/>
                  </a:moveTo>
                  <a:lnTo>
                    <a:pt x="1713" y="43"/>
                  </a:lnTo>
                  <a:lnTo>
                    <a:pt x="1713" y="43"/>
                  </a:lnTo>
                  <a:lnTo>
                    <a:pt x="3320" y="1665"/>
                  </a:lnTo>
                  <a:lnTo>
                    <a:pt x="3331" y="1679"/>
                  </a:lnTo>
                  <a:lnTo>
                    <a:pt x="3336" y="1693"/>
                  </a:lnTo>
                  <a:lnTo>
                    <a:pt x="3339" y="1710"/>
                  </a:lnTo>
                  <a:lnTo>
                    <a:pt x="3336" y="1726"/>
                  </a:lnTo>
                  <a:lnTo>
                    <a:pt x="3331" y="1740"/>
                  </a:lnTo>
                  <a:lnTo>
                    <a:pt x="3320" y="1754"/>
                  </a:lnTo>
                  <a:lnTo>
                    <a:pt x="3307" y="1764"/>
                  </a:lnTo>
                  <a:lnTo>
                    <a:pt x="3292" y="1771"/>
                  </a:lnTo>
                  <a:lnTo>
                    <a:pt x="3276" y="1772"/>
                  </a:lnTo>
                  <a:lnTo>
                    <a:pt x="3261" y="1771"/>
                  </a:lnTo>
                  <a:lnTo>
                    <a:pt x="3246" y="1764"/>
                  </a:lnTo>
                  <a:lnTo>
                    <a:pt x="3233" y="1754"/>
                  </a:lnTo>
                  <a:lnTo>
                    <a:pt x="1731" y="238"/>
                  </a:lnTo>
                  <a:lnTo>
                    <a:pt x="1731" y="3332"/>
                  </a:lnTo>
                  <a:lnTo>
                    <a:pt x="1728" y="3351"/>
                  </a:lnTo>
                  <a:lnTo>
                    <a:pt x="1719" y="3368"/>
                  </a:lnTo>
                  <a:lnTo>
                    <a:pt x="1705" y="3382"/>
                  </a:lnTo>
                  <a:lnTo>
                    <a:pt x="1688" y="3390"/>
                  </a:lnTo>
                  <a:lnTo>
                    <a:pt x="1669" y="3393"/>
                  </a:lnTo>
                  <a:lnTo>
                    <a:pt x="1649" y="3390"/>
                  </a:lnTo>
                  <a:lnTo>
                    <a:pt x="1633" y="3382"/>
                  </a:lnTo>
                  <a:lnTo>
                    <a:pt x="1619" y="3368"/>
                  </a:lnTo>
                  <a:lnTo>
                    <a:pt x="1611" y="3351"/>
                  </a:lnTo>
                  <a:lnTo>
                    <a:pt x="1607" y="3332"/>
                  </a:lnTo>
                  <a:lnTo>
                    <a:pt x="1607" y="238"/>
                  </a:lnTo>
                  <a:lnTo>
                    <a:pt x="106" y="1753"/>
                  </a:lnTo>
                  <a:lnTo>
                    <a:pt x="93" y="1763"/>
                  </a:lnTo>
                  <a:lnTo>
                    <a:pt x="78" y="1770"/>
                  </a:lnTo>
                  <a:lnTo>
                    <a:pt x="61" y="1772"/>
                  </a:lnTo>
                  <a:lnTo>
                    <a:pt x="46" y="1770"/>
                  </a:lnTo>
                  <a:lnTo>
                    <a:pt x="31" y="1763"/>
                  </a:lnTo>
                  <a:lnTo>
                    <a:pt x="18" y="1753"/>
                  </a:lnTo>
                  <a:lnTo>
                    <a:pt x="8" y="1740"/>
                  </a:lnTo>
                  <a:lnTo>
                    <a:pt x="2" y="1725"/>
                  </a:lnTo>
                  <a:lnTo>
                    <a:pt x="0" y="1710"/>
                  </a:lnTo>
                  <a:lnTo>
                    <a:pt x="2" y="1693"/>
                  </a:lnTo>
                  <a:lnTo>
                    <a:pt x="8" y="1679"/>
                  </a:lnTo>
                  <a:lnTo>
                    <a:pt x="18" y="1665"/>
                  </a:lnTo>
                  <a:lnTo>
                    <a:pt x="1626" y="43"/>
                  </a:lnTo>
                  <a:lnTo>
                    <a:pt x="166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" name="Oval 13"/>
            <p:cNvSpPr/>
            <p:nvPr/>
          </p:nvSpPr>
          <p:spPr>
            <a:xfrm>
              <a:off x="1475655" y="3068960"/>
              <a:ext cx="864096" cy="86409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cxnSp>
        <p:nvCxnSpPr>
          <p:cNvPr id="16" name="Straight Connector 15"/>
          <p:cNvCxnSpPr>
            <a:stCxn id="5" idx="1"/>
          </p:cNvCxnSpPr>
          <p:nvPr userDrawn="1"/>
        </p:nvCxnSpPr>
        <p:spPr>
          <a:xfrm flipV="1">
            <a:off x="3995936" y="3376119"/>
            <a:ext cx="0" cy="10800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4067944" y="3429000"/>
            <a:ext cx="4896544" cy="93610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  <a:ea typeface="Roboto" pitchFamily="2" charset="0"/>
              </a:defRPr>
            </a:lvl1pPr>
          </a:lstStyle>
          <a:p>
            <a:pPr lvl="0"/>
            <a:r>
              <a:rPr lang="en-US" dirty="0" smtClean="0"/>
              <a:t>Click to add section title</a:t>
            </a:r>
            <a:endParaRPr lang="en-IN" dirty="0"/>
          </a:p>
        </p:txBody>
      </p:sp>
      <p:sp>
        <p:nvSpPr>
          <p:cNvPr id="18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4067944" y="4509120"/>
            <a:ext cx="4896544" cy="28803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add some caption / relevant text</a:t>
            </a:r>
            <a:endParaRPr lang="en-I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427984" y="0"/>
            <a:ext cx="424847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5" name="Group 24"/>
          <p:cNvGrpSpPr/>
          <p:nvPr userDrawn="1"/>
        </p:nvGrpSpPr>
        <p:grpSpPr>
          <a:xfrm>
            <a:off x="4427984" y="6237315"/>
            <a:ext cx="4248472" cy="24000"/>
            <a:chOff x="17175175" y="-41076"/>
            <a:chExt cx="1116000" cy="1368152"/>
          </a:xfrm>
        </p:grpSpPr>
        <p:sp>
          <p:nvSpPr>
            <p:cNvPr id="6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pic>
        <p:nvPicPr>
          <p:cNvPr id="12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948264" y="6299175"/>
            <a:ext cx="1488165" cy="490199"/>
          </a:xfrm>
          <a:prstGeom prst="rect">
            <a:avLst/>
          </a:prstGeom>
          <a:noFill/>
        </p:spPr>
      </p:pic>
      <p:sp>
        <p:nvSpPr>
          <p:cNvPr id="15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564904"/>
            <a:ext cx="3744000" cy="115212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  <a:ea typeface="Roboto" pitchFamily="2" charset="0"/>
              </a:defRPr>
            </a:lvl1pPr>
          </a:lstStyle>
          <a:p>
            <a:pPr lvl="0"/>
            <a:r>
              <a:rPr lang="en-US" dirty="0" smtClean="0"/>
              <a:t>Click to add section title</a:t>
            </a:r>
            <a:endParaRPr lang="en-IN" dirty="0"/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0" y="4005064"/>
            <a:ext cx="3744000" cy="28803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aseline="0">
                <a:solidFill>
                  <a:srgbClr val="FF9900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add some caption / relevant text</a:t>
            </a:r>
            <a:endParaRPr lang="en-IN" dirty="0"/>
          </a:p>
        </p:txBody>
      </p:sp>
      <p:sp>
        <p:nvSpPr>
          <p:cNvPr id="18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35912" y="4725144"/>
            <a:ext cx="3744000" cy="273630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 sz="19900">
                <a:solidFill>
                  <a:schemeClr val="bg1"/>
                </a:solidFill>
                <a:latin typeface="+mj-lt"/>
                <a:ea typeface="Roboto" pitchFamily="2" charset="0"/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I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9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4695534" y="1104262"/>
            <a:ext cx="3764898" cy="44849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00"/>
          </a:p>
        </p:txBody>
      </p:sp>
      <p:grpSp>
        <p:nvGrpSpPr>
          <p:cNvPr id="6" name="Group 24"/>
          <p:cNvGrpSpPr/>
          <p:nvPr/>
        </p:nvGrpSpPr>
        <p:grpSpPr>
          <a:xfrm>
            <a:off x="4695534" y="4876470"/>
            <a:ext cx="3764898" cy="18274"/>
            <a:chOff x="17175175" y="-41076"/>
            <a:chExt cx="1116000" cy="1368152"/>
          </a:xfrm>
        </p:grpSpPr>
        <p:sp>
          <p:nvSpPr>
            <p:cNvPr id="12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3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4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5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6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7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</p:grpSp>
      <p:pic>
        <p:nvPicPr>
          <p:cNvPr id="7" name="Picture 3" descr="C:\Users\vee vee\Documents\Presentation Farms\career\powerpoint-template-for-best-s\logo - transparent - 2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76256" y="4941168"/>
            <a:ext cx="1488165" cy="490199"/>
          </a:xfrm>
          <a:prstGeom prst="rect">
            <a:avLst/>
          </a:prstGeom>
          <a:noFill/>
        </p:spPr>
      </p:pic>
      <p:pic>
        <p:nvPicPr>
          <p:cNvPr id="10" name="Picture 2" descr="C:\Users\vee vee\Documents\Presentation Farms\career\cli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8377" y="-1998000"/>
            <a:ext cx="515711" cy="3248980"/>
          </a:xfrm>
          <a:prstGeom prst="rect">
            <a:avLst/>
          </a:prstGeom>
          <a:noFill/>
        </p:spPr>
      </p:pic>
      <p:pic>
        <p:nvPicPr>
          <p:cNvPr id="11" name="Picture 2" descr="C:\Users\vee vee\Documents\Presentation Farms\career\cli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8697" y="-1998000"/>
            <a:ext cx="515711" cy="3248980"/>
          </a:xfrm>
          <a:prstGeom prst="rect">
            <a:avLst/>
          </a:prstGeom>
          <a:noFill/>
        </p:spPr>
      </p:pic>
      <p:sp>
        <p:nvSpPr>
          <p:cNvPr id="18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4788440" y="2564904"/>
            <a:ext cx="3527976" cy="115212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  <a:ea typeface="Roboto" pitchFamily="2" charset="0"/>
              </a:defRPr>
            </a:lvl1pPr>
          </a:lstStyle>
          <a:p>
            <a:pPr lvl="0"/>
            <a:r>
              <a:rPr lang="en-US" dirty="0" smtClean="0"/>
              <a:t>Click to add section title</a:t>
            </a:r>
            <a:endParaRPr lang="en-IN" dirty="0"/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4788440" y="4005064"/>
            <a:ext cx="3527976" cy="28803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aseline="0">
                <a:solidFill>
                  <a:srgbClr val="FF9900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add some caption / relevant text</a:t>
            </a:r>
            <a:endParaRPr lang="en-IN" dirty="0"/>
          </a:p>
        </p:txBody>
      </p:sp>
      <p:sp>
        <p:nvSpPr>
          <p:cNvPr id="20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35912" y="3501008"/>
            <a:ext cx="3744000" cy="273630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 sz="1990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Roboto" pitchFamily="2" charset="0"/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I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9"/>
          <p:cNvSpPr>
            <a:spLocks noEditPoints="1"/>
          </p:cNvSpPr>
          <p:nvPr userDrawn="1"/>
        </p:nvSpPr>
        <p:spPr bwMode="auto">
          <a:xfrm>
            <a:off x="5315163" y="6597352"/>
            <a:ext cx="180000" cy="180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9" name="Freeform 14"/>
          <p:cNvSpPr>
            <a:spLocks noEditPoints="1"/>
          </p:cNvSpPr>
          <p:nvPr userDrawn="1"/>
        </p:nvSpPr>
        <p:spPr bwMode="auto">
          <a:xfrm>
            <a:off x="4343055" y="6597352"/>
            <a:ext cx="180000" cy="180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0" name="Freeform 19"/>
          <p:cNvSpPr>
            <a:spLocks noEditPoints="1"/>
          </p:cNvSpPr>
          <p:nvPr userDrawn="1"/>
        </p:nvSpPr>
        <p:spPr bwMode="auto">
          <a:xfrm>
            <a:off x="3370947" y="6597352"/>
            <a:ext cx="180000" cy="180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1" name="TextBox 30"/>
          <p:cNvSpPr txBox="1"/>
          <p:nvPr userDrawn="1"/>
        </p:nvSpPr>
        <p:spPr>
          <a:xfrm>
            <a:off x="3604239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2" name="TextBox 31"/>
          <p:cNvSpPr txBox="1"/>
          <p:nvPr userDrawn="1"/>
        </p:nvSpPr>
        <p:spPr>
          <a:xfrm>
            <a:off x="5495163" y="6567155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4559059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pic>
        <p:nvPicPr>
          <p:cNvPr id="35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6480000"/>
            <a:ext cx="983471" cy="324000"/>
          </a:xfrm>
          <a:prstGeom prst="rect">
            <a:avLst/>
          </a:prstGeom>
          <a:noFill/>
        </p:spPr>
      </p:pic>
      <p:cxnSp>
        <p:nvCxnSpPr>
          <p:cNvPr id="36" name="Straight Connector 35"/>
          <p:cNvCxnSpPr/>
          <p:nvPr userDrawn="1"/>
        </p:nvCxnSpPr>
        <p:spPr>
          <a:xfrm>
            <a:off x="8676456" y="6525344"/>
            <a:ext cx="0" cy="332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11"/>
          <p:cNvSpPr txBox="1">
            <a:spLocks/>
          </p:cNvSpPr>
          <p:nvPr userDrawn="1"/>
        </p:nvSpPr>
        <p:spPr>
          <a:xfrm>
            <a:off x="8676456" y="6467060"/>
            <a:ext cx="467544" cy="41832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107A8-AE4A-408E-8A34-98FA3820D2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F5D70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F5D70"/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38" name="Rectangle 37"/>
          <p:cNvSpPr/>
          <p:nvPr userDrawn="1"/>
        </p:nvSpPr>
        <p:spPr>
          <a:xfrm>
            <a:off x="0" y="0"/>
            <a:ext cx="3240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6" name="Rectangle 45"/>
          <p:cNvSpPr/>
          <p:nvPr userDrawn="1"/>
        </p:nvSpPr>
        <p:spPr>
          <a:xfrm>
            <a:off x="3095856" y="0"/>
            <a:ext cx="180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00"/>
          </a:p>
        </p:txBody>
      </p:sp>
      <p:grpSp>
        <p:nvGrpSpPr>
          <p:cNvPr id="2" name="Group 24"/>
          <p:cNvGrpSpPr/>
          <p:nvPr userDrawn="1"/>
        </p:nvGrpSpPr>
        <p:grpSpPr>
          <a:xfrm rot="16200000">
            <a:off x="-207129" y="3411000"/>
            <a:ext cx="6858000" cy="36000"/>
            <a:chOff x="17175175" y="-41076"/>
            <a:chExt cx="1116000" cy="1368152"/>
          </a:xfrm>
        </p:grpSpPr>
        <p:sp>
          <p:nvSpPr>
            <p:cNvPr id="48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49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0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1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2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3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</p:grpSp>
      <p:sp>
        <p:nvSpPr>
          <p:cNvPr id="54" name="Rectangle 53"/>
          <p:cNvSpPr/>
          <p:nvPr userDrawn="1"/>
        </p:nvSpPr>
        <p:spPr>
          <a:xfrm>
            <a:off x="35496" y="6574849"/>
            <a:ext cx="29523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 smtClean="0">
                <a:solidFill>
                  <a:schemeClr val="bg1">
                    <a:lumMod val="85000"/>
                  </a:schemeClr>
                </a:solidFill>
                <a:latin typeface="Roboto Cn" pitchFamily="2" charset="0"/>
                <a:ea typeface="Roboto Cn" pitchFamily="2" charset="0"/>
              </a:rPr>
              <a:t>Gayle Laakmann McDowell</a:t>
            </a:r>
            <a:endParaRPr lang="en-IN" sz="900" dirty="0">
              <a:solidFill>
                <a:schemeClr val="bg1">
                  <a:lumMod val="8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72" name="Text Placeholder 34"/>
          <p:cNvSpPr>
            <a:spLocks noGrp="1"/>
          </p:cNvSpPr>
          <p:nvPr>
            <p:ph type="body" sz="quarter" idx="13" hasCustomPrompt="1"/>
          </p:nvPr>
        </p:nvSpPr>
        <p:spPr>
          <a:xfrm>
            <a:off x="251520" y="2276872"/>
            <a:ext cx="1944216" cy="576064"/>
          </a:xfrm>
          <a:prstGeom prst="rect">
            <a:avLst/>
          </a:prstGeom>
          <a:solidFill>
            <a:srgbClr val="6BD605"/>
          </a:solidFill>
        </p:spPr>
        <p:txBody>
          <a:bodyPr anchor="ctr"/>
          <a:lstStyle>
            <a:lvl1pPr marL="0" indent="0">
              <a:buNone/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Add text</a:t>
            </a:r>
            <a:endParaRPr lang="en-IN" dirty="0"/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4" hasCustomPrompt="1"/>
          </p:nvPr>
        </p:nvSpPr>
        <p:spPr>
          <a:xfrm>
            <a:off x="683568" y="3032956"/>
            <a:ext cx="1944216" cy="576064"/>
          </a:xfrm>
          <a:prstGeom prst="rect">
            <a:avLst/>
          </a:prstGeom>
          <a:solidFill>
            <a:srgbClr val="6BD605"/>
          </a:solidFill>
        </p:spPr>
        <p:txBody>
          <a:bodyPr anchor="ctr"/>
          <a:lstStyle>
            <a:lvl1pPr marL="0" indent="0">
              <a:buNone/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Add text</a:t>
            </a:r>
            <a:endParaRPr lang="en-IN" dirty="0"/>
          </a:p>
        </p:txBody>
      </p:sp>
      <p:sp>
        <p:nvSpPr>
          <p:cNvPr id="73" name="Text Placeholder 34"/>
          <p:cNvSpPr>
            <a:spLocks noGrp="1"/>
          </p:cNvSpPr>
          <p:nvPr>
            <p:ph type="body" sz="quarter" idx="15" hasCustomPrompt="1"/>
          </p:nvPr>
        </p:nvSpPr>
        <p:spPr>
          <a:xfrm>
            <a:off x="539552" y="3789040"/>
            <a:ext cx="1944216" cy="576064"/>
          </a:xfrm>
          <a:prstGeom prst="rect">
            <a:avLst/>
          </a:prstGeom>
          <a:solidFill>
            <a:srgbClr val="6BD605"/>
          </a:solidFill>
        </p:spPr>
        <p:txBody>
          <a:bodyPr anchor="ctr"/>
          <a:lstStyle>
            <a:lvl1pPr marL="0" indent="0">
              <a:buNone/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Add text</a:t>
            </a:r>
            <a:endParaRPr lang="en-IN" dirty="0"/>
          </a:p>
        </p:txBody>
      </p:sp>
      <p:sp>
        <p:nvSpPr>
          <p:cNvPr id="24" name="Text Placeholder 43"/>
          <p:cNvSpPr>
            <a:spLocks noGrp="1"/>
          </p:cNvSpPr>
          <p:nvPr>
            <p:ph type="body" sz="quarter" idx="16" hasCustomPrompt="1"/>
          </p:nvPr>
        </p:nvSpPr>
        <p:spPr>
          <a:xfrm>
            <a:off x="3851920" y="980728"/>
            <a:ext cx="4823768" cy="5112097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</p:spTree>
    <p:extLst>
      <p:ext uri="{BB962C8B-B14F-4D97-AF65-F5344CB8AC3E}">
        <p14:creationId xmlns:p14="http://schemas.microsoft.com/office/powerpoint/2010/main" val="528309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2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4139952" y="2060848"/>
            <a:ext cx="5004048" cy="33123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00" dirty="0"/>
          </a:p>
        </p:txBody>
      </p:sp>
      <p:grpSp>
        <p:nvGrpSpPr>
          <p:cNvPr id="2" name="Group 24"/>
          <p:cNvGrpSpPr/>
          <p:nvPr userDrawn="1"/>
        </p:nvGrpSpPr>
        <p:grpSpPr>
          <a:xfrm>
            <a:off x="4139952" y="4437112"/>
            <a:ext cx="5004000" cy="18274"/>
            <a:chOff x="17175175" y="-41076"/>
            <a:chExt cx="1116000" cy="1368152"/>
          </a:xfrm>
        </p:grpSpPr>
        <p:sp>
          <p:nvSpPr>
            <p:cNvPr id="11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2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3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4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5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6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</p:grpSp>
      <p:sp>
        <p:nvSpPr>
          <p:cNvPr id="19" name="Freeform 19"/>
          <p:cNvSpPr>
            <a:spLocks noEditPoints="1"/>
          </p:cNvSpPr>
          <p:nvPr userDrawn="1"/>
        </p:nvSpPr>
        <p:spPr bwMode="auto">
          <a:xfrm>
            <a:off x="4427984" y="4666652"/>
            <a:ext cx="503280" cy="504810"/>
          </a:xfrm>
          <a:custGeom>
            <a:avLst/>
            <a:gdLst>
              <a:gd name="T0" fmla="*/ 1196 w 3287"/>
              <a:gd name="T1" fmla="*/ 411 h 3294"/>
              <a:gd name="T2" fmla="*/ 748 w 3287"/>
              <a:gd name="T3" fmla="*/ 687 h 3294"/>
              <a:gd name="T4" fmla="*/ 443 w 3287"/>
              <a:gd name="T5" fmla="*/ 1115 h 3294"/>
              <a:gd name="T6" fmla="*/ 331 w 3287"/>
              <a:gd name="T7" fmla="*/ 1647 h 3294"/>
              <a:gd name="T8" fmla="*/ 443 w 3287"/>
              <a:gd name="T9" fmla="*/ 2176 h 3294"/>
              <a:gd name="T10" fmla="*/ 684 w 3287"/>
              <a:gd name="T11" fmla="*/ 2490 h 3294"/>
              <a:gd name="T12" fmla="*/ 758 w 3287"/>
              <a:gd name="T13" fmla="*/ 2308 h 3294"/>
              <a:gd name="T14" fmla="*/ 920 w 3287"/>
              <a:gd name="T15" fmla="*/ 2193 h 3294"/>
              <a:gd name="T16" fmla="*/ 1081 w 3287"/>
              <a:gd name="T17" fmla="*/ 2124 h 3294"/>
              <a:gd name="T18" fmla="*/ 1282 w 3287"/>
              <a:gd name="T19" fmla="*/ 2030 h 3294"/>
              <a:gd name="T20" fmla="*/ 1389 w 3287"/>
              <a:gd name="T21" fmla="*/ 1915 h 3294"/>
              <a:gd name="T22" fmla="*/ 1274 w 3287"/>
              <a:gd name="T23" fmla="*/ 1629 h 3294"/>
              <a:gd name="T24" fmla="*/ 1189 w 3287"/>
              <a:gd name="T25" fmla="*/ 1516 h 3294"/>
              <a:gd name="T26" fmla="*/ 1165 w 3287"/>
              <a:gd name="T27" fmla="*/ 1288 h 3294"/>
              <a:gd name="T28" fmla="*/ 1188 w 3287"/>
              <a:gd name="T29" fmla="*/ 1178 h 3294"/>
              <a:gd name="T30" fmla="*/ 1233 w 3287"/>
              <a:gd name="T31" fmla="*/ 945 h 3294"/>
              <a:gd name="T32" fmla="*/ 1409 w 3287"/>
              <a:gd name="T33" fmla="*/ 775 h 3294"/>
              <a:gd name="T34" fmla="*/ 1610 w 3287"/>
              <a:gd name="T35" fmla="*/ 721 h 3294"/>
              <a:gd name="T36" fmla="*/ 1816 w 3287"/>
              <a:gd name="T37" fmla="*/ 735 h 3294"/>
              <a:gd name="T38" fmla="*/ 2009 w 3287"/>
              <a:gd name="T39" fmla="*/ 900 h 3294"/>
              <a:gd name="T40" fmla="*/ 2080 w 3287"/>
              <a:gd name="T41" fmla="*/ 1086 h 3294"/>
              <a:gd name="T42" fmla="*/ 2072 w 3287"/>
              <a:gd name="T43" fmla="*/ 1262 h 3294"/>
              <a:gd name="T44" fmla="*/ 2114 w 3287"/>
              <a:gd name="T45" fmla="*/ 1291 h 3294"/>
              <a:gd name="T46" fmla="*/ 2086 w 3287"/>
              <a:gd name="T47" fmla="*/ 1516 h 3294"/>
              <a:gd name="T48" fmla="*/ 2006 w 3287"/>
              <a:gd name="T49" fmla="*/ 1623 h 3294"/>
              <a:gd name="T50" fmla="*/ 1886 w 3287"/>
              <a:gd name="T51" fmla="*/ 1914 h 3294"/>
              <a:gd name="T52" fmla="*/ 1989 w 3287"/>
              <a:gd name="T53" fmla="*/ 2027 h 3294"/>
              <a:gd name="T54" fmla="*/ 2174 w 3287"/>
              <a:gd name="T55" fmla="*/ 2115 h 3294"/>
              <a:gd name="T56" fmla="*/ 2329 w 3287"/>
              <a:gd name="T57" fmla="*/ 2181 h 3294"/>
              <a:gd name="T58" fmla="*/ 2497 w 3287"/>
              <a:gd name="T59" fmla="*/ 2285 h 3294"/>
              <a:gd name="T60" fmla="*/ 2589 w 3287"/>
              <a:gd name="T61" fmla="*/ 2454 h 3294"/>
              <a:gd name="T62" fmla="*/ 2787 w 3287"/>
              <a:gd name="T63" fmla="*/ 2292 h 3294"/>
              <a:gd name="T64" fmla="*/ 2945 w 3287"/>
              <a:gd name="T65" fmla="*/ 1820 h 3294"/>
              <a:gd name="T66" fmla="*/ 2906 w 3287"/>
              <a:gd name="T67" fmla="*/ 1283 h 3294"/>
              <a:gd name="T68" fmla="*/ 2660 w 3287"/>
              <a:gd name="T69" fmla="*/ 816 h 3294"/>
              <a:gd name="T70" fmla="*/ 2255 w 3287"/>
              <a:gd name="T71" fmla="*/ 483 h 3294"/>
              <a:gd name="T72" fmla="*/ 1738 w 3287"/>
              <a:gd name="T73" fmla="*/ 336 h 3294"/>
              <a:gd name="T74" fmla="*/ 2048 w 3287"/>
              <a:gd name="T75" fmla="*/ 50 h 3294"/>
              <a:gd name="T76" fmla="*/ 2582 w 3287"/>
              <a:gd name="T77" fmla="*/ 295 h 3294"/>
              <a:gd name="T78" fmla="*/ 2993 w 3287"/>
              <a:gd name="T79" fmla="*/ 706 h 3294"/>
              <a:gd name="T80" fmla="*/ 3238 w 3287"/>
              <a:gd name="T81" fmla="*/ 1242 h 3294"/>
              <a:gd name="T82" fmla="*/ 3275 w 3287"/>
              <a:gd name="T83" fmla="*/ 1853 h 3294"/>
              <a:gd name="T84" fmla="*/ 3095 w 3287"/>
              <a:gd name="T85" fmla="*/ 2421 h 3294"/>
              <a:gd name="T86" fmla="*/ 2735 w 3287"/>
              <a:gd name="T87" fmla="*/ 2878 h 3294"/>
              <a:gd name="T88" fmla="*/ 2237 w 3287"/>
              <a:gd name="T89" fmla="*/ 3183 h 3294"/>
              <a:gd name="T90" fmla="*/ 1644 w 3287"/>
              <a:gd name="T91" fmla="*/ 3294 h 3294"/>
              <a:gd name="T92" fmla="*/ 1051 w 3287"/>
              <a:gd name="T93" fmla="*/ 3183 h 3294"/>
              <a:gd name="T94" fmla="*/ 553 w 3287"/>
              <a:gd name="T95" fmla="*/ 2878 h 3294"/>
              <a:gd name="T96" fmla="*/ 193 w 3287"/>
              <a:gd name="T97" fmla="*/ 2421 h 3294"/>
              <a:gd name="T98" fmla="*/ 13 w 3287"/>
              <a:gd name="T99" fmla="*/ 1853 h 3294"/>
              <a:gd name="T100" fmla="*/ 50 w 3287"/>
              <a:gd name="T101" fmla="*/ 1242 h 3294"/>
              <a:gd name="T102" fmla="*/ 295 w 3287"/>
              <a:gd name="T103" fmla="*/ 706 h 3294"/>
              <a:gd name="T104" fmla="*/ 705 w 3287"/>
              <a:gd name="T105" fmla="*/ 295 h 3294"/>
              <a:gd name="T106" fmla="*/ 1240 w 3287"/>
              <a:gd name="T107" fmla="*/ 50 h 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87" h="3294">
                <a:moveTo>
                  <a:pt x="1644" y="332"/>
                </a:moveTo>
                <a:lnTo>
                  <a:pt x="1551" y="336"/>
                </a:lnTo>
                <a:lnTo>
                  <a:pt x="1459" y="345"/>
                </a:lnTo>
                <a:lnTo>
                  <a:pt x="1369" y="361"/>
                </a:lnTo>
                <a:lnTo>
                  <a:pt x="1281" y="383"/>
                </a:lnTo>
                <a:lnTo>
                  <a:pt x="1196" y="411"/>
                </a:lnTo>
                <a:lnTo>
                  <a:pt x="1114" y="445"/>
                </a:lnTo>
                <a:lnTo>
                  <a:pt x="1033" y="483"/>
                </a:lnTo>
                <a:lnTo>
                  <a:pt x="957" y="527"/>
                </a:lnTo>
                <a:lnTo>
                  <a:pt x="883" y="576"/>
                </a:lnTo>
                <a:lnTo>
                  <a:pt x="813" y="629"/>
                </a:lnTo>
                <a:lnTo>
                  <a:pt x="748" y="687"/>
                </a:lnTo>
                <a:lnTo>
                  <a:pt x="686" y="749"/>
                </a:lnTo>
                <a:lnTo>
                  <a:pt x="628" y="816"/>
                </a:lnTo>
                <a:lnTo>
                  <a:pt x="575" y="885"/>
                </a:lnTo>
                <a:lnTo>
                  <a:pt x="526" y="959"/>
                </a:lnTo>
                <a:lnTo>
                  <a:pt x="482" y="1035"/>
                </a:lnTo>
                <a:lnTo>
                  <a:pt x="443" y="1115"/>
                </a:lnTo>
                <a:lnTo>
                  <a:pt x="410" y="1198"/>
                </a:lnTo>
                <a:lnTo>
                  <a:pt x="382" y="1283"/>
                </a:lnTo>
                <a:lnTo>
                  <a:pt x="360" y="1371"/>
                </a:lnTo>
                <a:lnTo>
                  <a:pt x="344" y="1462"/>
                </a:lnTo>
                <a:lnTo>
                  <a:pt x="334" y="1553"/>
                </a:lnTo>
                <a:lnTo>
                  <a:pt x="331" y="1647"/>
                </a:lnTo>
                <a:lnTo>
                  <a:pt x="334" y="1741"/>
                </a:lnTo>
                <a:lnTo>
                  <a:pt x="344" y="1832"/>
                </a:lnTo>
                <a:lnTo>
                  <a:pt x="360" y="1921"/>
                </a:lnTo>
                <a:lnTo>
                  <a:pt x="382" y="2009"/>
                </a:lnTo>
                <a:lnTo>
                  <a:pt x="410" y="2093"/>
                </a:lnTo>
                <a:lnTo>
                  <a:pt x="443" y="2176"/>
                </a:lnTo>
                <a:lnTo>
                  <a:pt x="481" y="2255"/>
                </a:lnTo>
                <a:lnTo>
                  <a:pt x="525" y="2332"/>
                </a:lnTo>
                <a:lnTo>
                  <a:pt x="573" y="2405"/>
                </a:lnTo>
                <a:lnTo>
                  <a:pt x="626" y="2474"/>
                </a:lnTo>
                <a:lnTo>
                  <a:pt x="684" y="2540"/>
                </a:lnTo>
                <a:lnTo>
                  <a:pt x="684" y="2490"/>
                </a:lnTo>
                <a:lnTo>
                  <a:pt x="686" y="2454"/>
                </a:lnTo>
                <a:lnTo>
                  <a:pt x="693" y="2420"/>
                </a:lnTo>
                <a:lnTo>
                  <a:pt x="703" y="2388"/>
                </a:lnTo>
                <a:lnTo>
                  <a:pt x="719" y="2359"/>
                </a:lnTo>
                <a:lnTo>
                  <a:pt x="736" y="2332"/>
                </a:lnTo>
                <a:lnTo>
                  <a:pt x="758" y="2308"/>
                </a:lnTo>
                <a:lnTo>
                  <a:pt x="780" y="2284"/>
                </a:lnTo>
                <a:lnTo>
                  <a:pt x="806" y="2262"/>
                </a:lnTo>
                <a:lnTo>
                  <a:pt x="833" y="2243"/>
                </a:lnTo>
                <a:lnTo>
                  <a:pt x="862" y="2225"/>
                </a:lnTo>
                <a:lnTo>
                  <a:pt x="890" y="2208"/>
                </a:lnTo>
                <a:lnTo>
                  <a:pt x="920" y="2193"/>
                </a:lnTo>
                <a:lnTo>
                  <a:pt x="949" y="2179"/>
                </a:lnTo>
                <a:lnTo>
                  <a:pt x="978" y="2166"/>
                </a:lnTo>
                <a:lnTo>
                  <a:pt x="1007" y="2154"/>
                </a:lnTo>
                <a:lnTo>
                  <a:pt x="1033" y="2144"/>
                </a:lnTo>
                <a:lnTo>
                  <a:pt x="1058" y="2133"/>
                </a:lnTo>
                <a:lnTo>
                  <a:pt x="1081" y="2124"/>
                </a:lnTo>
                <a:lnTo>
                  <a:pt x="1106" y="2113"/>
                </a:lnTo>
                <a:lnTo>
                  <a:pt x="1136" y="2099"/>
                </a:lnTo>
                <a:lnTo>
                  <a:pt x="1170" y="2084"/>
                </a:lnTo>
                <a:lnTo>
                  <a:pt x="1205" y="2067"/>
                </a:lnTo>
                <a:lnTo>
                  <a:pt x="1243" y="2049"/>
                </a:lnTo>
                <a:lnTo>
                  <a:pt x="1282" y="2030"/>
                </a:lnTo>
                <a:lnTo>
                  <a:pt x="1322" y="2011"/>
                </a:lnTo>
                <a:lnTo>
                  <a:pt x="1342" y="1998"/>
                </a:lnTo>
                <a:lnTo>
                  <a:pt x="1359" y="1981"/>
                </a:lnTo>
                <a:lnTo>
                  <a:pt x="1374" y="1960"/>
                </a:lnTo>
                <a:lnTo>
                  <a:pt x="1384" y="1938"/>
                </a:lnTo>
                <a:lnTo>
                  <a:pt x="1389" y="1915"/>
                </a:lnTo>
                <a:lnTo>
                  <a:pt x="1399" y="1813"/>
                </a:lnTo>
                <a:lnTo>
                  <a:pt x="1371" y="1782"/>
                </a:lnTo>
                <a:lnTo>
                  <a:pt x="1343" y="1748"/>
                </a:lnTo>
                <a:lnTo>
                  <a:pt x="1317" y="1712"/>
                </a:lnTo>
                <a:lnTo>
                  <a:pt x="1295" y="1672"/>
                </a:lnTo>
                <a:lnTo>
                  <a:pt x="1274" y="1629"/>
                </a:lnTo>
                <a:lnTo>
                  <a:pt x="1258" y="1582"/>
                </a:lnTo>
                <a:lnTo>
                  <a:pt x="1245" y="1534"/>
                </a:lnTo>
                <a:lnTo>
                  <a:pt x="1231" y="1534"/>
                </a:lnTo>
                <a:lnTo>
                  <a:pt x="1214" y="1532"/>
                </a:lnTo>
                <a:lnTo>
                  <a:pt x="1201" y="1526"/>
                </a:lnTo>
                <a:lnTo>
                  <a:pt x="1189" y="1516"/>
                </a:lnTo>
                <a:lnTo>
                  <a:pt x="1179" y="1504"/>
                </a:lnTo>
                <a:lnTo>
                  <a:pt x="1175" y="1491"/>
                </a:lnTo>
                <a:lnTo>
                  <a:pt x="1149" y="1328"/>
                </a:lnTo>
                <a:lnTo>
                  <a:pt x="1151" y="1312"/>
                </a:lnTo>
                <a:lnTo>
                  <a:pt x="1157" y="1299"/>
                </a:lnTo>
                <a:lnTo>
                  <a:pt x="1165" y="1288"/>
                </a:lnTo>
                <a:lnTo>
                  <a:pt x="1175" y="1279"/>
                </a:lnTo>
                <a:lnTo>
                  <a:pt x="1188" y="1274"/>
                </a:lnTo>
                <a:lnTo>
                  <a:pt x="1200" y="1272"/>
                </a:lnTo>
                <a:lnTo>
                  <a:pt x="1194" y="1243"/>
                </a:lnTo>
                <a:lnTo>
                  <a:pt x="1190" y="1212"/>
                </a:lnTo>
                <a:lnTo>
                  <a:pt x="1188" y="1178"/>
                </a:lnTo>
                <a:lnTo>
                  <a:pt x="1188" y="1142"/>
                </a:lnTo>
                <a:lnTo>
                  <a:pt x="1191" y="1100"/>
                </a:lnTo>
                <a:lnTo>
                  <a:pt x="1197" y="1061"/>
                </a:lnTo>
                <a:lnTo>
                  <a:pt x="1205" y="1026"/>
                </a:lnTo>
                <a:lnTo>
                  <a:pt x="1216" y="986"/>
                </a:lnTo>
                <a:lnTo>
                  <a:pt x="1233" y="945"/>
                </a:lnTo>
                <a:lnTo>
                  <a:pt x="1254" y="907"/>
                </a:lnTo>
                <a:lnTo>
                  <a:pt x="1282" y="870"/>
                </a:lnTo>
                <a:lnTo>
                  <a:pt x="1311" y="839"/>
                </a:lnTo>
                <a:lnTo>
                  <a:pt x="1342" y="814"/>
                </a:lnTo>
                <a:lnTo>
                  <a:pt x="1375" y="792"/>
                </a:lnTo>
                <a:lnTo>
                  <a:pt x="1409" y="775"/>
                </a:lnTo>
                <a:lnTo>
                  <a:pt x="1444" y="764"/>
                </a:lnTo>
                <a:lnTo>
                  <a:pt x="1479" y="757"/>
                </a:lnTo>
                <a:lnTo>
                  <a:pt x="1513" y="755"/>
                </a:lnTo>
                <a:lnTo>
                  <a:pt x="1545" y="758"/>
                </a:lnTo>
                <a:lnTo>
                  <a:pt x="1577" y="736"/>
                </a:lnTo>
                <a:lnTo>
                  <a:pt x="1610" y="721"/>
                </a:lnTo>
                <a:lnTo>
                  <a:pt x="1644" y="711"/>
                </a:lnTo>
                <a:lnTo>
                  <a:pt x="1678" y="706"/>
                </a:lnTo>
                <a:lnTo>
                  <a:pt x="1712" y="706"/>
                </a:lnTo>
                <a:lnTo>
                  <a:pt x="1747" y="712"/>
                </a:lnTo>
                <a:lnTo>
                  <a:pt x="1781" y="721"/>
                </a:lnTo>
                <a:lnTo>
                  <a:pt x="1816" y="735"/>
                </a:lnTo>
                <a:lnTo>
                  <a:pt x="1850" y="753"/>
                </a:lnTo>
                <a:lnTo>
                  <a:pt x="1884" y="775"/>
                </a:lnTo>
                <a:lnTo>
                  <a:pt x="1917" y="800"/>
                </a:lnTo>
                <a:lnTo>
                  <a:pt x="1950" y="829"/>
                </a:lnTo>
                <a:lnTo>
                  <a:pt x="1981" y="864"/>
                </a:lnTo>
                <a:lnTo>
                  <a:pt x="2009" y="900"/>
                </a:lnTo>
                <a:lnTo>
                  <a:pt x="2032" y="938"/>
                </a:lnTo>
                <a:lnTo>
                  <a:pt x="2050" y="977"/>
                </a:lnTo>
                <a:lnTo>
                  <a:pt x="2061" y="998"/>
                </a:lnTo>
                <a:lnTo>
                  <a:pt x="2069" y="1024"/>
                </a:lnTo>
                <a:lnTo>
                  <a:pt x="2076" y="1053"/>
                </a:lnTo>
                <a:lnTo>
                  <a:pt x="2080" y="1086"/>
                </a:lnTo>
                <a:lnTo>
                  <a:pt x="2082" y="1121"/>
                </a:lnTo>
                <a:lnTo>
                  <a:pt x="2082" y="1159"/>
                </a:lnTo>
                <a:lnTo>
                  <a:pt x="2081" y="1182"/>
                </a:lnTo>
                <a:lnTo>
                  <a:pt x="2079" y="1205"/>
                </a:lnTo>
                <a:lnTo>
                  <a:pt x="2076" y="1233"/>
                </a:lnTo>
                <a:lnTo>
                  <a:pt x="2072" y="1262"/>
                </a:lnTo>
                <a:lnTo>
                  <a:pt x="2071" y="1266"/>
                </a:lnTo>
                <a:lnTo>
                  <a:pt x="2070" y="1271"/>
                </a:lnTo>
                <a:lnTo>
                  <a:pt x="2082" y="1273"/>
                </a:lnTo>
                <a:lnTo>
                  <a:pt x="2094" y="1276"/>
                </a:lnTo>
                <a:lnTo>
                  <a:pt x="2105" y="1282"/>
                </a:lnTo>
                <a:lnTo>
                  <a:pt x="2114" y="1291"/>
                </a:lnTo>
                <a:lnTo>
                  <a:pt x="2121" y="1301"/>
                </a:lnTo>
                <a:lnTo>
                  <a:pt x="2125" y="1313"/>
                </a:lnTo>
                <a:lnTo>
                  <a:pt x="2126" y="1327"/>
                </a:lnTo>
                <a:lnTo>
                  <a:pt x="2100" y="1491"/>
                </a:lnTo>
                <a:lnTo>
                  <a:pt x="2095" y="1504"/>
                </a:lnTo>
                <a:lnTo>
                  <a:pt x="2086" y="1516"/>
                </a:lnTo>
                <a:lnTo>
                  <a:pt x="2074" y="1526"/>
                </a:lnTo>
                <a:lnTo>
                  <a:pt x="2061" y="1532"/>
                </a:lnTo>
                <a:lnTo>
                  <a:pt x="2045" y="1534"/>
                </a:lnTo>
                <a:lnTo>
                  <a:pt x="2028" y="1534"/>
                </a:lnTo>
                <a:lnTo>
                  <a:pt x="2019" y="1579"/>
                </a:lnTo>
                <a:lnTo>
                  <a:pt x="2006" y="1623"/>
                </a:lnTo>
                <a:lnTo>
                  <a:pt x="1987" y="1665"/>
                </a:lnTo>
                <a:lnTo>
                  <a:pt x="1963" y="1705"/>
                </a:lnTo>
                <a:lnTo>
                  <a:pt x="1936" y="1742"/>
                </a:lnTo>
                <a:lnTo>
                  <a:pt x="1906" y="1776"/>
                </a:lnTo>
                <a:lnTo>
                  <a:pt x="1876" y="1808"/>
                </a:lnTo>
                <a:lnTo>
                  <a:pt x="1886" y="1914"/>
                </a:lnTo>
                <a:lnTo>
                  <a:pt x="1891" y="1937"/>
                </a:lnTo>
                <a:lnTo>
                  <a:pt x="1901" y="1958"/>
                </a:lnTo>
                <a:lnTo>
                  <a:pt x="1916" y="1979"/>
                </a:lnTo>
                <a:lnTo>
                  <a:pt x="1933" y="1996"/>
                </a:lnTo>
                <a:lnTo>
                  <a:pt x="1953" y="2010"/>
                </a:lnTo>
                <a:lnTo>
                  <a:pt x="1989" y="2027"/>
                </a:lnTo>
                <a:lnTo>
                  <a:pt x="2024" y="2044"/>
                </a:lnTo>
                <a:lnTo>
                  <a:pt x="2059" y="2060"/>
                </a:lnTo>
                <a:lnTo>
                  <a:pt x="2090" y="2076"/>
                </a:lnTo>
                <a:lnTo>
                  <a:pt x="2121" y="2090"/>
                </a:lnTo>
                <a:lnTo>
                  <a:pt x="2149" y="2104"/>
                </a:lnTo>
                <a:lnTo>
                  <a:pt x="2174" y="2115"/>
                </a:lnTo>
                <a:lnTo>
                  <a:pt x="2194" y="2124"/>
                </a:lnTo>
                <a:lnTo>
                  <a:pt x="2218" y="2133"/>
                </a:lnTo>
                <a:lnTo>
                  <a:pt x="2245" y="2145"/>
                </a:lnTo>
                <a:lnTo>
                  <a:pt x="2271" y="2156"/>
                </a:lnTo>
                <a:lnTo>
                  <a:pt x="2300" y="2168"/>
                </a:lnTo>
                <a:lnTo>
                  <a:pt x="2329" y="2181"/>
                </a:lnTo>
                <a:lnTo>
                  <a:pt x="2359" y="2195"/>
                </a:lnTo>
                <a:lnTo>
                  <a:pt x="2389" y="2211"/>
                </a:lnTo>
                <a:lnTo>
                  <a:pt x="2417" y="2227"/>
                </a:lnTo>
                <a:lnTo>
                  <a:pt x="2445" y="2245"/>
                </a:lnTo>
                <a:lnTo>
                  <a:pt x="2472" y="2264"/>
                </a:lnTo>
                <a:lnTo>
                  <a:pt x="2497" y="2285"/>
                </a:lnTo>
                <a:lnTo>
                  <a:pt x="2519" y="2309"/>
                </a:lnTo>
                <a:lnTo>
                  <a:pt x="2540" y="2333"/>
                </a:lnTo>
                <a:lnTo>
                  <a:pt x="2557" y="2360"/>
                </a:lnTo>
                <a:lnTo>
                  <a:pt x="2572" y="2389"/>
                </a:lnTo>
                <a:lnTo>
                  <a:pt x="2583" y="2420"/>
                </a:lnTo>
                <a:lnTo>
                  <a:pt x="2589" y="2454"/>
                </a:lnTo>
                <a:lnTo>
                  <a:pt x="2591" y="2490"/>
                </a:lnTo>
                <a:lnTo>
                  <a:pt x="2591" y="2555"/>
                </a:lnTo>
                <a:lnTo>
                  <a:pt x="2647" y="2494"/>
                </a:lnTo>
                <a:lnTo>
                  <a:pt x="2697" y="2430"/>
                </a:lnTo>
                <a:lnTo>
                  <a:pt x="2743" y="2363"/>
                </a:lnTo>
                <a:lnTo>
                  <a:pt x="2787" y="2292"/>
                </a:lnTo>
                <a:lnTo>
                  <a:pt x="2825" y="2220"/>
                </a:lnTo>
                <a:lnTo>
                  <a:pt x="2859" y="2144"/>
                </a:lnTo>
                <a:lnTo>
                  <a:pt x="2888" y="2066"/>
                </a:lnTo>
                <a:lnTo>
                  <a:pt x="2912" y="1986"/>
                </a:lnTo>
                <a:lnTo>
                  <a:pt x="2932" y="1904"/>
                </a:lnTo>
                <a:lnTo>
                  <a:pt x="2945" y="1820"/>
                </a:lnTo>
                <a:lnTo>
                  <a:pt x="2954" y="1735"/>
                </a:lnTo>
                <a:lnTo>
                  <a:pt x="2957" y="1647"/>
                </a:lnTo>
                <a:lnTo>
                  <a:pt x="2953" y="1553"/>
                </a:lnTo>
                <a:lnTo>
                  <a:pt x="2944" y="1462"/>
                </a:lnTo>
                <a:lnTo>
                  <a:pt x="2927" y="1371"/>
                </a:lnTo>
                <a:lnTo>
                  <a:pt x="2906" y="1283"/>
                </a:lnTo>
                <a:lnTo>
                  <a:pt x="2878" y="1198"/>
                </a:lnTo>
                <a:lnTo>
                  <a:pt x="2844" y="1115"/>
                </a:lnTo>
                <a:lnTo>
                  <a:pt x="2806" y="1035"/>
                </a:lnTo>
                <a:lnTo>
                  <a:pt x="2762" y="959"/>
                </a:lnTo>
                <a:lnTo>
                  <a:pt x="2714" y="885"/>
                </a:lnTo>
                <a:lnTo>
                  <a:pt x="2660" y="816"/>
                </a:lnTo>
                <a:lnTo>
                  <a:pt x="2603" y="749"/>
                </a:lnTo>
                <a:lnTo>
                  <a:pt x="2541" y="687"/>
                </a:lnTo>
                <a:lnTo>
                  <a:pt x="2474" y="629"/>
                </a:lnTo>
                <a:lnTo>
                  <a:pt x="2405" y="576"/>
                </a:lnTo>
                <a:lnTo>
                  <a:pt x="2331" y="527"/>
                </a:lnTo>
                <a:lnTo>
                  <a:pt x="2255" y="483"/>
                </a:lnTo>
                <a:lnTo>
                  <a:pt x="2175" y="445"/>
                </a:lnTo>
                <a:lnTo>
                  <a:pt x="2093" y="411"/>
                </a:lnTo>
                <a:lnTo>
                  <a:pt x="2007" y="383"/>
                </a:lnTo>
                <a:lnTo>
                  <a:pt x="1920" y="361"/>
                </a:lnTo>
                <a:lnTo>
                  <a:pt x="1829" y="345"/>
                </a:lnTo>
                <a:lnTo>
                  <a:pt x="1738" y="336"/>
                </a:lnTo>
                <a:lnTo>
                  <a:pt x="1644" y="332"/>
                </a:lnTo>
                <a:close/>
                <a:moveTo>
                  <a:pt x="1644" y="0"/>
                </a:moveTo>
                <a:lnTo>
                  <a:pt x="1748" y="3"/>
                </a:lnTo>
                <a:lnTo>
                  <a:pt x="1850" y="13"/>
                </a:lnTo>
                <a:lnTo>
                  <a:pt x="1950" y="29"/>
                </a:lnTo>
                <a:lnTo>
                  <a:pt x="2048" y="50"/>
                </a:lnTo>
                <a:lnTo>
                  <a:pt x="2144" y="78"/>
                </a:lnTo>
                <a:lnTo>
                  <a:pt x="2237" y="111"/>
                </a:lnTo>
                <a:lnTo>
                  <a:pt x="2328" y="149"/>
                </a:lnTo>
                <a:lnTo>
                  <a:pt x="2416" y="193"/>
                </a:lnTo>
                <a:lnTo>
                  <a:pt x="2501" y="242"/>
                </a:lnTo>
                <a:lnTo>
                  <a:pt x="2582" y="295"/>
                </a:lnTo>
                <a:lnTo>
                  <a:pt x="2660" y="354"/>
                </a:lnTo>
                <a:lnTo>
                  <a:pt x="2735" y="416"/>
                </a:lnTo>
                <a:lnTo>
                  <a:pt x="2806" y="483"/>
                </a:lnTo>
                <a:lnTo>
                  <a:pt x="2872" y="554"/>
                </a:lnTo>
                <a:lnTo>
                  <a:pt x="2935" y="628"/>
                </a:lnTo>
                <a:lnTo>
                  <a:pt x="2993" y="706"/>
                </a:lnTo>
                <a:lnTo>
                  <a:pt x="3047" y="789"/>
                </a:lnTo>
                <a:lnTo>
                  <a:pt x="3095" y="873"/>
                </a:lnTo>
                <a:lnTo>
                  <a:pt x="3138" y="962"/>
                </a:lnTo>
                <a:lnTo>
                  <a:pt x="3177" y="1053"/>
                </a:lnTo>
                <a:lnTo>
                  <a:pt x="3210" y="1146"/>
                </a:lnTo>
                <a:lnTo>
                  <a:pt x="3238" y="1242"/>
                </a:lnTo>
                <a:lnTo>
                  <a:pt x="3260" y="1340"/>
                </a:lnTo>
                <a:lnTo>
                  <a:pt x="3275" y="1441"/>
                </a:lnTo>
                <a:lnTo>
                  <a:pt x="3284" y="1543"/>
                </a:lnTo>
                <a:lnTo>
                  <a:pt x="3287" y="1647"/>
                </a:lnTo>
                <a:lnTo>
                  <a:pt x="3284" y="1751"/>
                </a:lnTo>
                <a:lnTo>
                  <a:pt x="3275" y="1853"/>
                </a:lnTo>
                <a:lnTo>
                  <a:pt x="3260" y="1954"/>
                </a:lnTo>
                <a:lnTo>
                  <a:pt x="3238" y="2052"/>
                </a:lnTo>
                <a:lnTo>
                  <a:pt x="3210" y="2148"/>
                </a:lnTo>
                <a:lnTo>
                  <a:pt x="3177" y="2242"/>
                </a:lnTo>
                <a:lnTo>
                  <a:pt x="3138" y="2332"/>
                </a:lnTo>
                <a:lnTo>
                  <a:pt x="3095" y="2421"/>
                </a:lnTo>
                <a:lnTo>
                  <a:pt x="3047" y="2505"/>
                </a:lnTo>
                <a:lnTo>
                  <a:pt x="2993" y="2588"/>
                </a:lnTo>
                <a:lnTo>
                  <a:pt x="2935" y="2666"/>
                </a:lnTo>
                <a:lnTo>
                  <a:pt x="2872" y="2740"/>
                </a:lnTo>
                <a:lnTo>
                  <a:pt x="2806" y="2811"/>
                </a:lnTo>
                <a:lnTo>
                  <a:pt x="2735" y="2878"/>
                </a:lnTo>
                <a:lnTo>
                  <a:pt x="2660" y="2940"/>
                </a:lnTo>
                <a:lnTo>
                  <a:pt x="2582" y="2999"/>
                </a:lnTo>
                <a:lnTo>
                  <a:pt x="2501" y="3052"/>
                </a:lnTo>
                <a:lnTo>
                  <a:pt x="2416" y="3101"/>
                </a:lnTo>
                <a:lnTo>
                  <a:pt x="2328" y="3144"/>
                </a:lnTo>
                <a:lnTo>
                  <a:pt x="2237" y="3183"/>
                </a:lnTo>
                <a:lnTo>
                  <a:pt x="2144" y="3216"/>
                </a:lnTo>
                <a:lnTo>
                  <a:pt x="2048" y="3244"/>
                </a:lnTo>
                <a:lnTo>
                  <a:pt x="1950" y="3266"/>
                </a:lnTo>
                <a:lnTo>
                  <a:pt x="1850" y="3281"/>
                </a:lnTo>
                <a:lnTo>
                  <a:pt x="1748" y="3290"/>
                </a:lnTo>
                <a:lnTo>
                  <a:pt x="1644" y="3294"/>
                </a:lnTo>
                <a:lnTo>
                  <a:pt x="1540" y="3290"/>
                </a:lnTo>
                <a:lnTo>
                  <a:pt x="1437" y="3281"/>
                </a:lnTo>
                <a:lnTo>
                  <a:pt x="1338" y="3266"/>
                </a:lnTo>
                <a:lnTo>
                  <a:pt x="1240" y="3244"/>
                </a:lnTo>
                <a:lnTo>
                  <a:pt x="1143" y="3216"/>
                </a:lnTo>
                <a:lnTo>
                  <a:pt x="1051" y="3183"/>
                </a:lnTo>
                <a:lnTo>
                  <a:pt x="959" y="3144"/>
                </a:lnTo>
                <a:lnTo>
                  <a:pt x="872" y="3101"/>
                </a:lnTo>
                <a:lnTo>
                  <a:pt x="787" y="3052"/>
                </a:lnTo>
                <a:lnTo>
                  <a:pt x="705" y="2999"/>
                </a:lnTo>
                <a:lnTo>
                  <a:pt x="627" y="2940"/>
                </a:lnTo>
                <a:lnTo>
                  <a:pt x="553" y="2878"/>
                </a:lnTo>
                <a:lnTo>
                  <a:pt x="482" y="2811"/>
                </a:lnTo>
                <a:lnTo>
                  <a:pt x="415" y="2740"/>
                </a:lnTo>
                <a:lnTo>
                  <a:pt x="353" y="2666"/>
                </a:lnTo>
                <a:lnTo>
                  <a:pt x="295" y="2588"/>
                </a:lnTo>
                <a:lnTo>
                  <a:pt x="242" y="2505"/>
                </a:lnTo>
                <a:lnTo>
                  <a:pt x="193" y="2421"/>
                </a:lnTo>
                <a:lnTo>
                  <a:pt x="149" y="2332"/>
                </a:lnTo>
                <a:lnTo>
                  <a:pt x="111" y="2242"/>
                </a:lnTo>
                <a:lnTo>
                  <a:pt x="78" y="2148"/>
                </a:lnTo>
                <a:lnTo>
                  <a:pt x="50" y="2052"/>
                </a:lnTo>
                <a:lnTo>
                  <a:pt x="29" y="1954"/>
                </a:lnTo>
                <a:lnTo>
                  <a:pt x="13" y="1853"/>
                </a:lnTo>
                <a:lnTo>
                  <a:pt x="3" y="1751"/>
                </a:lnTo>
                <a:lnTo>
                  <a:pt x="0" y="1647"/>
                </a:lnTo>
                <a:lnTo>
                  <a:pt x="3" y="1543"/>
                </a:lnTo>
                <a:lnTo>
                  <a:pt x="13" y="1441"/>
                </a:lnTo>
                <a:lnTo>
                  <a:pt x="29" y="1340"/>
                </a:lnTo>
                <a:lnTo>
                  <a:pt x="50" y="1242"/>
                </a:lnTo>
                <a:lnTo>
                  <a:pt x="78" y="1146"/>
                </a:lnTo>
                <a:lnTo>
                  <a:pt x="111" y="1053"/>
                </a:lnTo>
                <a:lnTo>
                  <a:pt x="149" y="962"/>
                </a:lnTo>
                <a:lnTo>
                  <a:pt x="193" y="873"/>
                </a:lnTo>
                <a:lnTo>
                  <a:pt x="242" y="789"/>
                </a:lnTo>
                <a:lnTo>
                  <a:pt x="295" y="706"/>
                </a:lnTo>
                <a:lnTo>
                  <a:pt x="353" y="628"/>
                </a:lnTo>
                <a:lnTo>
                  <a:pt x="415" y="554"/>
                </a:lnTo>
                <a:lnTo>
                  <a:pt x="482" y="483"/>
                </a:lnTo>
                <a:lnTo>
                  <a:pt x="553" y="416"/>
                </a:lnTo>
                <a:lnTo>
                  <a:pt x="627" y="354"/>
                </a:lnTo>
                <a:lnTo>
                  <a:pt x="705" y="295"/>
                </a:lnTo>
                <a:lnTo>
                  <a:pt x="787" y="242"/>
                </a:lnTo>
                <a:lnTo>
                  <a:pt x="872" y="193"/>
                </a:lnTo>
                <a:lnTo>
                  <a:pt x="959" y="149"/>
                </a:lnTo>
                <a:lnTo>
                  <a:pt x="1051" y="111"/>
                </a:lnTo>
                <a:lnTo>
                  <a:pt x="1143" y="78"/>
                </a:lnTo>
                <a:lnTo>
                  <a:pt x="1240" y="50"/>
                </a:lnTo>
                <a:lnTo>
                  <a:pt x="1338" y="29"/>
                </a:lnTo>
                <a:lnTo>
                  <a:pt x="1437" y="13"/>
                </a:lnTo>
                <a:lnTo>
                  <a:pt x="1540" y="3"/>
                </a:lnTo>
                <a:lnTo>
                  <a:pt x="164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4499992" y="2565024"/>
            <a:ext cx="4391025" cy="1080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 of the Presentation</a:t>
            </a:r>
            <a:endParaRPr lang="en-IN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4499992" y="3645024"/>
            <a:ext cx="4391025" cy="360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aseline="0">
                <a:solidFill>
                  <a:srgbClr val="FF9900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add sub heading of the presentation</a:t>
            </a:r>
            <a:endParaRPr lang="en-IN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5077473" y="4653136"/>
            <a:ext cx="29241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Roboto Cn" pitchFamily="2" charset="0"/>
                <a:ea typeface="Roboto Cn" pitchFamily="2" charset="0"/>
              </a:rPr>
              <a:t>Gayle </a:t>
            </a: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Roboto Cn" pitchFamily="2" charset="0"/>
                <a:ea typeface="Roboto Cn" pitchFamily="2" charset="0"/>
              </a:rPr>
              <a:t>L.McDowell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Roboto Cn" pitchFamily="2" charset="0"/>
                <a:ea typeface="Roboto Cn" pitchFamily="2" charset="0"/>
              </a:rPr>
              <a:t>    |    Founder / CEO</a:t>
            </a:r>
            <a:endParaRPr lang="en-IN" sz="1200" dirty="0">
              <a:solidFill>
                <a:schemeClr val="bg1">
                  <a:lumMod val="7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4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076056" y="4905192"/>
            <a:ext cx="3816000" cy="252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aseline="0">
                <a:solidFill>
                  <a:schemeClr val="bg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add date / place</a:t>
            </a:r>
            <a:endParaRPr lang="en-IN" dirty="0"/>
          </a:p>
        </p:txBody>
      </p:sp>
      <p:pic>
        <p:nvPicPr>
          <p:cNvPr id="25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7903371" y="6440127"/>
            <a:ext cx="1133125" cy="373249"/>
          </a:xfrm>
          <a:prstGeom prst="rect">
            <a:avLst/>
          </a:prstGeom>
          <a:noFill/>
        </p:spPr>
      </p:pic>
      <p:sp>
        <p:nvSpPr>
          <p:cNvPr id="26" name="Freeform 9"/>
          <p:cNvSpPr>
            <a:spLocks noEditPoints="1"/>
          </p:cNvSpPr>
          <p:nvPr userDrawn="1"/>
        </p:nvSpPr>
        <p:spPr bwMode="auto">
          <a:xfrm>
            <a:off x="6445622" y="6583151"/>
            <a:ext cx="166809" cy="167615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27" name="Freeform 14"/>
          <p:cNvSpPr>
            <a:spLocks noEditPoints="1"/>
          </p:cNvSpPr>
          <p:nvPr userDrawn="1"/>
        </p:nvSpPr>
        <p:spPr bwMode="auto">
          <a:xfrm>
            <a:off x="5202840" y="6583554"/>
            <a:ext cx="166809" cy="166809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28" name="Freeform 19"/>
          <p:cNvSpPr>
            <a:spLocks noEditPoints="1"/>
          </p:cNvSpPr>
          <p:nvPr userDrawn="1"/>
        </p:nvSpPr>
        <p:spPr bwMode="auto">
          <a:xfrm>
            <a:off x="3882607" y="6583151"/>
            <a:ext cx="167615" cy="167615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29" name="TextBox 28"/>
          <p:cNvSpPr txBox="1"/>
          <p:nvPr userDrawn="1"/>
        </p:nvSpPr>
        <p:spPr>
          <a:xfrm>
            <a:off x="4065506" y="6549784"/>
            <a:ext cx="4796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100" dirty="0">
              <a:solidFill>
                <a:schemeClr val="bg1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6628384" y="6549784"/>
            <a:ext cx="8691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100" dirty="0" err="1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100" dirty="0">
              <a:solidFill>
                <a:schemeClr val="bg1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1" name="TextBox 30"/>
          <p:cNvSpPr txBox="1"/>
          <p:nvPr userDrawn="1"/>
        </p:nvSpPr>
        <p:spPr>
          <a:xfrm>
            <a:off x="5366923" y="6549784"/>
            <a:ext cx="4796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100" dirty="0">
              <a:solidFill>
                <a:schemeClr val="bg1"/>
              </a:solidFill>
              <a:latin typeface="Roboto Cn" pitchFamily="2" charset="0"/>
              <a:ea typeface="Roboto Cn" pitchFamily="2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0" y="980728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THANK YOU</a:t>
            </a:r>
          </a:p>
          <a:p>
            <a:pPr algn="ctr"/>
            <a:r>
              <a:rPr lang="en-US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Cn" pitchFamily="2" charset="0"/>
                <a:ea typeface="Roboto Cn" pitchFamily="2" charset="0"/>
              </a:rPr>
              <a:t>gayle@gayle.com</a:t>
            </a:r>
            <a:endParaRPr lang="en-IN" sz="8800" dirty="0">
              <a:solidFill>
                <a:schemeClr val="tx1">
                  <a:lumMod val="75000"/>
                  <a:lumOff val="2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3501008"/>
            <a:ext cx="9144000" cy="335699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9" name="Group 24"/>
          <p:cNvGrpSpPr/>
          <p:nvPr userDrawn="1"/>
        </p:nvGrpSpPr>
        <p:grpSpPr>
          <a:xfrm>
            <a:off x="0" y="3573018"/>
            <a:ext cx="9144000" cy="36000"/>
            <a:chOff x="17175175" y="-41076"/>
            <a:chExt cx="1116000" cy="1368152"/>
          </a:xfrm>
        </p:grpSpPr>
        <p:sp>
          <p:nvSpPr>
            <p:cNvPr id="10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5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pic>
        <p:nvPicPr>
          <p:cNvPr id="16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7620339" y="6299175"/>
            <a:ext cx="1488165" cy="490199"/>
          </a:xfrm>
          <a:prstGeom prst="rect">
            <a:avLst/>
          </a:prstGeom>
          <a:noFill/>
        </p:spPr>
      </p:pic>
      <p:sp>
        <p:nvSpPr>
          <p:cNvPr id="17" name="Freeform 9"/>
          <p:cNvSpPr>
            <a:spLocks noEditPoints="1"/>
          </p:cNvSpPr>
          <p:nvPr userDrawn="1"/>
        </p:nvSpPr>
        <p:spPr bwMode="auto">
          <a:xfrm>
            <a:off x="5616144" y="4048341"/>
            <a:ext cx="252000" cy="252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8" name="Freeform 14"/>
          <p:cNvSpPr>
            <a:spLocks noEditPoints="1"/>
          </p:cNvSpPr>
          <p:nvPr userDrawn="1"/>
        </p:nvSpPr>
        <p:spPr bwMode="auto">
          <a:xfrm>
            <a:off x="3995936" y="4048341"/>
            <a:ext cx="252000" cy="252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9" name="Freeform 18"/>
          <p:cNvSpPr>
            <a:spLocks noEditPoints="1"/>
          </p:cNvSpPr>
          <p:nvPr userDrawn="1"/>
        </p:nvSpPr>
        <p:spPr bwMode="auto">
          <a:xfrm>
            <a:off x="2339752" y="4048341"/>
            <a:ext cx="252000" cy="252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0" name="TextBox 19"/>
          <p:cNvSpPr txBox="1"/>
          <p:nvPr userDrawn="1"/>
        </p:nvSpPr>
        <p:spPr>
          <a:xfrm>
            <a:off x="2627784" y="4005064"/>
            <a:ext cx="6095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chemeClr val="bg1">
                    <a:lumMod val="8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600" dirty="0">
              <a:solidFill>
                <a:schemeClr val="bg1">
                  <a:lumMod val="8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5912020" y="4005064"/>
            <a:ext cx="1180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8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600" dirty="0" err="1" smtClean="0">
                <a:solidFill>
                  <a:schemeClr val="bg1">
                    <a:lumMod val="8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600" dirty="0">
              <a:solidFill>
                <a:schemeClr val="bg1">
                  <a:lumMod val="8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4269902" y="4005064"/>
            <a:ext cx="6095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chemeClr val="bg1">
                    <a:lumMod val="8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600" dirty="0">
              <a:solidFill>
                <a:schemeClr val="bg1">
                  <a:lumMod val="8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pic>
        <p:nvPicPr>
          <p:cNvPr id="24" name="Picture 23" descr="Cracking the PM Interview - Fron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736" y="4494870"/>
            <a:ext cx="1303493" cy="1963814"/>
          </a:xfrm>
          <a:prstGeom prst="rect">
            <a:avLst/>
          </a:prstGeom>
          <a:ln w="12700" cap="sq" cmpd="sng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Picture 24" descr="Cracking the Coding Interview - Front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90276"/>
            <a:ext cx="1303493" cy="1947759"/>
          </a:xfrm>
          <a:prstGeom prst="rect">
            <a:avLst/>
          </a:prstGeom>
          <a:ln w="19050" cap="sq" cmpd="sng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" name="Picture 25" descr="Cracking the Tech Career - Front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536" y="4509120"/>
            <a:ext cx="1303493" cy="201363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6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695534" y="1104262"/>
            <a:ext cx="3764898" cy="44849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00"/>
          </a:p>
        </p:txBody>
      </p:sp>
      <p:grpSp>
        <p:nvGrpSpPr>
          <p:cNvPr id="5" name="Group 24"/>
          <p:cNvGrpSpPr/>
          <p:nvPr userDrawn="1"/>
        </p:nvGrpSpPr>
        <p:grpSpPr>
          <a:xfrm>
            <a:off x="4695534" y="4876470"/>
            <a:ext cx="3764898" cy="18274"/>
            <a:chOff x="17175175" y="-41076"/>
            <a:chExt cx="1116000" cy="1368152"/>
          </a:xfrm>
        </p:grpSpPr>
        <p:sp>
          <p:nvSpPr>
            <p:cNvPr id="6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7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8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9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0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11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</p:grpSp>
      <p:pic>
        <p:nvPicPr>
          <p:cNvPr id="12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7903371" y="6440127"/>
            <a:ext cx="1133125" cy="373249"/>
          </a:xfrm>
          <a:prstGeom prst="rect">
            <a:avLst/>
          </a:prstGeom>
          <a:noFill/>
        </p:spPr>
      </p:pic>
      <p:sp>
        <p:nvSpPr>
          <p:cNvPr id="13" name="Freeform 9"/>
          <p:cNvSpPr>
            <a:spLocks noEditPoints="1"/>
          </p:cNvSpPr>
          <p:nvPr userDrawn="1"/>
        </p:nvSpPr>
        <p:spPr bwMode="auto">
          <a:xfrm>
            <a:off x="6445622" y="6583151"/>
            <a:ext cx="166809" cy="167615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14" name="Freeform 14"/>
          <p:cNvSpPr>
            <a:spLocks noEditPoints="1"/>
          </p:cNvSpPr>
          <p:nvPr userDrawn="1"/>
        </p:nvSpPr>
        <p:spPr bwMode="auto">
          <a:xfrm>
            <a:off x="5202840" y="6583554"/>
            <a:ext cx="166809" cy="166809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15" name="Freeform 19"/>
          <p:cNvSpPr>
            <a:spLocks noEditPoints="1"/>
          </p:cNvSpPr>
          <p:nvPr userDrawn="1"/>
        </p:nvSpPr>
        <p:spPr bwMode="auto">
          <a:xfrm>
            <a:off x="3882607" y="6583151"/>
            <a:ext cx="167615" cy="167615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4065506" y="6549784"/>
            <a:ext cx="4796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100" dirty="0">
              <a:solidFill>
                <a:schemeClr val="bg1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628384" y="6549784"/>
            <a:ext cx="8691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100" dirty="0" err="1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100" dirty="0">
              <a:solidFill>
                <a:schemeClr val="bg1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5366923" y="6549784"/>
            <a:ext cx="4796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>
                <a:solidFill>
                  <a:schemeClr val="bg1"/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100" dirty="0">
              <a:solidFill>
                <a:schemeClr val="bg1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499687" y="5010297"/>
            <a:ext cx="29241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Roboto Cn" pitchFamily="2" charset="0"/>
                <a:ea typeface="Roboto Cn" pitchFamily="2" charset="0"/>
              </a:rPr>
              <a:t>Gayle </a:t>
            </a: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Roboto Cn" pitchFamily="2" charset="0"/>
                <a:ea typeface="Roboto Cn" pitchFamily="2" charset="0"/>
              </a:rPr>
              <a:t>L.McDowell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Roboto Cn" pitchFamily="2" charset="0"/>
                <a:ea typeface="Roboto Cn" pitchFamily="2" charset="0"/>
              </a:rPr>
              <a:t>    |    Founder / CEO</a:t>
            </a:r>
            <a:endParaRPr lang="en-IN" sz="1200" dirty="0">
              <a:solidFill>
                <a:schemeClr val="bg1">
                  <a:lumMod val="7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0" name="Freeform 19"/>
          <p:cNvSpPr>
            <a:spLocks noEditPoints="1"/>
          </p:cNvSpPr>
          <p:nvPr userDrawn="1"/>
        </p:nvSpPr>
        <p:spPr bwMode="auto">
          <a:xfrm>
            <a:off x="4850198" y="4967849"/>
            <a:ext cx="503280" cy="504810"/>
          </a:xfrm>
          <a:custGeom>
            <a:avLst/>
            <a:gdLst>
              <a:gd name="T0" fmla="*/ 1196 w 3287"/>
              <a:gd name="T1" fmla="*/ 411 h 3294"/>
              <a:gd name="T2" fmla="*/ 748 w 3287"/>
              <a:gd name="T3" fmla="*/ 687 h 3294"/>
              <a:gd name="T4" fmla="*/ 443 w 3287"/>
              <a:gd name="T5" fmla="*/ 1115 h 3294"/>
              <a:gd name="T6" fmla="*/ 331 w 3287"/>
              <a:gd name="T7" fmla="*/ 1647 h 3294"/>
              <a:gd name="T8" fmla="*/ 443 w 3287"/>
              <a:gd name="T9" fmla="*/ 2176 h 3294"/>
              <a:gd name="T10" fmla="*/ 684 w 3287"/>
              <a:gd name="T11" fmla="*/ 2490 h 3294"/>
              <a:gd name="T12" fmla="*/ 758 w 3287"/>
              <a:gd name="T13" fmla="*/ 2308 h 3294"/>
              <a:gd name="T14" fmla="*/ 920 w 3287"/>
              <a:gd name="T15" fmla="*/ 2193 h 3294"/>
              <a:gd name="T16" fmla="*/ 1081 w 3287"/>
              <a:gd name="T17" fmla="*/ 2124 h 3294"/>
              <a:gd name="T18" fmla="*/ 1282 w 3287"/>
              <a:gd name="T19" fmla="*/ 2030 h 3294"/>
              <a:gd name="T20" fmla="*/ 1389 w 3287"/>
              <a:gd name="T21" fmla="*/ 1915 h 3294"/>
              <a:gd name="T22" fmla="*/ 1274 w 3287"/>
              <a:gd name="T23" fmla="*/ 1629 h 3294"/>
              <a:gd name="T24" fmla="*/ 1189 w 3287"/>
              <a:gd name="T25" fmla="*/ 1516 h 3294"/>
              <a:gd name="T26" fmla="*/ 1165 w 3287"/>
              <a:gd name="T27" fmla="*/ 1288 h 3294"/>
              <a:gd name="T28" fmla="*/ 1188 w 3287"/>
              <a:gd name="T29" fmla="*/ 1178 h 3294"/>
              <a:gd name="T30" fmla="*/ 1233 w 3287"/>
              <a:gd name="T31" fmla="*/ 945 h 3294"/>
              <a:gd name="T32" fmla="*/ 1409 w 3287"/>
              <a:gd name="T33" fmla="*/ 775 h 3294"/>
              <a:gd name="T34" fmla="*/ 1610 w 3287"/>
              <a:gd name="T35" fmla="*/ 721 h 3294"/>
              <a:gd name="T36" fmla="*/ 1816 w 3287"/>
              <a:gd name="T37" fmla="*/ 735 h 3294"/>
              <a:gd name="T38" fmla="*/ 2009 w 3287"/>
              <a:gd name="T39" fmla="*/ 900 h 3294"/>
              <a:gd name="T40" fmla="*/ 2080 w 3287"/>
              <a:gd name="T41" fmla="*/ 1086 h 3294"/>
              <a:gd name="T42" fmla="*/ 2072 w 3287"/>
              <a:gd name="T43" fmla="*/ 1262 h 3294"/>
              <a:gd name="T44" fmla="*/ 2114 w 3287"/>
              <a:gd name="T45" fmla="*/ 1291 h 3294"/>
              <a:gd name="T46" fmla="*/ 2086 w 3287"/>
              <a:gd name="T47" fmla="*/ 1516 h 3294"/>
              <a:gd name="T48" fmla="*/ 2006 w 3287"/>
              <a:gd name="T49" fmla="*/ 1623 h 3294"/>
              <a:gd name="T50" fmla="*/ 1886 w 3287"/>
              <a:gd name="T51" fmla="*/ 1914 h 3294"/>
              <a:gd name="T52" fmla="*/ 1989 w 3287"/>
              <a:gd name="T53" fmla="*/ 2027 h 3294"/>
              <a:gd name="T54" fmla="*/ 2174 w 3287"/>
              <a:gd name="T55" fmla="*/ 2115 h 3294"/>
              <a:gd name="T56" fmla="*/ 2329 w 3287"/>
              <a:gd name="T57" fmla="*/ 2181 h 3294"/>
              <a:gd name="T58" fmla="*/ 2497 w 3287"/>
              <a:gd name="T59" fmla="*/ 2285 h 3294"/>
              <a:gd name="T60" fmla="*/ 2589 w 3287"/>
              <a:gd name="T61" fmla="*/ 2454 h 3294"/>
              <a:gd name="T62" fmla="*/ 2787 w 3287"/>
              <a:gd name="T63" fmla="*/ 2292 h 3294"/>
              <a:gd name="T64" fmla="*/ 2945 w 3287"/>
              <a:gd name="T65" fmla="*/ 1820 h 3294"/>
              <a:gd name="T66" fmla="*/ 2906 w 3287"/>
              <a:gd name="T67" fmla="*/ 1283 h 3294"/>
              <a:gd name="T68" fmla="*/ 2660 w 3287"/>
              <a:gd name="T69" fmla="*/ 816 h 3294"/>
              <a:gd name="T70" fmla="*/ 2255 w 3287"/>
              <a:gd name="T71" fmla="*/ 483 h 3294"/>
              <a:gd name="T72" fmla="*/ 1738 w 3287"/>
              <a:gd name="T73" fmla="*/ 336 h 3294"/>
              <a:gd name="T74" fmla="*/ 2048 w 3287"/>
              <a:gd name="T75" fmla="*/ 50 h 3294"/>
              <a:gd name="T76" fmla="*/ 2582 w 3287"/>
              <a:gd name="T77" fmla="*/ 295 h 3294"/>
              <a:gd name="T78" fmla="*/ 2993 w 3287"/>
              <a:gd name="T79" fmla="*/ 706 h 3294"/>
              <a:gd name="T80" fmla="*/ 3238 w 3287"/>
              <a:gd name="T81" fmla="*/ 1242 h 3294"/>
              <a:gd name="T82" fmla="*/ 3275 w 3287"/>
              <a:gd name="T83" fmla="*/ 1853 h 3294"/>
              <a:gd name="T84" fmla="*/ 3095 w 3287"/>
              <a:gd name="T85" fmla="*/ 2421 h 3294"/>
              <a:gd name="T86" fmla="*/ 2735 w 3287"/>
              <a:gd name="T87" fmla="*/ 2878 h 3294"/>
              <a:gd name="T88" fmla="*/ 2237 w 3287"/>
              <a:gd name="T89" fmla="*/ 3183 h 3294"/>
              <a:gd name="T90" fmla="*/ 1644 w 3287"/>
              <a:gd name="T91" fmla="*/ 3294 h 3294"/>
              <a:gd name="T92" fmla="*/ 1051 w 3287"/>
              <a:gd name="T93" fmla="*/ 3183 h 3294"/>
              <a:gd name="T94" fmla="*/ 553 w 3287"/>
              <a:gd name="T95" fmla="*/ 2878 h 3294"/>
              <a:gd name="T96" fmla="*/ 193 w 3287"/>
              <a:gd name="T97" fmla="*/ 2421 h 3294"/>
              <a:gd name="T98" fmla="*/ 13 w 3287"/>
              <a:gd name="T99" fmla="*/ 1853 h 3294"/>
              <a:gd name="T100" fmla="*/ 50 w 3287"/>
              <a:gd name="T101" fmla="*/ 1242 h 3294"/>
              <a:gd name="T102" fmla="*/ 295 w 3287"/>
              <a:gd name="T103" fmla="*/ 706 h 3294"/>
              <a:gd name="T104" fmla="*/ 705 w 3287"/>
              <a:gd name="T105" fmla="*/ 295 h 3294"/>
              <a:gd name="T106" fmla="*/ 1240 w 3287"/>
              <a:gd name="T107" fmla="*/ 50 h 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87" h="3294">
                <a:moveTo>
                  <a:pt x="1644" y="332"/>
                </a:moveTo>
                <a:lnTo>
                  <a:pt x="1551" y="336"/>
                </a:lnTo>
                <a:lnTo>
                  <a:pt x="1459" y="345"/>
                </a:lnTo>
                <a:lnTo>
                  <a:pt x="1369" y="361"/>
                </a:lnTo>
                <a:lnTo>
                  <a:pt x="1281" y="383"/>
                </a:lnTo>
                <a:lnTo>
                  <a:pt x="1196" y="411"/>
                </a:lnTo>
                <a:lnTo>
                  <a:pt x="1114" y="445"/>
                </a:lnTo>
                <a:lnTo>
                  <a:pt x="1033" y="483"/>
                </a:lnTo>
                <a:lnTo>
                  <a:pt x="957" y="527"/>
                </a:lnTo>
                <a:lnTo>
                  <a:pt x="883" y="576"/>
                </a:lnTo>
                <a:lnTo>
                  <a:pt x="813" y="629"/>
                </a:lnTo>
                <a:lnTo>
                  <a:pt x="748" y="687"/>
                </a:lnTo>
                <a:lnTo>
                  <a:pt x="686" y="749"/>
                </a:lnTo>
                <a:lnTo>
                  <a:pt x="628" y="816"/>
                </a:lnTo>
                <a:lnTo>
                  <a:pt x="575" y="885"/>
                </a:lnTo>
                <a:lnTo>
                  <a:pt x="526" y="959"/>
                </a:lnTo>
                <a:lnTo>
                  <a:pt x="482" y="1035"/>
                </a:lnTo>
                <a:lnTo>
                  <a:pt x="443" y="1115"/>
                </a:lnTo>
                <a:lnTo>
                  <a:pt x="410" y="1198"/>
                </a:lnTo>
                <a:lnTo>
                  <a:pt x="382" y="1283"/>
                </a:lnTo>
                <a:lnTo>
                  <a:pt x="360" y="1371"/>
                </a:lnTo>
                <a:lnTo>
                  <a:pt x="344" y="1462"/>
                </a:lnTo>
                <a:lnTo>
                  <a:pt x="334" y="1553"/>
                </a:lnTo>
                <a:lnTo>
                  <a:pt x="331" y="1647"/>
                </a:lnTo>
                <a:lnTo>
                  <a:pt x="334" y="1741"/>
                </a:lnTo>
                <a:lnTo>
                  <a:pt x="344" y="1832"/>
                </a:lnTo>
                <a:lnTo>
                  <a:pt x="360" y="1921"/>
                </a:lnTo>
                <a:lnTo>
                  <a:pt x="382" y="2009"/>
                </a:lnTo>
                <a:lnTo>
                  <a:pt x="410" y="2093"/>
                </a:lnTo>
                <a:lnTo>
                  <a:pt x="443" y="2176"/>
                </a:lnTo>
                <a:lnTo>
                  <a:pt x="481" y="2255"/>
                </a:lnTo>
                <a:lnTo>
                  <a:pt x="525" y="2332"/>
                </a:lnTo>
                <a:lnTo>
                  <a:pt x="573" y="2405"/>
                </a:lnTo>
                <a:lnTo>
                  <a:pt x="626" y="2474"/>
                </a:lnTo>
                <a:lnTo>
                  <a:pt x="684" y="2540"/>
                </a:lnTo>
                <a:lnTo>
                  <a:pt x="684" y="2490"/>
                </a:lnTo>
                <a:lnTo>
                  <a:pt x="686" y="2454"/>
                </a:lnTo>
                <a:lnTo>
                  <a:pt x="693" y="2420"/>
                </a:lnTo>
                <a:lnTo>
                  <a:pt x="703" y="2388"/>
                </a:lnTo>
                <a:lnTo>
                  <a:pt x="719" y="2359"/>
                </a:lnTo>
                <a:lnTo>
                  <a:pt x="736" y="2332"/>
                </a:lnTo>
                <a:lnTo>
                  <a:pt x="758" y="2308"/>
                </a:lnTo>
                <a:lnTo>
                  <a:pt x="780" y="2284"/>
                </a:lnTo>
                <a:lnTo>
                  <a:pt x="806" y="2262"/>
                </a:lnTo>
                <a:lnTo>
                  <a:pt x="833" y="2243"/>
                </a:lnTo>
                <a:lnTo>
                  <a:pt x="862" y="2225"/>
                </a:lnTo>
                <a:lnTo>
                  <a:pt x="890" y="2208"/>
                </a:lnTo>
                <a:lnTo>
                  <a:pt x="920" y="2193"/>
                </a:lnTo>
                <a:lnTo>
                  <a:pt x="949" y="2179"/>
                </a:lnTo>
                <a:lnTo>
                  <a:pt x="978" y="2166"/>
                </a:lnTo>
                <a:lnTo>
                  <a:pt x="1007" y="2154"/>
                </a:lnTo>
                <a:lnTo>
                  <a:pt x="1033" y="2144"/>
                </a:lnTo>
                <a:lnTo>
                  <a:pt x="1058" y="2133"/>
                </a:lnTo>
                <a:lnTo>
                  <a:pt x="1081" y="2124"/>
                </a:lnTo>
                <a:lnTo>
                  <a:pt x="1106" y="2113"/>
                </a:lnTo>
                <a:lnTo>
                  <a:pt x="1136" y="2099"/>
                </a:lnTo>
                <a:lnTo>
                  <a:pt x="1170" y="2084"/>
                </a:lnTo>
                <a:lnTo>
                  <a:pt x="1205" y="2067"/>
                </a:lnTo>
                <a:lnTo>
                  <a:pt x="1243" y="2049"/>
                </a:lnTo>
                <a:lnTo>
                  <a:pt x="1282" y="2030"/>
                </a:lnTo>
                <a:lnTo>
                  <a:pt x="1322" y="2011"/>
                </a:lnTo>
                <a:lnTo>
                  <a:pt x="1342" y="1998"/>
                </a:lnTo>
                <a:lnTo>
                  <a:pt x="1359" y="1981"/>
                </a:lnTo>
                <a:lnTo>
                  <a:pt x="1374" y="1960"/>
                </a:lnTo>
                <a:lnTo>
                  <a:pt x="1384" y="1938"/>
                </a:lnTo>
                <a:lnTo>
                  <a:pt x="1389" y="1915"/>
                </a:lnTo>
                <a:lnTo>
                  <a:pt x="1399" y="1813"/>
                </a:lnTo>
                <a:lnTo>
                  <a:pt x="1371" y="1782"/>
                </a:lnTo>
                <a:lnTo>
                  <a:pt x="1343" y="1748"/>
                </a:lnTo>
                <a:lnTo>
                  <a:pt x="1317" y="1712"/>
                </a:lnTo>
                <a:lnTo>
                  <a:pt x="1295" y="1672"/>
                </a:lnTo>
                <a:lnTo>
                  <a:pt x="1274" y="1629"/>
                </a:lnTo>
                <a:lnTo>
                  <a:pt x="1258" y="1582"/>
                </a:lnTo>
                <a:lnTo>
                  <a:pt x="1245" y="1534"/>
                </a:lnTo>
                <a:lnTo>
                  <a:pt x="1231" y="1534"/>
                </a:lnTo>
                <a:lnTo>
                  <a:pt x="1214" y="1532"/>
                </a:lnTo>
                <a:lnTo>
                  <a:pt x="1201" y="1526"/>
                </a:lnTo>
                <a:lnTo>
                  <a:pt x="1189" y="1516"/>
                </a:lnTo>
                <a:lnTo>
                  <a:pt x="1179" y="1504"/>
                </a:lnTo>
                <a:lnTo>
                  <a:pt x="1175" y="1491"/>
                </a:lnTo>
                <a:lnTo>
                  <a:pt x="1149" y="1328"/>
                </a:lnTo>
                <a:lnTo>
                  <a:pt x="1151" y="1312"/>
                </a:lnTo>
                <a:lnTo>
                  <a:pt x="1157" y="1299"/>
                </a:lnTo>
                <a:lnTo>
                  <a:pt x="1165" y="1288"/>
                </a:lnTo>
                <a:lnTo>
                  <a:pt x="1175" y="1279"/>
                </a:lnTo>
                <a:lnTo>
                  <a:pt x="1188" y="1274"/>
                </a:lnTo>
                <a:lnTo>
                  <a:pt x="1200" y="1272"/>
                </a:lnTo>
                <a:lnTo>
                  <a:pt x="1194" y="1243"/>
                </a:lnTo>
                <a:lnTo>
                  <a:pt x="1190" y="1212"/>
                </a:lnTo>
                <a:lnTo>
                  <a:pt x="1188" y="1178"/>
                </a:lnTo>
                <a:lnTo>
                  <a:pt x="1188" y="1142"/>
                </a:lnTo>
                <a:lnTo>
                  <a:pt x="1191" y="1100"/>
                </a:lnTo>
                <a:lnTo>
                  <a:pt x="1197" y="1061"/>
                </a:lnTo>
                <a:lnTo>
                  <a:pt x="1205" y="1026"/>
                </a:lnTo>
                <a:lnTo>
                  <a:pt x="1216" y="986"/>
                </a:lnTo>
                <a:lnTo>
                  <a:pt x="1233" y="945"/>
                </a:lnTo>
                <a:lnTo>
                  <a:pt x="1254" y="907"/>
                </a:lnTo>
                <a:lnTo>
                  <a:pt x="1282" y="870"/>
                </a:lnTo>
                <a:lnTo>
                  <a:pt x="1311" y="839"/>
                </a:lnTo>
                <a:lnTo>
                  <a:pt x="1342" y="814"/>
                </a:lnTo>
                <a:lnTo>
                  <a:pt x="1375" y="792"/>
                </a:lnTo>
                <a:lnTo>
                  <a:pt x="1409" y="775"/>
                </a:lnTo>
                <a:lnTo>
                  <a:pt x="1444" y="764"/>
                </a:lnTo>
                <a:lnTo>
                  <a:pt x="1479" y="757"/>
                </a:lnTo>
                <a:lnTo>
                  <a:pt x="1513" y="755"/>
                </a:lnTo>
                <a:lnTo>
                  <a:pt x="1545" y="758"/>
                </a:lnTo>
                <a:lnTo>
                  <a:pt x="1577" y="736"/>
                </a:lnTo>
                <a:lnTo>
                  <a:pt x="1610" y="721"/>
                </a:lnTo>
                <a:lnTo>
                  <a:pt x="1644" y="711"/>
                </a:lnTo>
                <a:lnTo>
                  <a:pt x="1678" y="706"/>
                </a:lnTo>
                <a:lnTo>
                  <a:pt x="1712" y="706"/>
                </a:lnTo>
                <a:lnTo>
                  <a:pt x="1747" y="712"/>
                </a:lnTo>
                <a:lnTo>
                  <a:pt x="1781" y="721"/>
                </a:lnTo>
                <a:lnTo>
                  <a:pt x="1816" y="735"/>
                </a:lnTo>
                <a:lnTo>
                  <a:pt x="1850" y="753"/>
                </a:lnTo>
                <a:lnTo>
                  <a:pt x="1884" y="775"/>
                </a:lnTo>
                <a:lnTo>
                  <a:pt x="1917" y="800"/>
                </a:lnTo>
                <a:lnTo>
                  <a:pt x="1950" y="829"/>
                </a:lnTo>
                <a:lnTo>
                  <a:pt x="1981" y="864"/>
                </a:lnTo>
                <a:lnTo>
                  <a:pt x="2009" y="900"/>
                </a:lnTo>
                <a:lnTo>
                  <a:pt x="2032" y="938"/>
                </a:lnTo>
                <a:lnTo>
                  <a:pt x="2050" y="977"/>
                </a:lnTo>
                <a:lnTo>
                  <a:pt x="2061" y="998"/>
                </a:lnTo>
                <a:lnTo>
                  <a:pt x="2069" y="1024"/>
                </a:lnTo>
                <a:lnTo>
                  <a:pt x="2076" y="1053"/>
                </a:lnTo>
                <a:lnTo>
                  <a:pt x="2080" y="1086"/>
                </a:lnTo>
                <a:lnTo>
                  <a:pt x="2082" y="1121"/>
                </a:lnTo>
                <a:lnTo>
                  <a:pt x="2082" y="1159"/>
                </a:lnTo>
                <a:lnTo>
                  <a:pt x="2081" y="1182"/>
                </a:lnTo>
                <a:lnTo>
                  <a:pt x="2079" y="1205"/>
                </a:lnTo>
                <a:lnTo>
                  <a:pt x="2076" y="1233"/>
                </a:lnTo>
                <a:lnTo>
                  <a:pt x="2072" y="1262"/>
                </a:lnTo>
                <a:lnTo>
                  <a:pt x="2071" y="1266"/>
                </a:lnTo>
                <a:lnTo>
                  <a:pt x="2070" y="1271"/>
                </a:lnTo>
                <a:lnTo>
                  <a:pt x="2082" y="1273"/>
                </a:lnTo>
                <a:lnTo>
                  <a:pt x="2094" y="1276"/>
                </a:lnTo>
                <a:lnTo>
                  <a:pt x="2105" y="1282"/>
                </a:lnTo>
                <a:lnTo>
                  <a:pt x="2114" y="1291"/>
                </a:lnTo>
                <a:lnTo>
                  <a:pt x="2121" y="1301"/>
                </a:lnTo>
                <a:lnTo>
                  <a:pt x="2125" y="1313"/>
                </a:lnTo>
                <a:lnTo>
                  <a:pt x="2126" y="1327"/>
                </a:lnTo>
                <a:lnTo>
                  <a:pt x="2100" y="1491"/>
                </a:lnTo>
                <a:lnTo>
                  <a:pt x="2095" y="1504"/>
                </a:lnTo>
                <a:lnTo>
                  <a:pt x="2086" y="1516"/>
                </a:lnTo>
                <a:lnTo>
                  <a:pt x="2074" y="1526"/>
                </a:lnTo>
                <a:lnTo>
                  <a:pt x="2061" y="1532"/>
                </a:lnTo>
                <a:lnTo>
                  <a:pt x="2045" y="1534"/>
                </a:lnTo>
                <a:lnTo>
                  <a:pt x="2028" y="1534"/>
                </a:lnTo>
                <a:lnTo>
                  <a:pt x="2019" y="1579"/>
                </a:lnTo>
                <a:lnTo>
                  <a:pt x="2006" y="1623"/>
                </a:lnTo>
                <a:lnTo>
                  <a:pt x="1987" y="1665"/>
                </a:lnTo>
                <a:lnTo>
                  <a:pt x="1963" y="1705"/>
                </a:lnTo>
                <a:lnTo>
                  <a:pt x="1936" y="1742"/>
                </a:lnTo>
                <a:lnTo>
                  <a:pt x="1906" y="1776"/>
                </a:lnTo>
                <a:lnTo>
                  <a:pt x="1876" y="1808"/>
                </a:lnTo>
                <a:lnTo>
                  <a:pt x="1886" y="1914"/>
                </a:lnTo>
                <a:lnTo>
                  <a:pt x="1891" y="1937"/>
                </a:lnTo>
                <a:lnTo>
                  <a:pt x="1901" y="1958"/>
                </a:lnTo>
                <a:lnTo>
                  <a:pt x="1916" y="1979"/>
                </a:lnTo>
                <a:lnTo>
                  <a:pt x="1933" y="1996"/>
                </a:lnTo>
                <a:lnTo>
                  <a:pt x="1953" y="2010"/>
                </a:lnTo>
                <a:lnTo>
                  <a:pt x="1989" y="2027"/>
                </a:lnTo>
                <a:lnTo>
                  <a:pt x="2024" y="2044"/>
                </a:lnTo>
                <a:lnTo>
                  <a:pt x="2059" y="2060"/>
                </a:lnTo>
                <a:lnTo>
                  <a:pt x="2090" y="2076"/>
                </a:lnTo>
                <a:lnTo>
                  <a:pt x="2121" y="2090"/>
                </a:lnTo>
                <a:lnTo>
                  <a:pt x="2149" y="2104"/>
                </a:lnTo>
                <a:lnTo>
                  <a:pt x="2174" y="2115"/>
                </a:lnTo>
                <a:lnTo>
                  <a:pt x="2194" y="2124"/>
                </a:lnTo>
                <a:lnTo>
                  <a:pt x="2218" y="2133"/>
                </a:lnTo>
                <a:lnTo>
                  <a:pt x="2245" y="2145"/>
                </a:lnTo>
                <a:lnTo>
                  <a:pt x="2271" y="2156"/>
                </a:lnTo>
                <a:lnTo>
                  <a:pt x="2300" y="2168"/>
                </a:lnTo>
                <a:lnTo>
                  <a:pt x="2329" y="2181"/>
                </a:lnTo>
                <a:lnTo>
                  <a:pt x="2359" y="2195"/>
                </a:lnTo>
                <a:lnTo>
                  <a:pt x="2389" y="2211"/>
                </a:lnTo>
                <a:lnTo>
                  <a:pt x="2417" y="2227"/>
                </a:lnTo>
                <a:lnTo>
                  <a:pt x="2445" y="2245"/>
                </a:lnTo>
                <a:lnTo>
                  <a:pt x="2472" y="2264"/>
                </a:lnTo>
                <a:lnTo>
                  <a:pt x="2497" y="2285"/>
                </a:lnTo>
                <a:lnTo>
                  <a:pt x="2519" y="2309"/>
                </a:lnTo>
                <a:lnTo>
                  <a:pt x="2540" y="2333"/>
                </a:lnTo>
                <a:lnTo>
                  <a:pt x="2557" y="2360"/>
                </a:lnTo>
                <a:lnTo>
                  <a:pt x="2572" y="2389"/>
                </a:lnTo>
                <a:lnTo>
                  <a:pt x="2583" y="2420"/>
                </a:lnTo>
                <a:lnTo>
                  <a:pt x="2589" y="2454"/>
                </a:lnTo>
                <a:lnTo>
                  <a:pt x="2591" y="2490"/>
                </a:lnTo>
                <a:lnTo>
                  <a:pt x="2591" y="2555"/>
                </a:lnTo>
                <a:lnTo>
                  <a:pt x="2647" y="2494"/>
                </a:lnTo>
                <a:lnTo>
                  <a:pt x="2697" y="2430"/>
                </a:lnTo>
                <a:lnTo>
                  <a:pt x="2743" y="2363"/>
                </a:lnTo>
                <a:lnTo>
                  <a:pt x="2787" y="2292"/>
                </a:lnTo>
                <a:lnTo>
                  <a:pt x="2825" y="2220"/>
                </a:lnTo>
                <a:lnTo>
                  <a:pt x="2859" y="2144"/>
                </a:lnTo>
                <a:lnTo>
                  <a:pt x="2888" y="2066"/>
                </a:lnTo>
                <a:lnTo>
                  <a:pt x="2912" y="1986"/>
                </a:lnTo>
                <a:lnTo>
                  <a:pt x="2932" y="1904"/>
                </a:lnTo>
                <a:lnTo>
                  <a:pt x="2945" y="1820"/>
                </a:lnTo>
                <a:lnTo>
                  <a:pt x="2954" y="1735"/>
                </a:lnTo>
                <a:lnTo>
                  <a:pt x="2957" y="1647"/>
                </a:lnTo>
                <a:lnTo>
                  <a:pt x="2953" y="1553"/>
                </a:lnTo>
                <a:lnTo>
                  <a:pt x="2944" y="1462"/>
                </a:lnTo>
                <a:lnTo>
                  <a:pt x="2927" y="1371"/>
                </a:lnTo>
                <a:lnTo>
                  <a:pt x="2906" y="1283"/>
                </a:lnTo>
                <a:lnTo>
                  <a:pt x="2878" y="1198"/>
                </a:lnTo>
                <a:lnTo>
                  <a:pt x="2844" y="1115"/>
                </a:lnTo>
                <a:lnTo>
                  <a:pt x="2806" y="1035"/>
                </a:lnTo>
                <a:lnTo>
                  <a:pt x="2762" y="959"/>
                </a:lnTo>
                <a:lnTo>
                  <a:pt x="2714" y="885"/>
                </a:lnTo>
                <a:lnTo>
                  <a:pt x="2660" y="816"/>
                </a:lnTo>
                <a:lnTo>
                  <a:pt x="2603" y="749"/>
                </a:lnTo>
                <a:lnTo>
                  <a:pt x="2541" y="687"/>
                </a:lnTo>
                <a:lnTo>
                  <a:pt x="2474" y="629"/>
                </a:lnTo>
                <a:lnTo>
                  <a:pt x="2405" y="576"/>
                </a:lnTo>
                <a:lnTo>
                  <a:pt x="2331" y="527"/>
                </a:lnTo>
                <a:lnTo>
                  <a:pt x="2255" y="483"/>
                </a:lnTo>
                <a:lnTo>
                  <a:pt x="2175" y="445"/>
                </a:lnTo>
                <a:lnTo>
                  <a:pt x="2093" y="411"/>
                </a:lnTo>
                <a:lnTo>
                  <a:pt x="2007" y="383"/>
                </a:lnTo>
                <a:lnTo>
                  <a:pt x="1920" y="361"/>
                </a:lnTo>
                <a:lnTo>
                  <a:pt x="1829" y="345"/>
                </a:lnTo>
                <a:lnTo>
                  <a:pt x="1738" y="336"/>
                </a:lnTo>
                <a:lnTo>
                  <a:pt x="1644" y="332"/>
                </a:lnTo>
                <a:close/>
                <a:moveTo>
                  <a:pt x="1644" y="0"/>
                </a:moveTo>
                <a:lnTo>
                  <a:pt x="1748" y="3"/>
                </a:lnTo>
                <a:lnTo>
                  <a:pt x="1850" y="13"/>
                </a:lnTo>
                <a:lnTo>
                  <a:pt x="1950" y="29"/>
                </a:lnTo>
                <a:lnTo>
                  <a:pt x="2048" y="50"/>
                </a:lnTo>
                <a:lnTo>
                  <a:pt x="2144" y="78"/>
                </a:lnTo>
                <a:lnTo>
                  <a:pt x="2237" y="111"/>
                </a:lnTo>
                <a:lnTo>
                  <a:pt x="2328" y="149"/>
                </a:lnTo>
                <a:lnTo>
                  <a:pt x="2416" y="193"/>
                </a:lnTo>
                <a:lnTo>
                  <a:pt x="2501" y="242"/>
                </a:lnTo>
                <a:lnTo>
                  <a:pt x="2582" y="295"/>
                </a:lnTo>
                <a:lnTo>
                  <a:pt x="2660" y="354"/>
                </a:lnTo>
                <a:lnTo>
                  <a:pt x="2735" y="416"/>
                </a:lnTo>
                <a:lnTo>
                  <a:pt x="2806" y="483"/>
                </a:lnTo>
                <a:lnTo>
                  <a:pt x="2872" y="554"/>
                </a:lnTo>
                <a:lnTo>
                  <a:pt x="2935" y="628"/>
                </a:lnTo>
                <a:lnTo>
                  <a:pt x="2993" y="706"/>
                </a:lnTo>
                <a:lnTo>
                  <a:pt x="3047" y="789"/>
                </a:lnTo>
                <a:lnTo>
                  <a:pt x="3095" y="873"/>
                </a:lnTo>
                <a:lnTo>
                  <a:pt x="3138" y="962"/>
                </a:lnTo>
                <a:lnTo>
                  <a:pt x="3177" y="1053"/>
                </a:lnTo>
                <a:lnTo>
                  <a:pt x="3210" y="1146"/>
                </a:lnTo>
                <a:lnTo>
                  <a:pt x="3238" y="1242"/>
                </a:lnTo>
                <a:lnTo>
                  <a:pt x="3260" y="1340"/>
                </a:lnTo>
                <a:lnTo>
                  <a:pt x="3275" y="1441"/>
                </a:lnTo>
                <a:lnTo>
                  <a:pt x="3284" y="1543"/>
                </a:lnTo>
                <a:lnTo>
                  <a:pt x="3287" y="1647"/>
                </a:lnTo>
                <a:lnTo>
                  <a:pt x="3284" y="1751"/>
                </a:lnTo>
                <a:lnTo>
                  <a:pt x="3275" y="1853"/>
                </a:lnTo>
                <a:lnTo>
                  <a:pt x="3260" y="1954"/>
                </a:lnTo>
                <a:lnTo>
                  <a:pt x="3238" y="2052"/>
                </a:lnTo>
                <a:lnTo>
                  <a:pt x="3210" y="2148"/>
                </a:lnTo>
                <a:lnTo>
                  <a:pt x="3177" y="2242"/>
                </a:lnTo>
                <a:lnTo>
                  <a:pt x="3138" y="2332"/>
                </a:lnTo>
                <a:lnTo>
                  <a:pt x="3095" y="2421"/>
                </a:lnTo>
                <a:lnTo>
                  <a:pt x="3047" y="2505"/>
                </a:lnTo>
                <a:lnTo>
                  <a:pt x="2993" y="2588"/>
                </a:lnTo>
                <a:lnTo>
                  <a:pt x="2935" y="2666"/>
                </a:lnTo>
                <a:lnTo>
                  <a:pt x="2872" y="2740"/>
                </a:lnTo>
                <a:lnTo>
                  <a:pt x="2806" y="2811"/>
                </a:lnTo>
                <a:lnTo>
                  <a:pt x="2735" y="2878"/>
                </a:lnTo>
                <a:lnTo>
                  <a:pt x="2660" y="2940"/>
                </a:lnTo>
                <a:lnTo>
                  <a:pt x="2582" y="2999"/>
                </a:lnTo>
                <a:lnTo>
                  <a:pt x="2501" y="3052"/>
                </a:lnTo>
                <a:lnTo>
                  <a:pt x="2416" y="3101"/>
                </a:lnTo>
                <a:lnTo>
                  <a:pt x="2328" y="3144"/>
                </a:lnTo>
                <a:lnTo>
                  <a:pt x="2237" y="3183"/>
                </a:lnTo>
                <a:lnTo>
                  <a:pt x="2144" y="3216"/>
                </a:lnTo>
                <a:lnTo>
                  <a:pt x="2048" y="3244"/>
                </a:lnTo>
                <a:lnTo>
                  <a:pt x="1950" y="3266"/>
                </a:lnTo>
                <a:lnTo>
                  <a:pt x="1850" y="3281"/>
                </a:lnTo>
                <a:lnTo>
                  <a:pt x="1748" y="3290"/>
                </a:lnTo>
                <a:lnTo>
                  <a:pt x="1644" y="3294"/>
                </a:lnTo>
                <a:lnTo>
                  <a:pt x="1540" y="3290"/>
                </a:lnTo>
                <a:lnTo>
                  <a:pt x="1437" y="3281"/>
                </a:lnTo>
                <a:lnTo>
                  <a:pt x="1338" y="3266"/>
                </a:lnTo>
                <a:lnTo>
                  <a:pt x="1240" y="3244"/>
                </a:lnTo>
                <a:lnTo>
                  <a:pt x="1143" y="3216"/>
                </a:lnTo>
                <a:lnTo>
                  <a:pt x="1051" y="3183"/>
                </a:lnTo>
                <a:lnTo>
                  <a:pt x="959" y="3144"/>
                </a:lnTo>
                <a:lnTo>
                  <a:pt x="872" y="3101"/>
                </a:lnTo>
                <a:lnTo>
                  <a:pt x="787" y="3052"/>
                </a:lnTo>
                <a:lnTo>
                  <a:pt x="705" y="2999"/>
                </a:lnTo>
                <a:lnTo>
                  <a:pt x="627" y="2940"/>
                </a:lnTo>
                <a:lnTo>
                  <a:pt x="553" y="2878"/>
                </a:lnTo>
                <a:lnTo>
                  <a:pt x="482" y="2811"/>
                </a:lnTo>
                <a:lnTo>
                  <a:pt x="415" y="2740"/>
                </a:lnTo>
                <a:lnTo>
                  <a:pt x="353" y="2666"/>
                </a:lnTo>
                <a:lnTo>
                  <a:pt x="295" y="2588"/>
                </a:lnTo>
                <a:lnTo>
                  <a:pt x="242" y="2505"/>
                </a:lnTo>
                <a:lnTo>
                  <a:pt x="193" y="2421"/>
                </a:lnTo>
                <a:lnTo>
                  <a:pt x="149" y="2332"/>
                </a:lnTo>
                <a:lnTo>
                  <a:pt x="111" y="2242"/>
                </a:lnTo>
                <a:lnTo>
                  <a:pt x="78" y="2148"/>
                </a:lnTo>
                <a:lnTo>
                  <a:pt x="50" y="2052"/>
                </a:lnTo>
                <a:lnTo>
                  <a:pt x="29" y="1954"/>
                </a:lnTo>
                <a:lnTo>
                  <a:pt x="13" y="1853"/>
                </a:lnTo>
                <a:lnTo>
                  <a:pt x="3" y="1751"/>
                </a:lnTo>
                <a:lnTo>
                  <a:pt x="0" y="1647"/>
                </a:lnTo>
                <a:lnTo>
                  <a:pt x="3" y="1543"/>
                </a:lnTo>
                <a:lnTo>
                  <a:pt x="13" y="1441"/>
                </a:lnTo>
                <a:lnTo>
                  <a:pt x="29" y="1340"/>
                </a:lnTo>
                <a:lnTo>
                  <a:pt x="50" y="1242"/>
                </a:lnTo>
                <a:lnTo>
                  <a:pt x="78" y="1146"/>
                </a:lnTo>
                <a:lnTo>
                  <a:pt x="111" y="1053"/>
                </a:lnTo>
                <a:lnTo>
                  <a:pt x="149" y="962"/>
                </a:lnTo>
                <a:lnTo>
                  <a:pt x="193" y="873"/>
                </a:lnTo>
                <a:lnTo>
                  <a:pt x="242" y="789"/>
                </a:lnTo>
                <a:lnTo>
                  <a:pt x="295" y="706"/>
                </a:lnTo>
                <a:lnTo>
                  <a:pt x="353" y="628"/>
                </a:lnTo>
                <a:lnTo>
                  <a:pt x="415" y="554"/>
                </a:lnTo>
                <a:lnTo>
                  <a:pt x="482" y="483"/>
                </a:lnTo>
                <a:lnTo>
                  <a:pt x="553" y="416"/>
                </a:lnTo>
                <a:lnTo>
                  <a:pt x="627" y="354"/>
                </a:lnTo>
                <a:lnTo>
                  <a:pt x="705" y="295"/>
                </a:lnTo>
                <a:lnTo>
                  <a:pt x="787" y="242"/>
                </a:lnTo>
                <a:lnTo>
                  <a:pt x="872" y="193"/>
                </a:lnTo>
                <a:lnTo>
                  <a:pt x="959" y="149"/>
                </a:lnTo>
                <a:lnTo>
                  <a:pt x="1051" y="111"/>
                </a:lnTo>
                <a:lnTo>
                  <a:pt x="1143" y="78"/>
                </a:lnTo>
                <a:lnTo>
                  <a:pt x="1240" y="50"/>
                </a:lnTo>
                <a:lnTo>
                  <a:pt x="1338" y="29"/>
                </a:lnTo>
                <a:lnTo>
                  <a:pt x="1437" y="13"/>
                </a:lnTo>
                <a:lnTo>
                  <a:pt x="1540" y="3"/>
                </a:lnTo>
                <a:lnTo>
                  <a:pt x="164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1000"/>
          </a:p>
        </p:txBody>
      </p:sp>
      <p:sp>
        <p:nvSpPr>
          <p:cNvPr id="24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4861495" y="1772816"/>
            <a:ext cx="3454921" cy="18722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pPr lvl="0"/>
            <a:r>
              <a:rPr lang="en-US" dirty="0" smtClean="0"/>
              <a:t>Click to add title of the Presentation</a:t>
            </a:r>
            <a:endParaRPr lang="en-IN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11" hasCustomPrompt="1"/>
          </p:nvPr>
        </p:nvSpPr>
        <p:spPr>
          <a:xfrm>
            <a:off x="4861495" y="4149120"/>
            <a:ext cx="3454921" cy="360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aseline="0">
                <a:solidFill>
                  <a:srgbClr val="FF9900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add sub heading of the presentation</a:t>
            </a:r>
            <a:endParaRPr lang="en-IN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5508104" y="5229200"/>
            <a:ext cx="2772000" cy="252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200" baseline="0">
                <a:solidFill>
                  <a:schemeClr val="bg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add date / place</a:t>
            </a:r>
            <a:endParaRPr lang="en-I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1" y="-27384"/>
            <a:ext cx="9144000" cy="980727"/>
            <a:chOff x="0" y="-41076"/>
            <a:chExt cx="18291175" cy="1368152"/>
          </a:xfrm>
        </p:grpSpPr>
        <p:sp>
          <p:nvSpPr>
            <p:cNvPr id="8" name="Oval 14"/>
            <p:cNvSpPr/>
            <p:nvPr/>
          </p:nvSpPr>
          <p:spPr>
            <a:xfrm>
              <a:off x="0" y="-41076"/>
              <a:ext cx="18291175" cy="136815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pic>
        <p:nvPicPr>
          <p:cNvPr id="24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6480000"/>
            <a:ext cx="983471" cy="324000"/>
          </a:xfrm>
          <a:prstGeom prst="rect">
            <a:avLst/>
          </a:prstGeom>
          <a:noFill/>
        </p:spPr>
      </p:pic>
      <p:cxnSp>
        <p:nvCxnSpPr>
          <p:cNvPr id="25" name="Straight Connector 24"/>
          <p:cNvCxnSpPr/>
          <p:nvPr userDrawn="1"/>
        </p:nvCxnSpPr>
        <p:spPr>
          <a:xfrm>
            <a:off x="8676456" y="6525344"/>
            <a:ext cx="0" cy="332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 userDrawn="1"/>
        </p:nvSpPr>
        <p:spPr>
          <a:xfrm>
            <a:off x="35496" y="6574849"/>
            <a:ext cx="29523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n" pitchFamily="2" charset="0"/>
                <a:ea typeface="Roboto Cn" pitchFamily="2" charset="0"/>
              </a:rPr>
              <a:t>Gayle Laakmann McDowell</a:t>
            </a:r>
            <a:endParaRPr lang="en-IN" sz="900" dirty="0">
              <a:solidFill>
                <a:schemeClr val="tx1">
                  <a:lumMod val="85000"/>
                  <a:lumOff val="1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3" name="Slide Number Placeholder 11"/>
          <p:cNvSpPr txBox="1">
            <a:spLocks/>
          </p:cNvSpPr>
          <p:nvPr userDrawn="1"/>
        </p:nvSpPr>
        <p:spPr>
          <a:xfrm>
            <a:off x="8676456" y="6467060"/>
            <a:ext cx="467544" cy="41832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107A8-AE4A-408E-8A34-98FA3820D2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F5D70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F5D70"/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36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179388" y="188640"/>
            <a:ext cx="8280400" cy="57606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IN" dirty="0"/>
          </a:p>
        </p:txBody>
      </p:sp>
      <p:sp>
        <p:nvSpPr>
          <p:cNvPr id="37" name="Freeform 9"/>
          <p:cNvSpPr>
            <a:spLocks noEditPoints="1"/>
          </p:cNvSpPr>
          <p:nvPr userDrawn="1"/>
        </p:nvSpPr>
        <p:spPr bwMode="auto">
          <a:xfrm>
            <a:off x="5256096" y="6597352"/>
            <a:ext cx="180000" cy="180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8" name="Freeform 14"/>
          <p:cNvSpPr>
            <a:spLocks noEditPoints="1"/>
          </p:cNvSpPr>
          <p:nvPr userDrawn="1"/>
        </p:nvSpPr>
        <p:spPr bwMode="auto">
          <a:xfrm>
            <a:off x="4283988" y="6597352"/>
            <a:ext cx="180000" cy="180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9" name="Freeform 19"/>
          <p:cNvSpPr>
            <a:spLocks noEditPoints="1"/>
          </p:cNvSpPr>
          <p:nvPr userDrawn="1"/>
        </p:nvSpPr>
        <p:spPr bwMode="auto">
          <a:xfrm>
            <a:off x="3311880" y="6597352"/>
            <a:ext cx="180000" cy="180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0" name="TextBox 39"/>
          <p:cNvSpPr txBox="1"/>
          <p:nvPr userDrawn="1"/>
        </p:nvSpPr>
        <p:spPr>
          <a:xfrm>
            <a:off x="354517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41" name="TextBox 40"/>
          <p:cNvSpPr txBox="1"/>
          <p:nvPr userDrawn="1"/>
        </p:nvSpPr>
        <p:spPr>
          <a:xfrm>
            <a:off x="5436096" y="6567155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42" name="TextBox 41"/>
          <p:cNvSpPr txBox="1"/>
          <p:nvPr userDrawn="1"/>
        </p:nvSpPr>
        <p:spPr>
          <a:xfrm>
            <a:off x="449999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4" hasCustomPrompt="1"/>
          </p:nvPr>
        </p:nvSpPr>
        <p:spPr>
          <a:xfrm>
            <a:off x="755650" y="1557338"/>
            <a:ext cx="7920038" cy="4535487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 userDrawn="1"/>
        </p:nvSpPr>
        <p:spPr>
          <a:xfrm>
            <a:off x="-71480" y="6453336"/>
            <a:ext cx="9288000" cy="4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25400" dist="38100" dir="16200000">
              <a:schemeClr val="bg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Freeform 9"/>
          <p:cNvSpPr>
            <a:spLocks noEditPoints="1"/>
          </p:cNvSpPr>
          <p:nvPr userDrawn="1"/>
        </p:nvSpPr>
        <p:spPr bwMode="auto">
          <a:xfrm>
            <a:off x="5256096" y="6597352"/>
            <a:ext cx="180000" cy="180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3" name="Freeform 14"/>
          <p:cNvSpPr>
            <a:spLocks noEditPoints="1"/>
          </p:cNvSpPr>
          <p:nvPr userDrawn="1"/>
        </p:nvSpPr>
        <p:spPr bwMode="auto">
          <a:xfrm>
            <a:off x="4283988" y="6597352"/>
            <a:ext cx="180000" cy="180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4" name="Freeform 19"/>
          <p:cNvSpPr>
            <a:spLocks noEditPoints="1"/>
          </p:cNvSpPr>
          <p:nvPr userDrawn="1"/>
        </p:nvSpPr>
        <p:spPr bwMode="auto">
          <a:xfrm>
            <a:off x="3311880" y="6597352"/>
            <a:ext cx="180000" cy="180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6" name="TextBox 35"/>
          <p:cNvSpPr txBox="1"/>
          <p:nvPr userDrawn="1"/>
        </p:nvSpPr>
        <p:spPr>
          <a:xfrm>
            <a:off x="354517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7" name="TextBox 36"/>
          <p:cNvSpPr txBox="1"/>
          <p:nvPr userDrawn="1"/>
        </p:nvSpPr>
        <p:spPr>
          <a:xfrm>
            <a:off x="5436096" y="6567155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8" name="TextBox 37"/>
          <p:cNvSpPr txBox="1"/>
          <p:nvPr userDrawn="1"/>
        </p:nvSpPr>
        <p:spPr>
          <a:xfrm>
            <a:off x="449999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grpSp>
        <p:nvGrpSpPr>
          <p:cNvPr id="2" name="Group 6"/>
          <p:cNvGrpSpPr/>
          <p:nvPr userDrawn="1"/>
        </p:nvGrpSpPr>
        <p:grpSpPr>
          <a:xfrm>
            <a:off x="1" y="-27384"/>
            <a:ext cx="9144000" cy="980727"/>
            <a:chOff x="0" y="-41076"/>
            <a:chExt cx="18291175" cy="1368152"/>
          </a:xfrm>
        </p:grpSpPr>
        <p:sp>
          <p:nvSpPr>
            <p:cNvPr id="8" name="Oval 14"/>
            <p:cNvSpPr/>
            <p:nvPr/>
          </p:nvSpPr>
          <p:spPr>
            <a:xfrm>
              <a:off x="0" y="-41076"/>
              <a:ext cx="18291175" cy="136815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pic>
        <p:nvPicPr>
          <p:cNvPr id="24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6480000"/>
            <a:ext cx="983471" cy="324000"/>
          </a:xfrm>
          <a:prstGeom prst="rect">
            <a:avLst/>
          </a:prstGeom>
          <a:noFill/>
        </p:spPr>
      </p:pic>
      <p:cxnSp>
        <p:nvCxnSpPr>
          <p:cNvPr id="25" name="Straight Connector 24"/>
          <p:cNvCxnSpPr/>
          <p:nvPr userDrawn="1"/>
        </p:nvCxnSpPr>
        <p:spPr>
          <a:xfrm>
            <a:off x="8676456" y="6525344"/>
            <a:ext cx="0" cy="332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 userDrawn="1"/>
        </p:nvSpPr>
        <p:spPr>
          <a:xfrm>
            <a:off x="35496" y="6574849"/>
            <a:ext cx="29523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n" pitchFamily="2" charset="0"/>
                <a:ea typeface="Roboto Cn" pitchFamily="2" charset="0"/>
              </a:rPr>
              <a:t>Gayle Laakmann McDowell</a:t>
            </a:r>
            <a:endParaRPr lang="en-IN" sz="900" dirty="0">
              <a:solidFill>
                <a:schemeClr val="tx1">
                  <a:lumMod val="85000"/>
                  <a:lumOff val="1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3" name="Slide Number Placeholder 11"/>
          <p:cNvSpPr txBox="1">
            <a:spLocks/>
          </p:cNvSpPr>
          <p:nvPr userDrawn="1"/>
        </p:nvSpPr>
        <p:spPr>
          <a:xfrm>
            <a:off x="8676456" y="6467060"/>
            <a:ext cx="467544" cy="41832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107A8-AE4A-408E-8A34-98FA3820D2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F5D70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F5D70"/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47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179388" y="188640"/>
            <a:ext cx="8280400" cy="57606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IN" dirty="0"/>
          </a:p>
        </p:txBody>
      </p:sp>
      <p:sp>
        <p:nvSpPr>
          <p:cNvPr id="49" name="Text Placeholder 43"/>
          <p:cNvSpPr>
            <a:spLocks noGrp="1"/>
          </p:cNvSpPr>
          <p:nvPr>
            <p:ph type="body" sz="quarter" idx="14" hasCustomPrompt="1"/>
          </p:nvPr>
        </p:nvSpPr>
        <p:spPr>
          <a:xfrm>
            <a:off x="755650" y="1557338"/>
            <a:ext cx="7920038" cy="4535487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 userDrawn="1"/>
        </p:nvSpPr>
        <p:spPr>
          <a:xfrm>
            <a:off x="-71480" y="6453336"/>
            <a:ext cx="9288000" cy="4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25400" dist="38100" dir="16200000">
              <a:schemeClr val="bg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Freeform 9"/>
          <p:cNvSpPr>
            <a:spLocks noEditPoints="1"/>
          </p:cNvSpPr>
          <p:nvPr userDrawn="1"/>
        </p:nvSpPr>
        <p:spPr bwMode="auto">
          <a:xfrm>
            <a:off x="5256096" y="6597352"/>
            <a:ext cx="180000" cy="180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3" name="Freeform 14"/>
          <p:cNvSpPr>
            <a:spLocks noEditPoints="1"/>
          </p:cNvSpPr>
          <p:nvPr userDrawn="1"/>
        </p:nvSpPr>
        <p:spPr bwMode="auto">
          <a:xfrm>
            <a:off x="4283988" y="6597352"/>
            <a:ext cx="180000" cy="180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4" name="Freeform 19"/>
          <p:cNvSpPr>
            <a:spLocks noEditPoints="1"/>
          </p:cNvSpPr>
          <p:nvPr userDrawn="1"/>
        </p:nvSpPr>
        <p:spPr bwMode="auto">
          <a:xfrm>
            <a:off x="3311880" y="6597352"/>
            <a:ext cx="180000" cy="180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6" name="TextBox 35"/>
          <p:cNvSpPr txBox="1"/>
          <p:nvPr userDrawn="1"/>
        </p:nvSpPr>
        <p:spPr>
          <a:xfrm>
            <a:off x="354517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7" name="TextBox 36"/>
          <p:cNvSpPr txBox="1"/>
          <p:nvPr userDrawn="1"/>
        </p:nvSpPr>
        <p:spPr>
          <a:xfrm>
            <a:off x="5436096" y="6567155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8" name="TextBox 37"/>
          <p:cNvSpPr txBox="1"/>
          <p:nvPr userDrawn="1"/>
        </p:nvSpPr>
        <p:spPr>
          <a:xfrm>
            <a:off x="4499992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pic>
        <p:nvPicPr>
          <p:cNvPr id="24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6480000"/>
            <a:ext cx="983471" cy="324000"/>
          </a:xfrm>
          <a:prstGeom prst="rect">
            <a:avLst/>
          </a:prstGeom>
          <a:noFill/>
        </p:spPr>
      </p:pic>
      <p:cxnSp>
        <p:nvCxnSpPr>
          <p:cNvPr id="25" name="Straight Connector 24"/>
          <p:cNvCxnSpPr/>
          <p:nvPr userDrawn="1"/>
        </p:nvCxnSpPr>
        <p:spPr>
          <a:xfrm>
            <a:off x="8676456" y="6525344"/>
            <a:ext cx="0" cy="332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 userDrawn="1"/>
        </p:nvSpPr>
        <p:spPr>
          <a:xfrm>
            <a:off x="35496" y="6574849"/>
            <a:ext cx="29523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n" pitchFamily="2" charset="0"/>
                <a:ea typeface="Roboto Cn" pitchFamily="2" charset="0"/>
              </a:rPr>
              <a:t>Gayle Laakmann McDowell</a:t>
            </a:r>
            <a:endParaRPr lang="en-IN" sz="900" dirty="0">
              <a:solidFill>
                <a:schemeClr val="tx1">
                  <a:lumMod val="85000"/>
                  <a:lumOff val="1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3" name="Slide Number Placeholder 11"/>
          <p:cNvSpPr txBox="1">
            <a:spLocks/>
          </p:cNvSpPr>
          <p:nvPr userDrawn="1"/>
        </p:nvSpPr>
        <p:spPr>
          <a:xfrm>
            <a:off x="8676456" y="6467060"/>
            <a:ext cx="467544" cy="41832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107A8-AE4A-408E-8A34-98FA3820D2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F5D70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F5D70"/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179388" y="188640"/>
            <a:ext cx="8280400" cy="57606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endParaRPr lang="en-IN" dirty="0"/>
          </a:p>
        </p:txBody>
      </p:sp>
      <p:grpSp>
        <p:nvGrpSpPr>
          <p:cNvPr id="26" name="Group 79"/>
          <p:cNvGrpSpPr/>
          <p:nvPr userDrawn="1"/>
        </p:nvGrpSpPr>
        <p:grpSpPr>
          <a:xfrm rot="16200000">
            <a:off x="755529" y="404712"/>
            <a:ext cx="72000" cy="936000"/>
            <a:chOff x="720651" y="31076"/>
            <a:chExt cx="108000" cy="1311384"/>
          </a:xfrm>
        </p:grpSpPr>
        <p:sp>
          <p:nvSpPr>
            <p:cNvPr id="27" name="Oval 6"/>
            <p:cNvSpPr/>
            <p:nvPr/>
          </p:nvSpPr>
          <p:spPr>
            <a:xfrm rot="5400000" flipV="1">
              <a:off x="658947" y="92780"/>
              <a:ext cx="231408" cy="108000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8" name="Oval 7"/>
            <p:cNvSpPr/>
            <p:nvPr/>
          </p:nvSpPr>
          <p:spPr>
            <a:xfrm rot="5400000" flipV="1">
              <a:off x="658947" y="308775"/>
              <a:ext cx="231408" cy="10800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9" name="Oval 8"/>
            <p:cNvSpPr/>
            <p:nvPr/>
          </p:nvSpPr>
          <p:spPr>
            <a:xfrm rot="5400000" flipV="1">
              <a:off x="658947" y="524770"/>
              <a:ext cx="231408" cy="108000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0" name="Oval 9"/>
            <p:cNvSpPr/>
            <p:nvPr/>
          </p:nvSpPr>
          <p:spPr>
            <a:xfrm rot="5400000" flipV="1">
              <a:off x="658947" y="740765"/>
              <a:ext cx="231408" cy="108000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1" name="Oval 10"/>
            <p:cNvSpPr/>
            <p:nvPr/>
          </p:nvSpPr>
          <p:spPr>
            <a:xfrm rot="5400000" flipV="1">
              <a:off x="658947" y="956760"/>
              <a:ext cx="231408" cy="108000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9" name="Oval 14"/>
            <p:cNvSpPr/>
            <p:nvPr/>
          </p:nvSpPr>
          <p:spPr>
            <a:xfrm rot="5400000" flipV="1">
              <a:off x="658947" y="1172756"/>
              <a:ext cx="231408" cy="108000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48" name="Group 24"/>
          <p:cNvGrpSpPr/>
          <p:nvPr userDrawn="1"/>
        </p:nvGrpSpPr>
        <p:grpSpPr>
          <a:xfrm>
            <a:off x="0" y="6429336"/>
            <a:ext cx="9144000" cy="24000"/>
            <a:chOff x="17175175" y="-41076"/>
            <a:chExt cx="1116000" cy="1368152"/>
          </a:xfrm>
        </p:grpSpPr>
        <p:sp>
          <p:nvSpPr>
            <p:cNvPr id="49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0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1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2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3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4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56" name="Text Placeholder 43"/>
          <p:cNvSpPr>
            <a:spLocks noGrp="1"/>
          </p:cNvSpPr>
          <p:nvPr>
            <p:ph type="body" sz="quarter" idx="14" hasCustomPrompt="1"/>
          </p:nvPr>
        </p:nvSpPr>
        <p:spPr>
          <a:xfrm>
            <a:off x="755650" y="1557338"/>
            <a:ext cx="7920038" cy="4535487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11"/>
          <p:cNvGrpSpPr/>
          <p:nvPr userDrawn="1"/>
        </p:nvGrpSpPr>
        <p:grpSpPr>
          <a:xfrm>
            <a:off x="1" y="6381329"/>
            <a:ext cx="9144000" cy="476671"/>
            <a:chOff x="0" y="-41076"/>
            <a:chExt cx="18291175" cy="1368152"/>
          </a:xfrm>
        </p:grpSpPr>
        <p:sp>
          <p:nvSpPr>
            <p:cNvPr id="55" name="Oval 14"/>
            <p:cNvSpPr/>
            <p:nvPr/>
          </p:nvSpPr>
          <p:spPr>
            <a:xfrm>
              <a:off x="0" y="-41076"/>
              <a:ext cx="18291175" cy="136815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6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7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8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9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0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1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cxnSp>
        <p:nvCxnSpPr>
          <p:cNvPr id="63" name="Straight Connector 62"/>
          <p:cNvCxnSpPr/>
          <p:nvPr userDrawn="1"/>
        </p:nvCxnSpPr>
        <p:spPr>
          <a:xfrm>
            <a:off x="539552" y="6453336"/>
            <a:ext cx="0" cy="332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 userDrawn="1"/>
        </p:nvSpPr>
        <p:spPr>
          <a:xfrm>
            <a:off x="5652120" y="6574849"/>
            <a:ext cx="29523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 smtClean="0">
                <a:solidFill>
                  <a:schemeClr val="bg1">
                    <a:lumMod val="85000"/>
                  </a:schemeClr>
                </a:solidFill>
                <a:latin typeface="Roboto Cn" pitchFamily="2" charset="0"/>
                <a:ea typeface="Roboto Cn" pitchFamily="2" charset="0"/>
              </a:rPr>
              <a:t>Copyright 2015 </a:t>
            </a:r>
            <a:r>
              <a:rPr lang="en-IN" sz="900" dirty="0" err="1" smtClean="0">
                <a:solidFill>
                  <a:schemeClr val="bg1">
                    <a:lumMod val="85000"/>
                  </a:schemeClr>
                </a:solidFill>
                <a:latin typeface="Roboto Cn" pitchFamily="2" charset="0"/>
                <a:ea typeface="Roboto Cn" pitchFamily="2" charset="0"/>
              </a:rPr>
              <a:t>Careercup</a:t>
            </a:r>
            <a:r>
              <a:rPr lang="en-IN" sz="900" dirty="0" smtClean="0">
                <a:solidFill>
                  <a:schemeClr val="bg1">
                    <a:lumMod val="85000"/>
                  </a:schemeClr>
                </a:solidFill>
                <a:latin typeface="Roboto Cn" pitchFamily="2" charset="0"/>
                <a:ea typeface="Roboto Cn" pitchFamily="2" charset="0"/>
              </a:rPr>
              <a:t> Inc |  Gayle </a:t>
            </a:r>
            <a:r>
              <a:rPr lang="en-IN" sz="900" dirty="0" err="1" smtClean="0">
                <a:solidFill>
                  <a:schemeClr val="bg1">
                    <a:lumMod val="85000"/>
                  </a:schemeClr>
                </a:solidFill>
                <a:latin typeface="Roboto Cn" pitchFamily="2" charset="0"/>
                <a:ea typeface="Roboto Cn" pitchFamily="2" charset="0"/>
              </a:rPr>
              <a:t>Laakmann</a:t>
            </a:r>
            <a:r>
              <a:rPr lang="en-IN" sz="900" dirty="0" smtClean="0">
                <a:solidFill>
                  <a:schemeClr val="bg1">
                    <a:lumMod val="85000"/>
                  </a:schemeClr>
                </a:solidFill>
                <a:latin typeface="Roboto Cn" pitchFamily="2" charset="0"/>
                <a:ea typeface="Roboto Cn" pitchFamily="2" charset="0"/>
              </a:rPr>
              <a:t> McDowell</a:t>
            </a:r>
            <a:endParaRPr lang="en-IN" sz="900" dirty="0">
              <a:solidFill>
                <a:schemeClr val="bg1">
                  <a:lumMod val="8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pic>
        <p:nvPicPr>
          <p:cNvPr id="71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924090" y="6453336"/>
            <a:ext cx="983614" cy="324000"/>
          </a:xfrm>
          <a:prstGeom prst="rect">
            <a:avLst/>
          </a:prstGeom>
          <a:noFill/>
        </p:spPr>
      </p:pic>
      <p:sp>
        <p:nvSpPr>
          <p:cNvPr id="33" name="Slide Number Placeholder 11"/>
          <p:cNvSpPr txBox="1">
            <a:spLocks/>
          </p:cNvSpPr>
          <p:nvPr userDrawn="1"/>
        </p:nvSpPr>
        <p:spPr>
          <a:xfrm>
            <a:off x="35496" y="6408000"/>
            <a:ext cx="467544" cy="41832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107A8-AE4A-408E-8A34-98FA3820D2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72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467544" y="188640"/>
            <a:ext cx="7992244" cy="57606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endParaRPr lang="en-IN" dirty="0"/>
          </a:p>
        </p:txBody>
      </p:sp>
      <p:grpSp>
        <p:nvGrpSpPr>
          <p:cNvPr id="73" name="Group 79"/>
          <p:cNvGrpSpPr/>
          <p:nvPr userDrawn="1"/>
        </p:nvGrpSpPr>
        <p:grpSpPr>
          <a:xfrm>
            <a:off x="395536" y="-27384"/>
            <a:ext cx="72000" cy="936000"/>
            <a:chOff x="720651" y="31076"/>
            <a:chExt cx="108000" cy="1311384"/>
          </a:xfrm>
        </p:grpSpPr>
        <p:sp>
          <p:nvSpPr>
            <p:cNvPr id="74" name="Oval 6"/>
            <p:cNvSpPr/>
            <p:nvPr/>
          </p:nvSpPr>
          <p:spPr>
            <a:xfrm rot="5400000" flipV="1">
              <a:off x="658947" y="92780"/>
              <a:ext cx="231408" cy="108000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5" name="Oval 7"/>
            <p:cNvSpPr/>
            <p:nvPr/>
          </p:nvSpPr>
          <p:spPr>
            <a:xfrm rot="5400000" flipV="1">
              <a:off x="658947" y="308775"/>
              <a:ext cx="231408" cy="10800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6" name="Oval 8"/>
            <p:cNvSpPr/>
            <p:nvPr/>
          </p:nvSpPr>
          <p:spPr>
            <a:xfrm rot="5400000" flipV="1">
              <a:off x="658947" y="524770"/>
              <a:ext cx="231408" cy="108000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7" name="Oval 9"/>
            <p:cNvSpPr/>
            <p:nvPr/>
          </p:nvSpPr>
          <p:spPr>
            <a:xfrm rot="5400000" flipV="1">
              <a:off x="658947" y="740765"/>
              <a:ext cx="231408" cy="108000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8" name="Oval 10"/>
            <p:cNvSpPr/>
            <p:nvPr/>
          </p:nvSpPr>
          <p:spPr>
            <a:xfrm rot="5400000" flipV="1">
              <a:off x="658947" y="956760"/>
              <a:ext cx="231408" cy="108000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9" name="Oval 14"/>
            <p:cNvSpPr/>
            <p:nvPr/>
          </p:nvSpPr>
          <p:spPr>
            <a:xfrm rot="5400000" flipV="1">
              <a:off x="658947" y="1172756"/>
              <a:ext cx="231408" cy="108000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80" name="Freeform 9"/>
          <p:cNvSpPr>
            <a:spLocks noEditPoints="1"/>
          </p:cNvSpPr>
          <p:nvPr userDrawn="1"/>
        </p:nvSpPr>
        <p:spPr bwMode="auto">
          <a:xfrm>
            <a:off x="4355976" y="6555541"/>
            <a:ext cx="180000" cy="180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1" name="Freeform 14"/>
          <p:cNvSpPr>
            <a:spLocks noEditPoints="1"/>
          </p:cNvSpPr>
          <p:nvPr userDrawn="1"/>
        </p:nvSpPr>
        <p:spPr bwMode="auto">
          <a:xfrm>
            <a:off x="3383868" y="6555541"/>
            <a:ext cx="180000" cy="180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2" name="Freeform 19"/>
          <p:cNvSpPr>
            <a:spLocks noEditPoints="1"/>
          </p:cNvSpPr>
          <p:nvPr userDrawn="1"/>
        </p:nvSpPr>
        <p:spPr bwMode="auto">
          <a:xfrm>
            <a:off x="2411760" y="6555541"/>
            <a:ext cx="180000" cy="180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3" name="TextBox 82"/>
          <p:cNvSpPr txBox="1"/>
          <p:nvPr userDrawn="1"/>
        </p:nvSpPr>
        <p:spPr>
          <a:xfrm>
            <a:off x="2645052" y="6525344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84" name="TextBox 83"/>
          <p:cNvSpPr txBox="1"/>
          <p:nvPr userDrawn="1"/>
        </p:nvSpPr>
        <p:spPr>
          <a:xfrm>
            <a:off x="4535976" y="6525344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85" name="TextBox 84"/>
          <p:cNvSpPr txBox="1"/>
          <p:nvPr userDrawn="1"/>
        </p:nvSpPr>
        <p:spPr>
          <a:xfrm>
            <a:off x="3599872" y="6525344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87" name="Text Placeholder 43"/>
          <p:cNvSpPr>
            <a:spLocks noGrp="1"/>
          </p:cNvSpPr>
          <p:nvPr>
            <p:ph type="body" sz="quarter" idx="14" hasCustomPrompt="1"/>
          </p:nvPr>
        </p:nvSpPr>
        <p:spPr>
          <a:xfrm>
            <a:off x="755650" y="1557338"/>
            <a:ext cx="7920038" cy="4535487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9"/>
          <p:cNvSpPr>
            <a:spLocks noEditPoints="1"/>
          </p:cNvSpPr>
          <p:nvPr userDrawn="1"/>
        </p:nvSpPr>
        <p:spPr bwMode="auto">
          <a:xfrm>
            <a:off x="5315163" y="6597352"/>
            <a:ext cx="180000" cy="180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9" name="Freeform 14"/>
          <p:cNvSpPr>
            <a:spLocks noEditPoints="1"/>
          </p:cNvSpPr>
          <p:nvPr userDrawn="1"/>
        </p:nvSpPr>
        <p:spPr bwMode="auto">
          <a:xfrm>
            <a:off x="4343055" y="6597352"/>
            <a:ext cx="180000" cy="180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0" name="Freeform 19"/>
          <p:cNvSpPr>
            <a:spLocks noEditPoints="1"/>
          </p:cNvSpPr>
          <p:nvPr userDrawn="1"/>
        </p:nvSpPr>
        <p:spPr bwMode="auto">
          <a:xfrm>
            <a:off x="3370947" y="6597352"/>
            <a:ext cx="180000" cy="180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1" name="TextBox 30"/>
          <p:cNvSpPr txBox="1"/>
          <p:nvPr userDrawn="1"/>
        </p:nvSpPr>
        <p:spPr>
          <a:xfrm>
            <a:off x="3604239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2" name="TextBox 31"/>
          <p:cNvSpPr txBox="1"/>
          <p:nvPr userDrawn="1"/>
        </p:nvSpPr>
        <p:spPr>
          <a:xfrm>
            <a:off x="5495163" y="6567155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4559059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pic>
        <p:nvPicPr>
          <p:cNvPr id="35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6480000"/>
            <a:ext cx="983471" cy="324000"/>
          </a:xfrm>
          <a:prstGeom prst="rect">
            <a:avLst/>
          </a:prstGeom>
          <a:noFill/>
        </p:spPr>
      </p:pic>
      <p:cxnSp>
        <p:nvCxnSpPr>
          <p:cNvPr id="36" name="Straight Connector 35"/>
          <p:cNvCxnSpPr/>
          <p:nvPr userDrawn="1"/>
        </p:nvCxnSpPr>
        <p:spPr>
          <a:xfrm>
            <a:off x="8676456" y="6525344"/>
            <a:ext cx="0" cy="332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11"/>
          <p:cNvSpPr txBox="1">
            <a:spLocks/>
          </p:cNvSpPr>
          <p:nvPr userDrawn="1"/>
        </p:nvSpPr>
        <p:spPr>
          <a:xfrm>
            <a:off x="8676456" y="6467060"/>
            <a:ext cx="467544" cy="41832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107A8-AE4A-408E-8A34-98FA3820D2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F5D70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F5D70"/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38" name="Rectangle 37"/>
          <p:cNvSpPr/>
          <p:nvPr userDrawn="1"/>
        </p:nvSpPr>
        <p:spPr>
          <a:xfrm>
            <a:off x="0" y="0"/>
            <a:ext cx="3240000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6" name="Rectangle 45"/>
          <p:cNvSpPr/>
          <p:nvPr userDrawn="1"/>
        </p:nvSpPr>
        <p:spPr>
          <a:xfrm>
            <a:off x="3095856" y="0"/>
            <a:ext cx="180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00"/>
          </a:p>
        </p:txBody>
      </p:sp>
      <p:grpSp>
        <p:nvGrpSpPr>
          <p:cNvPr id="47" name="Group 24"/>
          <p:cNvGrpSpPr/>
          <p:nvPr userDrawn="1"/>
        </p:nvGrpSpPr>
        <p:grpSpPr>
          <a:xfrm rot="16200000">
            <a:off x="-207129" y="3411000"/>
            <a:ext cx="6858000" cy="36000"/>
            <a:chOff x="17175175" y="-41076"/>
            <a:chExt cx="1116000" cy="1368152"/>
          </a:xfrm>
        </p:grpSpPr>
        <p:sp>
          <p:nvSpPr>
            <p:cNvPr id="48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49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0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1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2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3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</p:grpSp>
      <p:sp>
        <p:nvSpPr>
          <p:cNvPr id="54" name="Rectangle 53"/>
          <p:cNvSpPr/>
          <p:nvPr userDrawn="1"/>
        </p:nvSpPr>
        <p:spPr>
          <a:xfrm>
            <a:off x="35496" y="6574849"/>
            <a:ext cx="29523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Roboto Cn" pitchFamily="2" charset="0"/>
                <a:ea typeface="Roboto Cn" pitchFamily="2" charset="0"/>
              </a:rPr>
              <a:t>Gayle Laakmann McDowell</a:t>
            </a:r>
            <a:endParaRPr lang="en-IN" sz="900" dirty="0">
              <a:solidFill>
                <a:schemeClr val="tx1">
                  <a:lumMod val="85000"/>
                  <a:lumOff val="1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72" name="Text Placeholder 34"/>
          <p:cNvSpPr>
            <a:spLocks noGrp="1"/>
          </p:cNvSpPr>
          <p:nvPr>
            <p:ph type="body" sz="quarter" idx="13" hasCustomPrompt="1"/>
          </p:nvPr>
        </p:nvSpPr>
        <p:spPr>
          <a:xfrm>
            <a:off x="251520" y="2276872"/>
            <a:ext cx="1944216" cy="576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>
              <a:buNone/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Add text</a:t>
            </a:r>
            <a:endParaRPr lang="en-IN" dirty="0"/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4" hasCustomPrompt="1"/>
          </p:nvPr>
        </p:nvSpPr>
        <p:spPr>
          <a:xfrm>
            <a:off x="683568" y="3032956"/>
            <a:ext cx="1944216" cy="576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>
              <a:buNone/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Add text</a:t>
            </a:r>
            <a:endParaRPr lang="en-IN" dirty="0"/>
          </a:p>
        </p:txBody>
      </p:sp>
      <p:sp>
        <p:nvSpPr>
          <p:cNvPr id="73" name="Text Placeholder 34"/>
          <p:cNvSpPr>
            <a:spLocks noGrp="1"/>
          </p:cNvSpPr>
          <p:nvPr>
            <p:ph type="body" sz="quarter" idx="15" hasCustomPrompt="1"/>
          </p:nvPr>
        </p:nvSpPr>
        <p:spPr>
          <a:xfrm>
            <a:off x="539552" y="3789040"/>
            <a:ext cx="1944216" cy="576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>
              <a:buNone/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Add text</a:t>
            </a:r>
            <a:endParaRPr lang="en-IN" dirty="0"/>
          </a:p>
        </p:txBody>
      </p:sp>
      <p:sp>
        <p:nvSpPr>
          <p:cNvPr id="81" name="Text Placeholder 43"/>
          <p:cNvSpPr>
            <a:spLocks noGrp="1"/>
          </p:cNvSpPr>
          <p:nvPr>
            <p:ph type="body" sz="quarter" idx="16" hasCustomPrompt="1"/>
          </p:nvPr>
        </p:nvSpPr>
        <p:spPr>
          <a:xfrm>
            <a:off x="3851920" y="980728"/>
            <a:ext cx="4823768" cy="5112097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9"/>
          <p:cNvSpPr>
            <a:spLocks noEditPoints="1"/>
          </p:cNvSpPr>
          <p:nvPr userDrawn="1"/>
        </p:nvSpPr>
        <p:spPr bwMode="auto">
          <a:xfrm>
            <a:off x="5315163" y="6597352"/>
            <a:ext cx="180000" cy="180000"/>
          </a:xfrm>
          <a:custGeom>
            <a:avLst/>
            <a:gdLst>
              <a:gd name="T0" fmla="*/ 1745 w 3102"/>
              <a:gd name="T1" fmla="*/ 1470 h 3115"/>
              <a:gd name="T2" fmla="*/ 1754 w 3102"/>
              <a:gd name="T3" fmla="*/ 1443 h 3115"/>
              <a:gd name="T4" fmla="*/ 1789 w 3102"/>
              <a:gd name="T5" fmla="*/ 1386 h 3115"/>
              <a:gd name="T6" fmla="*/ 1862 w 3102"/>
              <a:gd name="T7" fmla="*/ 1328 h 3115"/>
              <a:gd name="T8" fmla="*/ 1984 w 3102"/>
              <a:gd name="T9" fmla="*/ 1302 h 3115"/>
              <a:gd name="T10" fmla="*/ 2082 w 3102"/>
              <a:gd name="T11" fmla="*/ 1328 h 3115"/>
              <a:gd name="T12" fmla="*/ 2125 w 3102"/>
              <a:gd name="T13" fmla="*/ 1396 h 3115"/>
              <a:gd name="T14" fmla="*/ 2132 w 3102"/>
              <a:gd name="T15" fmla="*/ 2311 h 3115"/>
              <a:gd name="T16" fmla="*/ 2514 w 3102"/>
              <a:gd name="T17" fmla="*/ 1366 h 3115"/>
              <a:gd name="T18" fmla="*/ 2469 w 3102"/>
              <a:gd name="T19" fmla="*/ 1186 h 3115"/>
              <a:gd name="T20" fmla="*/ 2395 w 3102"/>
              <a:gd name="T21" fmla="*/ 1067 h 3115"/>
              <a:gd name="T22" fmla="*/ 2305 w 3102"/>
              <a:gd name="T23" fmla="*/ 994 h 3115"/>
              <a:gd name="T24" fmla="*/ 2212 w 3102"/>
              <a:gd name="T25" fmla="*/ 959 h 3115"/>
              <a:gd name="T26" fmla="*/ 2132 w 3102"/>
              <a:gd name="T27" fmla="*/ 950 h 3115"/>
              <a:gd name="T28" fmla="*/ 1944 w 3102"/>
              <a:gd name="T29" fmla="*/ 978 h 3115"/>
              <a:gd name="T30" fmla="*/ 1808 w 3102"/>
              <a:gd name="T31" fmla="*/ 1038 h 3115"/>
              <a:gd name="T32" fmla="*/ 1745 w 3102"/>
              <a:gd name="T33" fmla="*/ 949 h 3115"/>
              <a:gd name="T34" fmla="*/ 1164 w 3102"/>
              <a:gd name="T35" fmla="*/ 2311 h 3115"/>
              <a:gd name="T36" fmla="*/ 949 w 3102"/>
              <a:gd name="T37" fmla="*/ 503 h 3115"/>
              <a:gd name="T38" fmla="*/ 843 w 3102"/>
              <a:gd name="T39" fmla="*/ 565 h 3115"/>
              <a:gd name="T40" fmla="*/ 800 w 3102"/>
              <a:gd name="T41" fmla="*/ 683 h 3115"/>
              <a:gd name="T42" fmla="*/ 843 w 3102"/>
              <a:gd name="T43" fmla="*/ 801 h 3115"/>
              <a:gd name="T44" fmla="*/ 949 w 3102"/>
              <a:gd name="T45" fmla="*/ 863 h 3115"/>
              <a:gd name="T46" fmla="*/ 1073 w 3102"/>
              <a:gd name="T47" fmla="*/ 842 h 3115"/>
              <a:gd name="T48" fmla="*/ 1151 w 3102"/>
              <a:gd name="T49" fmla="*/ 747 h 3115"/>
              <a:gd name="T50" fmla="*/ 1151 w 3102"/>
              <a:gd name="T51" fmla="*/ 620 h 3115"/>
              <a:gd name="T52" fmla="*/ 1073 w 3102"/>
              <a:gd name="T53" fmla="*/ 526 h 3115"/>
              <a:gd name="T54" fmla="*/ 1550 w 3102"/>
              <a:gd name="T55" fmla="*/ 0 h 3115"/>
              <a:gd name="T56" fmla="*/ 1933 w 3102"/>
              <a:gd name="T57" fmla="*/ 48 h 3115"/>
              <a:gd name="T58" fmla="*/ 2279 w 3102"/>
              <a:gd name="T59" fmla="*/ 183 h 3115"/>
              <a:gd name="T60" fmla="*/ 2580 w 3102"/>
              <a:gd name="T61" fmla="*/ 394 h 3115"/>
              <a:gd name="T62" fmla="*/ 2824 w 3102"/>
              <a:gd name="T63" fmla="*/ 667 h 3115"/>
              <a:gd name="T64" fmla="*/ 2998 w 3102"/>
              <a:gd name="T65" fmla="*/ 994 h 3115"/>
              <a:gd name="T66" fmla="*/ 3089 w 3102"/>
              <a:gd name="T67" fmla="*/ 1362 h 3115"/>
              <a:gd name="T68" fmla="*/ 3089 w 3102"/>
              <a:gd name="T69" fmla="*/ 1753 h 3115"/>
              <a:gd name="T70" fmla="*/ 2998 w 3102"/>
              <a:gd name="T71" fmla="*/ 2120 h 3115"/>
              <a:gd name="T72" fmla="*/ 2824 w 3102"/>
              <a:gd name="T73" fmla="*/ 2447 h 3115"/>
              <a:gd name="T74" fmla="*/ 2580 w 3102"/>
              <a:gd name="T75" fmla="*/ 2722 h 3115"/>
              <a:gd name="T76" fmla="*/ 2279 w 3102"/>
              <a:gd name="T77" fmla="*/ 2933 h 3115"/>
              <a:gd name="T78" fmla="*/ 1933 w 3102"/>
              <a:gd name="T79" fmla="*/ 3067 h 3115"/>
              <a:gd name="T80" fmla="*/ 1550 w 3102"/>
              <a:gd name="T81" fmla="*/ 3115 h 3115"/>
              <a:gd name="T82" fmla="*/ 1169 w 3102"/>
              <a:gd name="T83" fmla="*/ 3067 h 3115"/>
              <a:gd name="T84" fmla="*/ 821 w 3102"/>
              <a:gd name="T85" fmla="*/ 2933 h 3115"/>
              <a:gd name="T86" fmla="*/ 521 w 3102"/>
              <a:gd name="T87" fmla="*/ 2722 h 3115"/>
              <a:gd name="T88" fmla="*/ 278 w 3102"/>
              <a:gd name="T89" fmla="*/ 2447 h 3115"/>
              <a:gd name="T90" fmla="*/ 104 w 3102"/>
              <a:gd name="T91" fmla="*/ 2120 h 3115"/>
              <a:gd name="T92" fmla="*/ 12 w 3102"/>
              <a:gd name="T93" fmla="*/ 1753 h 3115"/>
              <a:gd name="T94" fmla="*/ 13 w 3102"/>
              <a:gd name="T95" fmla="*/ 1355 h 3115"/>
              <a:gd name="T96" fmla="*/ 112 w 3102"/>
              <a:gd name="T97" fmla="*/ 974 h 3115"/>
              <a:gd name="T98" fmla="*/ 299 w 3102"/>
              <a:gd name="T99" fmla="*/ 638 h 3115"/>
              <a:gd name="T100" fmla="*/ 559 w 3102"/>
              <a:gd name="T101" fmla="*/ 360 h 3115"/>
              <a:gd name="T102" fmla="*/ 881 w 3102"/>
              <a:gd name="T103" fmla="*/ 153 h 3115"/>
              <a:gd name="T104" fmla="*/ 1250 w 3102"/>
              <a:gd name="T105" fmla="*/ 29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02" h="3115">
                <a:moveTo>
                  <a:pt x="1357" y="949"/>
                </a:moveTo>
                <a:lnTo>
                  <a:pt x="1357" y="2311"/>
                </a:lnTo>
                <a:lnTo>
                  <a:pt x="1745" y="2311"/>
                </a:lnTo>
                <a:lnTo>
                  <a:pt x="1745" y="1470"/>
                </a:lnTo>
                <a:lnTo>
                  <a:pt x="1745" y="1468"/>
                </a:lnTo>
                <a:lnTo>
                  <a:pt x="1747" y="1463"/>
                </a:lnTo>
                <a:lnTo>
                  <a:pt x="1750" y="1455"/>
                </a:lnTo>
                <a:lnTo>
                  <a:pt x="1754" y="1443"/>
                </a:lnTo>
                <a:lnTo>
                  <a:pt x="1759" y="1431"/>
                </a:lnTo>
                <a:lnTo>
                  <a:pt x="1767" y="1417"/>
                </a:lnTo>
                <a:lnTo>
                  <a:pt x="1777" y="1401"/>
                </a:lnTo>
                <a:lnTo>
                  <a:pt x="1789" y="1386"/>
                </a:lnTo>
                <a:lnTo>
                  <a:pt x="1803" y="1370"/>
                </a:lnTo>
                <a:lnTo>
                  <a:pt x="1820" y="1355"/>
                </a:lnTo>
                <a:lnTo>
                  <a:pt x="1839" y="1341"/>
                </a:lnTo>
                <a:lnTo>
                  <a:pt x="1862" y="1328"/>
                </a:lnTo>
                <a:lnTo>
                  <a:pt x="1888" y="1317"/>
                </a:lnTo>
                <a:lnTo>
                  <a:pt x="1916" y="1309"/>
                </a:lnTo>
                <a:lnTo>
                  <a:pt x="1948" y="1304"/>
                </a:lnTo>
                <a:lnTo>
                  <a:pt x="1984" y="1302"/>
                </a:lnTo>
                <a:lnTo>
                  <a:pt x="2015" y="1303"/>
                </a:lnTo>
                <a:lnTo>
                  <a:pt x="2041" y="1308"/>
                </a:lnTo>
                <a:lnTo>
                  <a:pt x="2063" y="1316"/>
                </a:lnTo>
                <a:lnTo>
                  <a:pt x="2082" y="1328"/>
                </a:lnTo>
                <a:lnTo>
                  <a:pt x="2097" y="1341"/>
                </a:lnTo>
                <a:lnTo>
                  <a:pt x="2109" y="1357"/>
                </a:lnTo>
                <a:lnTo>
                  <a:pt x="2118" y="1375"/>
                </a:lnTo>
                <a:lnTo>
                  <a:pt x="2125" y="1396"/>
                </a:lnTo>
                <a:lnTo>
                  <a:pt x="2129" y="1419"/>
                </a:lnTo>
                <a:lnTo>
                  <a:pt x="2132" y="1443"/>
                </a:lnTo>
                <a:lnTo>
                  <a:pt x="2132" y="1470"/>
                </a:lnTo>
                <a:lnTo>
                  <a:pt x="2132" y="2311"/>
                </a:lnTo>
                <a:lnTo>
                  <a:pt x="2520" y="2311"/>
                </a:lnTo>
                <a:lnTo>
                  <a:pt x="2520" y="1482"/>
                </a:lnTo>
                <a:lnTo>
                  <a:pt x="2518" y="1422"/>
                </a:lnTo>
                <a:lnTo>
                  <a:pt x="2514" y="1366"/>
                </a:lnTo>
                <a:lnTo>
                  <a:pt x="2506" y="1315"/>
                </a:lnTo>
                <a:lnTo>
                  <a:pt x="2496" y="1268"/>
                </a:lnTo>
                <a:lnTo>
                  <a:pt x="2484" y="1226"/>
                </a:lnTo>
                <a:lnTo>
                  <a:pt x="2469" y="1186"/>
                </a:lnTo>
                <a:lnTo>
                  <a:pt x="2453" y="1151"/>
                </a:lnTo>
                <a:lnTo>
                  <a:pt x="2435" y="1120"/>
                </a:lnTo>
                <a:lnTo>
                  <a:pt x="2416" y="1091"/>
                </a:lnTo>
                <a:lnTo>
                  <a:pt x="2395" y="1067"/>
                </a:lnTo>
                <a:lnTo>
                  <a:pt x="2373" y="1045"/>
                </a:lnTo>
                <a:lnTo>
                  <a:pt x="2351" y="1025"/>
                </a:lnTo>
                <a:lnTo>
                  <a:pt x="2328" y="1009"/>
                </a:lnTo>
                <a:lnTo>
                  <a:pt x="2305" y="994"/>
                </a:lnTo>
                <a:lnTo>
                  <a:pt x="2281" y="983"/>
                </a:lnTo>
                <a:lnTo>
                  <a:pt x="2258" y="973"/>
                </a:lnTo>
                <a:lnTo>
                  <a:pt x="2235" y="966"/>
                </a:lnTo>
                <a:lnTo>
                  <a:pt x="2212" y="959"/>
                </a:lnTo>
                <a:lnTo>
                  <a:pt x="2191" y="955"/>
                </a:lnTo>
                <a:lnTo>
                  <a:pt x="2170" y="952"/>
                </a:lnTo>
                <a:lnTo>
                  <a:pt x="2151" y="950"/>
                </a:lnTo>
                <a:lnTo>
                  <a:pt x="2132" y="950"/>
                </a:lnTo>
                <a:lnTo>
                  <a:pt x="2081" y="952"/>
                </a:lnTo>
                <a:lnTo>
                  <a:pt x="2032" y="958"/>
                </a:lnTo>
                <a:lnTo>
                  <a:pt x="1987" y="967"/>
                </a:lnTo>
                <a:lnTo>
                  <a:pt x="1944" y="978"/>
                </a:lnTo>
                <a:lnTo>
                  <a:pt x="1905" y="991"/>
                </a:lnTo>
                <a:lnTo>
                  <a:pt x="1869" y="1007"/>
                </a:lnTo>
                <a:lnTo>
                  <a:pt x="1837" y="1022"/>
                </a:lnTo>
                <a:lnTo>
                  <a:pt x="1808" y="1038"/>
                </a:lnTo>
                <a:lnTo>
                  <a:pt x="1783" y="1053"/>
                </a:lnTo>
                <a:lnTo>
                  <a:pt x="1762" y="1067"/>
                </a:lnTo>
                <a:lnTo>
                  <a:pt x="1745" y="1079"/>
                </a:lnTo>
                <a:lnTo>
                  <a:pt x="1745" y="949"/>
                </a:lnTo>
                <a:lnTo>
                  <a:pt x="1357" y="949"/>
                </a:lnTo>
                <a:close/>
                <a:moveTo>
                  <a:pt x="775" y="949"/>
                </a:moveTo>
                <a:lnTo>
                  <a:pt x="775" y="2311"/>
                </a:lnTo>
                <a:lnTo>
                  <a:pt x="1164" y="2311"/>
                </a:lnTo>
                <a:lnTo>
                  <a:pt x="1164" y="949"/>
                </a:lnTo>
                <a:lnTo>
                  <a:pt x="775" y="949"/>
                </a:lnTo>
                <a:close/>
                <a:moveTo>
                  <a:pt x="982" y="501"/>
                </a:moveTo>
                <a:lnTo>
                  <a:pt x="949" y="503"/>
                </a:lnTo>
                <a:lnTo>
                  <a:pt x="918" y="512"/>
                </a:lnTo>
                <a:lnTo>
                  <a:pt x="890" y="526"/>
                </a:lnTo>
                <a:lnTo>
                  <a:pt x="865" y="543"/>
                </a:lnTo>
                <a:lnTo>
                  <a:pt x="843" y="565"/>
                </a:lnTo>
                <a:lnTo>
                  <a:pt x="825" y="591"/>
                </a:lnTo>
                <a:lnTo>
                  <a:pt x="811" y="620"/>
                </a:lnTo>
                <a:lnTo>
                  <a:pt x="803" y="651"/>
                </a:lnTo>
                <a:lnTo>
                  <a:pt x="800" y="683"/>
                </a:lnTo>
                <a:lnTo>
                  <a:pt x="803" y="716"/>
                </a:lnTo>
                <a:lnTo>
                  <a:pt x="811" y="747"/>
                </a:lnTo>
                <a:lnTo>
                  <a:pt x="825" y="776"/>
                </a:lnTo>
                <a:lnTo>
                  <a:pt x="843" y="801"/>
                </a:lnTo>
                <a:lnTo>
                  <a:pt x="865" y="823"/>
                </a:lnTo>
                <a:lnTo>
                  <a:pt x="890" y="842"/>
                </a:lnTo>
                <a:lnTo>
                  <a:pt x="918" y="855"/>
                </a:lnTo>
                <a:lnTo>
                  <a:pt x="949" y="863"/>
                </a:lnTo>
                <a:lnTo>
                  <a:pt x="982" y="866"/>
                </a:lnTo>
                <a:lnTo>
                  <a:pt x="1014" y="863"/>
                </a:lnTo>
                <a:lnTo>
                  <a:pt x="1045" y="855"/>
                </a:lnTo>
                <a:lnTo>
                  <a:pt x="1073" y="842"/>
                </a:lnTo>
                <a:lnTo>
                  <a:pt x="1099" y="823"/>
                </a:lnTo>
                <a:lnTo>
                  <a:pt x="1121" y="801"/>
                </a:lnTo>
                <a:lnTo>
                  <a:pt x="1138" y="776"/>
                </a:lnTo>
                <a:lnTo>
                  <a:pt x="1151" y="747"/>
                </a:lnTo>
                <a:lnTo>
                  <a:pt x="1161" y="716"/>
                </a:lnTo>
                <a:lnTo>
                  <a:pt x="1164" y="683"/>
                </a:lnTo>
                <a:lnTo>
                  <a:pt x="1161" y="651"/>
                </a:lnTo>
                <a:lnTo>
                  <a:pt x="1151" y="620"/>
                </a:lnTo>
                <a:lnTo>
                  <a:pt x="1138" y="592"/>
                </a:lnTo>
                <a:lnTo>
                  <a:pt x="1121" y="566"/>
                </a:lnTo>
                <a:lnTo>
                  <a:pt x="1099" y="544"/>
                </a:lnTo>
                <a:lnTo>
                  <a:pt x="1073" y="526"/>
                </a:lnTo>
                <a:lnTo>
                  <a:pt x="1045" y="512"/>
                </a:lnTo>
                <a:lnTo>
                  <a:pt x="1014" y="504"/>
                </a:lnTo>
                <a:lnTo>
                  <a:pt x="982" y="501"/>
                </a:lnTo>
                <a:close/>
                <a:moveTo>
                  <a:pt x="1550" y="0"/>
                </a:moveTo>
                <a:lnTo>
                  <a:pt x="1648" y="4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4"/>
                </a:lnTo>
                <a:lnTo>
                  <a:pt x="2111" y="106"/>
                </a:lnTo>
                <a:lnTo>
                  <a:pt x="2197" y="142"/>
                </a:lnTo>
                <a:lnTo>
                  <a:pt x="2279" y="183"/>
                </a:lnTo>
                <a:lnTo>
                  <a:pt x="2359" y="229"/>
                </a:lnTo>
                <a:lnTo>
                  <a:pt x="2437" y="279"/>
                </a:lnTo>
                <a:lnTo>
                  <a:pt x="2511" y="334"/>
                </a:lnTo>
                <a:lnTo>
                  <a:pt x="2580" y="394"/>
                </a:lnTo>
                <a:lnTo>
                  <a:pt x="2647" y="457"/>
                </a:lnTo>
                <a:lnTo>
                  <a:pt x="2710" y="524"/>
                </a:lnTo>
                <a:lnTo>
                  <a:pt x="2770" y="594"/>
                </a:lnTo>
                <a:lnTo>
                  <a:pt x="2824" y="667"/>
                </a:lnTo>
                <a:lnTo>
                  <a:pt x="2874" y="745"/>
                </a:lnTo>
                <a:lnTo>
                  <a:pt x="2920" y="825"/>
                </a:lnTo>
                <a:lnTo>
                  <a:pt x="2961" y="909"/>
                </a:lnTo>
                <a:lnTo>
                  <a:pt x="2998" y="994"/>
                </a:lnTo>
                <a:lnTo>
                  <a:pt x="3029" y="1083"/>
                </a:lnTo>
                <a:lnTo>
                  <a:pt x="3054" y="1174"/>
                </a:lnTo>
                <a:lnTo>
                  <a:pt x="3075" y="1267"/>
                </a:lnTo>
                <a:lnTo>
                  <a:pt x="3089" y="1362"/>
                </a:lnTo>
                <a:lnTo>
                  <a:pt x="3099" y="1459"/>
                </a:lnTo>
                <a:lnTo>
                  <a:pt x="3102" y="1557"/>
                </a:lnTo>
                <a:lnTo>
                  <a:pt x="3099" y="1656"/>
                </a:lnTo>
                <a:lnTo>
                  <a:pt x="3089" y="1753"/>
                </a:lnTo>
                <a:lnTo>
                  <a:pt x="3075" y="1848"/>
                </a:lnTo>
                <a:lnTo>
                  <a:pt x="3054" y="1941"/>
                </a:lnTo>
                <a:lnTo>
                  <a:pt x="3029" y="2032"/>
                </a:lnTo>
                <a:lnTo>
                  <a:pt x="2998" y="2120"/>
                </a:lnTo>
                <a:lnTo>
                  <a:pt x="2961" y="2206"/>
                </a:lnTo>
                <a:lnTo>
                  <a:pt x="2920" y="2290"/>
                </a:lnTo>
                <a:lnTo>
                  <a:pt x="2874" y="2370"/>
                </a:lnTo>
                <a:lnTo>
                  <a:pt x="2824" y="2447"/>
                </a:lnTo>
                <a:lnTo>
                  <a:pt x="2770" y="2521"/>
                </a:lnTo>
                <a:lnTo>
                  <a:pt x="2710" y="2592"/>
                </a:lnTo>
                <a:lnTo>
                  <a:pt x="2647" y="2658"/>
                </a:lnTo>
                <a:lnTo>
                  <a:pt x="2580" y="2722"/>
                </a:lnTo>
                <a:lnTo>
                  <a:pt x="2511" y="2781"/>
                </a:lnTo>
                <a:lnTo>
                  <a:pt x="2437" y="2836"/>
                </a:lnTo>
                <a:lnTo>
                  <a:pt x="2359" y="2886"/>
                </a:lnTo>
                <a:lnTo>
                  <a:pt x="2279" y="2933"/>
                </a:lnTo>
                <a:lnTo>
                  <a:pt x="2197" y="2974"/>
                </a:lnTo>
                <a:lnTo>
                  <a:pt x="2111" y="3010"/>
                </a:lnTo>
                <a:lnTo>
                  <a:pt x="2023" y="3041"/>
                </a:lnTo>
                <a:lnTo>
                  <a:pt x="1933" y="3067"/>
                </a:lnTo>
                <a:lnTo>
                  <a:pt x="1839" y="3088"/>
                </a:lnTo>
                <a:lnTo>
                  <a:pt x="1745" y="3103"/>
                </a:lnTo>
                <a:lnTo>
                  <a:pt x="1648" y="3112"/>
                </a:lnTo>
                <a:lnTo>
                  <a:pt x="1550" y="3115"/>
                </a:lnTo>
                <a:lnTo>
                  <a:pt x="1453" y="3112"/>
                </a:lnTo>
                <a:lnTo>
                  <a:pt x="1356" y="3103"/>
                </a:lnTo>
                <a:lnTo>
                  <a:pt x="1261" y="3088"/>
                </a:lnTo>
                <a:lnTo>
                  <a:pt x="1169" y="3067"/>
                </a:lnTo>
                <a:lnTo>
                  <a:pt x="1078" y="3041"/>
                </a:lnTo>
                <a:lnTo>
                  <a:pt x="990" y="3010"/>
                </a:lnTo>
                <a:lnTo>
                  <a:pt x="905" y="2974"/>
                </a:lnTo>
                <a:lnTo>
                  <a:pt x="821" y="2933"/>
                </a:lnTo>
                <a:lnTo>
                  <a:pt x="741" y="2886"/>
                </a:lnTo>
                <a:lnTo>
                  <a:pt x="665" y="2836"/>
                </a:lnTo>
                <a:lnTo>
                  <a:pt x="591" y="2781"/>
                </a:lnTo>
                <a:lnTo>
                  <a:pt x="521" y="2722"/>
                </a:lnTo>
                <a:lnTo>
                  <a:pt x="454" y="2658"/>
                </a:lnTo>
                <a:lnTo>
                  <a:pt x="392" y="2592"/>
                </a:lnTo>
                <a:lnTo>
                  <a:pt x="332" y="2521"/>
                </a:lnTo>
                <a:lnTo>
                  <a:pt x="278" y="2447"/>
                </a:lnTo>
                <a:lnTo>
                  <a:pt x="227" y="2370"/>
                </a:lnTo>
                <a:lnTo>
                  <a:pt x="182" y="2290"/>
                </a:lnTo>
                <a:lnTo>
                  <a:pt x="141" y="2206"/>
                </a:lnTo>
                <a:lnTo>
                  <a:pt x="104" y="2120"/>
                </a:lnTo>
                <a:lnTo>
                  <a:pt x="73" y="2032"/>
                </a:lnTo>
                <a:lnTo>
                  <a:pt x="47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1" y="1160"/>
                </a:lnTo>
                <a:lnTo>
                  <a:pt x="79" y="1066"/>
                </a:lnTo>
                <a:lnTo>
                  <a:pt x="112" y="974"/>
                </a:lnTo>
                <a:lnTo>
                  <a:pt x="151" y="885"/>
                </a:lnTo>
                <a:lnTo>
                  <a:pt x="195" y="799"/>
                </a:lnTo>
                <a:lnTo>
                  <a:pt x="245" y="717"/>
                </a:lnTo>
                <a:lnTo>
                  <a:pt x="299" y="638"/>
                </a:lnTo>
                <a:lnTo>
                  <a:pt x="358" y="563"/>
                </a:lnTo>
                <a:lnTo>
                  <a:pt x="422" y="491"/>
                </a:lnTo>
                <a:lnTo>
                  <a:pt x="488" y="424"/>
                </a:lnTo>
                <a:lnTo>
                  <a:pt x="559" y="360"/>
                </a:lnTo>
                <a:lnTo>
                  <a:pt x="635" y="301"/>
                </a:lnTo>
                <a:lnTo>
                  <a:pt x="713" y="247"/>
                </a:lnTo>
                <a:lnTo>
                  <a:pt x="796" y="198"/>
                </a:lnTo>
                <a:lnTo>
                  <a:pt x="881" y="153"/>
                </a:lnTo>
                <a:lnTo>
                  <a:pt x="969" y="114"/>
                </a:lnTo>
                <a:lnTo>
                  <a:pt x="1061" y="80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4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9" name="Freeform 14"/>
          <p:cNvSpPr>
            <a:spLocks noEditPoints="1"/>
          </p:cNvSpPr>
          <p:nvPr userDrawn="1"/>
        </p:nvSpPr>
        <p:spPr bwMode="auto">
          <a:xfrm>
            <a:off x="4343055" y="6597352"/>
            <a:ext cx="180000" cy="180000"/>
          </a:xfrm>
          <a:custGeom>
            <a:avLst/>
            <a:gdLst>
              <a:gd name="T0" fmla="*/ 1802 w 3102"/>
              <a:gd name="T1" fmla="*/ 852 h 3102"/>
              <a:gd name="T2" fmla="*/ 1655 w 3102"/>
              <a:gd name="T3" fmla="*/ 955 h 3102"/>
              <a:gd name="T4" fmla="*/ 1571 w 3102"/>
              <a:gd name="T5" fmla="*/ 1114 h 3102"/>
              <a:gd name="T6" fmla="*/ 1563 w 3102"/>
              <a:gd name="T7" fmla="*/ 1266 h 3102"/>
              <a:gd name="T8" fmla="*/ 1339 w 3102"/>
              <a:gd name="T9" fmla="*/ 1258 h 3102"/>
              <a:gd name="T10" fmla="*/ 1061 w 3102"/>
              <a:gd name="T11" fmla="*/ 1140 h 3102"/>
              <a:gd name="T12" fmla="*/ 831 w 3102"/>
              <a:gd name="T13" fmla="*/ 953 h 3102"/>
              <a:gd name="T14" fmla="*/ 738 w 3102"/>
              <a:gd name="T15" fmla="*/ 1006 h 3102"/>
              <a:gd name="T16" fmla="*/ 742 w 3102"/>
              <a:gd name="T17" fmla="*/ 1184 h 3102"/>
              <a:gd name="T18" fmla="*/ 830 w 3102"/>
              <a:gd name="T19" fmla="*/ 1345 h 3102"/>
              <a:gd name="T20" fmla="*/ 809 w 3102"/>
              <a:gd name="T21" fmla="*/ 1392 h 3102"/>
              <a:gd name="T22" fmla="*/ 730 w 3102"/>
              <a:gd name="T23" fmla="*/ 1412 h 3102"/>
              <a:gd name="T24" fmla="*/ 800 w 3102"/>
              <a:gd name="T25" fmla="*/ 1587 h 3102"/>
              <a:gd name="T26" fmla="*/ 943 w 3102"/>
              <a:gd name="T27" fmla="*/ 1706 h 3102"/>
              <a:gd name="T28" fmla="*/ 967 w 3102"/>
              <a:gd name="T29" fmla="*/ 1748 h 3102"/>
              <a:gd name="T30" fmla="*/ 878 w 3102"/>
              <a:gd name="T31" fmla="*/ 1787 h 3102"/>
              <a:gd name="T32" fmla="*/ 994 w 3102"/>
              <a:gd name="T33" fmla="*/ 1931 h 3102"/>
              <a:gd name="T34" fmla="*/ 1168 w 3102"/>
              <a:gd name="T35" fmla="*/ 2004 h 3102"/>
              <a:gd name="T36" fmla="*/ 1057 w 3102"/>
              <a:gd name="T37" fmla="*/ 2105 h 3102"/>
              <a:gd name="T38" fmla="*/ 809 w 3102"/>
              <a:gd name="T39" fmla="*/ 2169 h 3102"/>
              <a:gd name="T40" fmla="*/ 717 w 3102"/>
              <a:gd name="T41" fmla="*/ 2204 h 3102"/>
              <a:gd name="T42" fmla="*/ 1001 w 3102"/>
              <a:gd name="T43" fmla="*/ 2312 h 3102"/>
              <a:gd name="T44" fmla="*/ 1317 w 3102"/>
              <a:gd name="T45" fmla="*/ 2336 h 3102"/>
              <a:gd name="T46" fmla="*/ 1607 w 3102"/>
              <a:gd name="T47" fmla="*/ 2278 h 3102"/>
              <a:gd name="T48" fmla="*/ 1849 w 3102"/>
              <a:gd name="T49" fmla="*/ 2156 h 3102"/>
              <a:gd name="T50" fmla="*/ 2044 w 3102"/>
              <a:gd name="T51" fmla="*/ 1985 h 3102"/>
              <a:gd name="T52" fmla="*/ 2189 w 3102"/>
              <a:gd name="T53" fmla="*/ 1776 h 3102"/>
              <a:gd name="T54" fmla="*/ 2281 w 3102"/>
              <a:gd name="T55" fmla="*/ 1547 h 3102"/>
              <a:gd name="T56" fmla="*/ 2322 w 3102"/>
              <a:gd name="T57" fmla="*/ 1310 h 3102"/>
              <a:gd name="T58" fmla="*/ 2407 w 3102"/>
              <a:gd name="T59" fmla="*/ 1132 h 3102"/>
              <a:gd name="T60" fmla="*/ 2461 w 3102"/>
              <a:gd name="T61" fmla="*/ 1026 h 3102"/>
              <a:gd name="T62" fmla="*/ 2332 w 3102"/>
              <a:gd name="T63" fmla="*/ 1040 h 3102"/>
              <a:gd name="T64" fmla="*/ 2445 w 3102"/>
              <a:gd name="T65" fmla="*/ 898 h 3102"/>
              <a:gd name="T66" fmla="*/ 2283 w 3102"/>
              <a:gd name="T67" fmla="*/ 931 h 3102"/>
              <a:gd name="T68" fmla="*/ 2115 w 3102"/>
              <a:gd name="T69" fmla="*/ 869 h 3102"/>
              <a:gd name="T70" fmla="*/ 1940 w 3102"/>
              <a:gd name="T71" fmla="*/ 826 h 3102"/>
              <a:gd name="T72" fmla="*/ 1839 w 3102"/>
              <a:gd name="T73" fmla="*/ 27 h 3102"/>
              <a:gd name="T74" fmla="*/ 2197 w 3102"/>
              <a:gd name="T75" fmla="*/ 141 h 3102"/>
              <a:gd name="T76" fmla="*/ 2511 w 3102"/>
              <a:gd name="T77" fmla="*/ 332 h 3102"/>
              <a:gd name="T78" fmla="*/ 2770 w 3102"/>
              <a:gd name="T79" fmla="*/ 591 h 3102"/>
              <a:gd name="T80" fmla="*/ 2961 w 3102"/>
              <a:gd name="T81" fmla="*/ 905 h 3102"/>
              <a:gd name="T82" fmla="*/ 3075 w 3102"/>
              <a:gd name="T83" fmla="*/ 1261 h 3102"/>
              <a:gd name="T84" fmla="*/ 3099 w 3102"/>
              <a:gd name="T85" fmla="*/ 1649 h 3102"/>
              <a:gd name="T86" fmla="*/ 3029 w 3102"/>
              <a:gd name="T87" fmla="*/ 2023 h 3102"/>
              <a:gd name="T88" fmla="*/ 2874 w 3102"/>
              <a:gd name="T89" fmla="*/ 2360 h 3102"/>
              <a:gd name="T90" fmla="*/ 2647 w 3102"/>
              <a:gd name="T91" fmla="*/ 2646 h 3102"/>
              <a:gd name="T92" fmla="*/ 2359 w 3102"/>
              <a:gd name="T93" fmla="*/ 2873 h 3102"/>
              <a:gd name="T94" fmla="*/ 2023 w 3102"/>
              <a:gd name="T95" fmla="*/ 3028 h 3102"/>
              <a:gd name="T96" fmla="*/ 1648 w 3102"/>
              <a:gd name="T97" fmla="*/ 3098 h 3102"/>
              <a:gd name="T98" fmla="*/ 1261 w 3102"/>
              <a:gd name="T99" fmla="*/ 3074 h 3102"/>
              <a:gd name="T100" fmla="*/ 905 w 3102"/>
              <a:gd name="T101" fmla="*/ 2961 h 3102"/>
              <a:gd name="T102" fmla="*/ 591 w 3102"/>
              <a:gd name="T103" fmla="*/ 2769 h 3102"/>
              <a:gd name="T104" fmla="*/ 332 w 3102"/>
              <a:gd name="T105" fmla="*/ 2510 h 3102"/>
              <a:gd name="T106" fmla="*/ 141 w 3102"/>
              <a:gd name="T107" fmla="*/ 2196 h 3102"/>
              <a:gd name="T108" fmla="*/ 27 w 3102"/>
              <a:gd name="T109" fmla="*/ 1840 h 3102"/>
              <a:gd name="T110" fmla="*/ 3 w 3102"/>
              <a:gd name="T111" fmla="*/ 1448 h 3102"/>
              <a:gd name="T112" fmla="*/ 79 w 3102"/>
              <a:gd name="T113" fmla="*/ 1061 h 3102"/>
              <a:gd name="T114" fmla="*/ 245 w 3102"/>
              <a:gd name="T115" fmla="*/ 713 h 3102"/>
              <a:gd name="T116" fmla="*/ 488 w 3102"/>
              <a:gd name="T117" fmla="*/ 422 h 3102"/>
              <a:gd name="T118" fmla="*/ 796 w 3102"/>
              <a:gd name="T119" fmla="*/ 197 h 3102"/>
              <a:gd name="T120" fmla="*/ 1155 w 3102"/>
              <a:gd name="T121" fmla="*/ 52 h 3102"/>
              <a:gd name="T122" fmla="*/ 1550 w 3102"/>
              <a:gd name="T123" fmla="*/ 0 h 3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02" h="3102">
                <a:moveTo>
                  <a:pt x="1940" y="826"/>
                </a:moveTo>
                <a:lnTo>
                  <a:pt x="1893" y="830"/>
                </a:lnTo>
                <a:lnTo>
                  <a:pt x="1846" y="838"/>
                </a:lnTo>
                <a:lnTo>
                  <a:pt x="1802" y="852"/>
                </a:lnTo>
                <a:lnTo>
                  <a:pt x="1761" y="872"/>
                </a:lnTo>
                <a:lnTo>
                  <a:pt x="1722" y="895"/>
                </a:lnTo>
                <a:lnTo>
                  <a:pt x="1687" y="923"/>
                </a:lnTo>
                <a:lnTo>
                  <a:pt x="1655" y="955"/>
                </a:lnTo>
                <a:lnTo>
                  <a:pt x="1627" y="990"/>
                </a:lnTo>
                <a:lnTo>
                  <a:pt x="1604" y="1029"/>
                </a:lnTo>
                <a:lnTo>
                  <a:pt x="1584" y="1070"/>
                </a:lnTo>
                <a:lnTo>
                  <a:pt x="1571" y="1114"/>
                </a:lnTo>
                <a:lnTo>
                  <a:pt x="1562" y="1160"/>
                </a:lnTo>
                <a:lnTo>
                  <a:pt x="1559" y="1208"/>
                </a:lnTo>
                <a:lnTo>
                  <a:pt x="1560" y="1237"/>
                </a:lnTo>
                <a:lnTo>
                  <a:pt x="1563" y="1266"/>
                </a:lnTo>
                <a:lnTo>
                  <a:pt x="1569" y="1295"/>
                </a:lnTo>
                <a:lnTo>
                  <a:pt x="1490" y="1288"/>
                </a:lnTo>
                <a:lnTo>
                  <a:pt x="1413" y="1276"/>
                </a:lnTo>
                <a:lnTo>
                  <a:pt x="1339" y="1258"/>
                </a:lnTo>
                <a:lnTo>
                  <a:pt x="1266" y="1235"/>
                </a:lnTo>
                <a:lnTo>
                  <a:pt x="1195" y="1208"/>
                </a:lnTo>
                <a:lnTo>
                  <a:pt x="1127" y="1176"/>
                </a:lnTo>
                <a:lnTo>
                  <a:pt x="1061" y="1140"/>
                </a:lnTo>
                <a:lnTo>
                  <a:pt x="998" y="1099"/>
                </a:lnTo>
                <a:lnTo>
                  <a:pt x="940" y="1054"/>
                </a:lnTo>
                <a:lnTo>
                  <a:pt x="883" y="1005"/>
                </a:lnTo>
                <a:lnTo>
                  <a:pt x="831" y="953"/>
                </a:lnTo>
                <a:lnTo>
                  <a:pt x="782" y="896"/>
                </a:lnTo>
                <a:lnTo>
                  <a:pt x="764" y="931"/>
                </a:lnTo>
                <a:lnTo>
                  <a:pt x="749" y="968"/>
                </a:lnTo>
                <a:lnTo>
                  <a:pt x="738" y="1006"/>
                </a:lnTo>
                <a:lnTo>
                  <a:pt x="732" y="1047"/>
                </a:lnTo>
                <a:lnTo>
                  <a:pt x="730" y="1088"/>
                </a:lnTo>
                <a:lnTo>
                  <a:pt x="733" y="1137"/>
                </a:lnTo>
                <a:lnTo>
                  <a:pt x="742" y="1184"/>
                </a:lnTo>
                <a:lnTo>
                  <a:pt x="757" y="1228"/>
                </a:lnTo>
                <a:lnTo>
                  <a:pt x="776" y="1270"/>
                </a:lnTo>
                <a:lnTo>
                  <a:pt x="801" y="1310"/>
                </a:lnTo>
                <a:lnTo>
                  <a:pt x="830" y="1345"/>
                </a:lnTo>
                <a:lnTo>
                  <a:pt x="863" y="1377"/>
                </a:lnTo>
                <a:lnTo>
                  <a:pt x="900" y="1406"/>
                </a:lnTo>
                <a:lnTo>
                  <a:pt x="853" y="1401"/>
                </a:lnTo>
                <a:lnTo>
                  <a:pt x="809" y="1392"/>
                </a:lnTo>
                <a:lnTo>
                  <a:pt x="767" y="1377"/>
                </a:lnTo>
                <a:lnTo>
                  <a:pt x="727" y="1358"/>
                </a:lnTo>
                <a:lnTo>
                  <a:pt x="727" y="1363"/>
                </a:lnTo>
                <a:lnTo>
                  <a:pt x="730" y="1412"/>
                </a:lnTo>
                <a:lnTo>
                  <a:pt x="739" y="1460"/>
                </a:lnTo>
                <a:lnTo>
                  <a:pt x="755" y="1506"/>
                </a:lnTo>
                <a:lnTo>
                  <a:pt x="775" y="1548"/>
                </a:lnTo>
                <a:lnTo>
                  <a:pt x="800" y="1587"/>
                </a:lnTo>
                <a:lnTo>
                  <a:pt x="830" y="1623"/>
                </a:lnTo>
                <a:lnTo>
                  <a:pt x="864" y="1656"/>
                </a:lnTo>
                <a:lnTo>
                  <a:pt x="902" y="1683"/>
                </a:lnTo>
                <a:lnTo>
                  <a:pt x="943" y="1706"/>
                </a:lnTo>
                <a:lnTo>
                  <a:pt x="986" y="1725"/>
                </a:lnTo>
                <a:lnTo>
                  <a:pt x="1032" y="1737"/>
                </a:lnTo>
                <a:lnTo>
                  <a:pt x="1000" y="1744"/>
                </a:lnTo>
                <a:lnTo>
                  <a:pt x="967" y="1748"/>
                </a:lnTo>
                <a:lnTo>
                  <a:pt x="932" y="1750"/>
                </a:lnTo>
                <a:lnTo>
                  <a:pt x="895" y="1748"/>
                </a:lnTo>
                <a:lnTo>
                  <a:pt x="860" y="1743"/>
                </a:lnTo>
                <a:lnTo>
                  <a:pt x="878" y="1787"/>
                </a:lnTo>
                <a:lnTo>
                  <a:pt x="901" y="1828"/>
                </a:lnTo>
                <a:lnTo>
                  <a:pt x="927" y="1866"/>
                </a:lnTo>
                <a:lnTo>
                  <a:pt x="959" y="1901"/>
                </a:lnTo>
                <a:lnTo>
                  <a:pt x="994" y="1931"/>
                </a:lnTo>
                <a:lnTo>
                  <a:pt x="1033" y="1957"/>
                </a:lnTo>
                <a:lnTo>
                  <a:pt x="1075" y="1978"/>
                </a:lnTo>
                <a:lnTo>
                  <a:pt x="1121" y="1994"/>
                </a:lnTo>
                <a:lnTo>
                  <a:pt x="1168" y="2004"/>
                </a:lnTo>
                <a:lnTo>
                  <a:pt x="1217" y="2008"/>
                </a:lnTo>
                <a:lnTo>
                  <a:pt x="1167" y="2044"/>
                </a:lnTo>
                <a:lnTo>
                  <a:pt x="1113" y="2077"/>
                </a:lnTo>
                <a:lnTo>
                  <a:pt x="1057" y="2105"/>
                </a:lnTo>
                <a:lnTo>
                  <a:pt x="998" y="2128"/>
                </a:lnTo>
                <a:lnTo>
                  <a:pt x="938" y="2147"/>
                </a:lnTo>
                <a:lnTo>
                  <a:pt x="874" y="2160"/>
                </a:lnTo>
                <a:lnTo>
                  <a:pt x="809" y="2169"/>
                </a:lnTo>
                <a:lnTo>
                  <a:pt x="743" y="2172"/>
                </a:lnTo>
                <a:lnTo>
                  <a:pt x="697" y="2171"/>
                </a:lnTo>
                <a:lnTo>
                  <a:pt x="652" y="2166"/>
                </a:lnTo>
                <a:lnTo>
                  <a:pt x="717" y="2204"/>
                </a:lnTo>
                <a:lnTo>
                  <a:pt x="784" y="2239"/>
                </a:lnTo>
                <a:lnTo>
                  <a:pt x="854" y="2268"/>
                </a:lnTo>
                <a:lnTo>
                  <a:pt x="927" y="2293"/>
                </a:lnTo>
                <a:lnTo>
                  <a:pt x="1001" y="2312"/>
                </a:lnTo>
                <a:lnTo>
                  <a:pt x="1078" y="2327"/>
                </a:lnTo>
                <a:lnTo>
                  <a:pt x="1157" y="2335"/>
                </a:lnTo>
                <a:lnTo>
                  <a:pt x="1237" y="2338"/>
                </a:lnTo>
                <a:lnTo>
                  <a:pt x="1317" y="2336"/>
                </a:lnTo>
                <a:lnTo>
                  <a:pt x="1393" y="2328"/>
                </a:lnTo>
                <a:lnTo>
                  <a:pt x="1467" y="2316"/>
                </a:lnTo>
                <a:lnTo>
                  <a:pt x="1538" y="2299"/>
                </a:lnTo>
                <a:lnTo>
                  <a:pt x="1607" y="2278"/>
                </a:lnTo>
                <a:lnTo>
                  <a:pt x="1672" y="2254"/>
                </a:lnTo>
                <a:lnTo>
                  <a:pt x="1734" y="2225"/>
                </a:lnTo>
                <a:lnTo>
                  <a:pt x="1793" y="2192"/>
                </a:lnTo>
                <a:lnTo>
                  <a:pt x="1849" y="2156"/>
                </a:lnTo>
                <a:lnTo>
                  <a:pt x="1903" y="2117"/>
                </a:lnTo>
                <a:lnTo>
                  <a:pt x="1952" y="2076"/>
                </a:lnTo>
                <a:lnTo>
                  <a:pt x="2000" y="2032"/>
                </a:lnTo>
                <a:lnTo>
                  <a:pt x="2044" y="1985"/>
                </a:lnTo>
                <a:lnTo>
                  <a:pt x="2085" y="1935"/>
                </a:lnTo>
                <a:lnTo>
                  <a:pt x="2122" y="1884"/>
                </a:lnTo>
                <a:lnTo>
                  <a:pt x="2157" y="1831"/>
                </a:lnTo>
                <a:lnTo>
                  <a:pt x="2189" y="1776"/>
                </a:lnTo>
                <a:lnTo>
                  <a:pt x="2217" y="1720"/>
                </a:lnTo>
                <a:lnTo>
                  <a:pt x="2241" y="1664"/>
                </a:lnTo>
                <a:lnTo>
                  <a:pt x="2263" y="1605"/>
                </a:lnTo>
                <a:lnTo>
                  <a:pt x="2281" y="1547"/>
                </a:lnTo>
                <a:lnTo>
                  <a:pt x="2297" y="1488"/>
                </a:lnTo>
                <a:lnTo>
                  <a:pt x="2309" y="1429"/>
                </a:lnTo>
                <a:lnTo>
                  <a:pt x="2317" y="1370"/>
                </a:lnTo>
                <a:lnTo>
                  <a:pt x="2322" y="1310"/>
                </a:lnTo>
                <a:lnTo>
                  <a:pt x="2323" y="1252"/>
                </a:lnTo>
                <a:lnTo>
                  <a:pt x="2322" y="1203"/>
                </a:lnTo>
                <a:lnTo>
                  <a:pt x="2366" y="1169"/>
                </a:lnTo>
                <a:lnTo>
                  <a:pt x="2407" y="1132"/>
                </a:lnTo>
                <a:lnTo>
                  <a:pt x="2446" y="1093"/>
                </a:lnTo>
                <a:lnTo>
                  <a:pt x="2481" y="1050"/>
                </a:lnTo>
                <a:lnTo>
                  <a:pt x="2513" y="1005"/>
                </a:lnTo>
                <a:lnTo>
                  <a:pt x="2461" y="1026"/>
                </a:lnTo>
                <a:lnTo>
                  <a:pt x="2407" y="1043"/>
                </a:lnTo>
                <a:lnTo>
                  <a:pt x="2351" y="1057"/>
                </a:lnTo>
                <a:lnTo>
                  <a:pt x="2294" y="1066"/>
                </a:lnTo>
                <a:lnTo>
                  <a:pt x="2332" y="1040"/>
                </a:lnTo>
                <a:lnTo>
                  <a:pt x="2367" y="1009"/>
                </a:lnTo>
                <a:lnTo>
                  <a:pt x="2396" y="975"/>
                </a:lnTo>
                <a:lnTo>
                  <a:pt x="2423" y="938"/>
                </a:lnTo>
                <a:lnTo>
                  <a:pt x="2445" y="898"/>
                </a:lnTo>
                <a:lnTo>
                  <a:pt x="2462" y="855"/>
                </a:lnTo>
                <a:lnTo>
                  <a:pt x="2405" y="885"/>
                </a:lnTo>
                <a:lnTo>
                  <a:pt x="2345" y="911"/>
                </a:lnTo>
                <a:lnTo>
                  <a:pt x="2283" y="931"/>
                </a:lnTo>
                <a:lnTo>
                  <a:pt x="2220" y="947"/>
                </a:lnTo>
                <a:lnTo>
                  <a:pt x="2188" y="917"/>
                </a:lnTo>
                <a:lnTo>
                  <a:pt x="2153" y="890"/>
                </a:lnTo>
                <a:lnTo>
                  <a:pt x="2115" y="869"/>
                </a:lnTo>
                <a:lnTo>
                  <a:pt x="2075" y="850"/>
                </a:lnTo>
                <a:lnTo>
                  <a:pt x="2031" y="838"/>
                </a:lnTo>
                <a:lnTo>
                  <a:pt x="1987" y="830"/>
                </a:lnTo>
                <a:lnTo>
                  <a:pt x="1940" y="826"/>
                </a:lnTo>
                <a:close/>
                <a:moveTo>
                  <a:pt x="1550" y="0"/>
                </a:moveTo>
                <a:lnTo>
                  <a:pt x="1648" y="3"/>
                </a:lnTo>
                <a:lnTo>
                  <a:pt x="1745" y="13"/>
                </a:lnTo>
                <a:lnTo>
                  <a:pt x="1839" y="27"/>
                </a:lnTo>
                <a:lnTo>
                  <a:pt x="1933" y="48"/>
                </a:lnTo>
                <a:lnTo>
                  <a:pt x="2023" y="73"/>
                </a:lnTo>
                <a:lnTo>
                  <a:pt x="2111" y="105"/>
                </a:lnTo>
                <a:lnTo>
                  <a:pt x="2197" y="141"/>
                </a:lnTo>
                <a:lnTo>
                  <a:pt x="2279" y="182"/>
                </a:lnTo>
                <a:lnTo>
                  <a:pt x="2359" y="227"/>
                </a:lnTo>
                <a:lnTo>
                  <a:pt x="2437" y="278"/>
                </a:lnTo>
                <a:lnTo>
                  <a:pt x="2511" y="332"/>
                </a:lnTo>
                <a:lnTo>
                  <a:pt x="2580" y="392"/>
                </a:lnTo>
                <a:lnTo>
                  <a:pt x="2647" y="454"/>
                </a:lnTo>
                <a:lnTo>
                  <a:pt x="2710" y="521"/>
                </a:lnTo>
                <a:lnTo>
                  <a:pt x="2770" y="591"/>
                </a:lnTo>
                <a:lnTo>
                  <a:pt x="2824" y="664"/>
                </a:lnTo>
                <a:lnTo>
                  <a:pt x="2874" y="741"/>
                </a:lnTo>
                <a:lnTo>
                  <a:pt x="2920" y="821"/>
                </a:lnTo>
                <a:lnTo>
                  <a:pt x="2961" y="905"/>
                </a:lnTo>
                <a:lnTo>
                  <a:pt x="2998" y="990"/>
                </a:lnTo>
                <a:lnTo>
                  <a:pt x="3029" y="1078"/>
                </a:lnTo>
                <a:lnTo>
                  <a:pt x="3054" y="1169"/>
                </a:lnTo>
                <a:lnTo>
                  <a:pt x="3075" y="1261"/>
                </a:lnTo>
                <a:lnTo>
                  <a:pt x="3089" y="1356"/>
                </a:lnTo>
                <a:lnTo>
                  <a:pt x="3099" y="1452"/>
                </a:lnTo>
                <a:lnTo>
                  <a:pt x="3102" y="1550"/>
                </a:lnTo>
                <a:lnTo>
                  <a:pt x="3099" y="1649"/>
                </a:lnTo>
                <a:lnTo>
                  <a:pt x="3089" y="1745"/>
                </a:lnTo>
                <a:lnTo>
                  <a:pt x="3075" y="1840"/>
                </a:lnTo>
                <a:lnTo>
                  <a:pt x="3054" y="1932"/>
                </a:lnTo>
                <a:lnTo>
                  <a:pt x="3029" y="2023"/>
                </a:lnTo>
                <a:lnTo>
                  <a:pt x="2998" y="2111"/>
                </a:lnTo>
                <a:lnTo>
                  <a:pt x="2961" y="2196"/>
                </a:lnTo>
                <a:lnTo>
                  <a:pt x="2920" y="2279"/>
                </a:lnTo>
                <a:lnTo>
                  <a:pt x="2874" y="2360"/>
                </a:lnTo>
                <a:lnTo>
                  <a:pt x="2824" y="2436"/>
                </a:lnTo>
                <a:lnTo>
                  <a:pt x="2770" y="2510"/>
                </a:lnTo>
                <a:lnTo>
                  <a:pt x="2710" y="2581"/>
                </a:lnTo>
                <a:lnTo>
                  <a:pt x="2647" y="2646"/>
                </a:lnTo>
                <a:lnTo>
                  <a:pt x="2580" y="2710"/>
                </a:lnTo>
                <a:lnTo>
                  <a:pt x="2511" y="2769"/>
                </a:lnTo>
                <a:lnTo>
                  <a:pt x="2437" y="2823"/>
                </a:lnTo>
                <a:lnTo>
                  <a:pt x="2359" y="2873"/>
                </a:lnTo>
                <a:lnTo>
                  <a:pt x="2279" y="2920"/>
                </a:lnTo>
                <a:lnTo>
                  <a:pt x="2197" y="2961"/>
                </a:lnTo>
                <a:lnTo>
                  <a:pt x="2111" y="2997"/>
                </a:lnTo>
                <a:lnTo>
                  <a:pt x="2023" y="3028"/>
                </a:lnTo>
                <a:lnTo>
                  <a:pt x="1933" y="3053"/>
                </a:lnTo>
                <a:lnTo>
                  <a:pt x="1839" y="3074"/>
                </a:lnTo>
                <a:lnTo>
                  <a:pt x="1745" y="3089"/>
                </a:lnTo>
                <a:lnTo>
                  <a:pt x="1648" y="3098"/>
                </a:lnTo>
                <a:lnTo>
                  <a:pt x="1550" y="3102"/>
                </a:lnTo>
                <a:lnTo>
                  <a:pt x="1453" y="3098"/>
                </a:lnTo>
                <a:lnTo>
                  <a:pt x="1356" y="3089"/>
                </a:lnTo>
                <a:lnTo>
                  <a:pt x="1261" y="3074"/>
                </a:lnTo>
                <a:lnTo>
                  <a:pt x="1169" y="3053"/>
                </a:lnTo>
                <a:lnTo>
                  <a:pt x="1078" y="3028"/>
                </a:lnTo>
                <a:lnTo>
                  <a:pt x="990" y="2997"/>
                </a:lnTo>
                <a:lnTo>
                  <a:pt x="905" y="2961"/>
                </a:lnTo>
                <a:lnTo>
                  <a:pt x="821" y="2920"/>
                </a:lnTo>
                <a:lnTo>
                  <a:pt x="741" y="2873"/>
                </a:lnTo>
                <a:lnTo>
                  <a:pt x="665" y="2823"/>
                </a:lnTo>
                <a:lnTo>
                  <a:pt x="591" y="2769"/>
                </a:lnTo>
                <a:lnTo>
                  <a:pt x="521" y="2710"/>
                </a:lnTo>
                <a:lnTo>
                  <a:pt x="454" y="2646"/>
                </a:lnTo>
                <a:lnTo>
                  <a:pt x="392" y="2581"/>
                </a:lnTo>
                <a:lnTo>
                  <a:pt x="332" y="2510"/>
                </a:lnTo>
                <a:lnTo>
                  <a:pt x="278" y="2436"/>
                </a:lnTo>
                <a:lnTo>
                  <a:pt x="227" y="2360"/>
                </a:lnTo>
                <a:lnTo>
                  <a:pt x="182" y="2279"/>
                </a:lnTo>
                <a:lnTo>
                  <a:pt x="141" y="2196"/>
                </a:lnTo>
                <a:lnTo>
                  <a:pt x="104" y="2111"/>
                </a:lnTo>
                <a:lnTo>
                  <a:pt x="73" y="2023"/>
                </a:lnTo>
                <a:lnTo>
                  <a:pt x="47" y="1932"/>
                </a:lnTo>
                <a:lnTo>
                  <a:pt x="27" y="1840"/>
                </a:lnTo>
                <a:lnTo>
                  <a:pt x="12" y="1745"/>
                </a:lnTo>
                <a:lnTo>
                  <a:pt x="3" y="1649"/>
                </a:lnTo>
                <a:lnTo>
                  <a:pt x="0" y="1550"/>
                </a:lnTo>
                <a:lnTo>
                  <a:pt x="3" y="1448"/>
                </a:lnTo>
                <a:lnTo>
                  <a:pt x="13" y="1348"/>
                </a:lnTo>
                <a:lnTo>
                  <a:pt x="29" y="1250"/>
                </a:lnTo>
                <a:lnTo>
                  <a:pt x="51" y="1154"/>
                </a:lnTo>
                <a:lnTo>
                  <a:pt x="79" y="1061"/>
                </a:lnTo>
                <a:lnTo>
                  <a:pt x="112" y="969"/>
                </a:lnTo>
                <a:lnTo>
                  <a:pt x="151" y="881"/>
                </a:lnTo>
                <a:lnTo>
                  <a:pt x="195" y="796"/>
                </a:lnTo>
                <a:lnTo>
                  <a:pt x="245" y="713"/>
                </a:lnTo>
                <a:lnTo>
                  <a:pt x="299" y="635"/>
                </a:lnTo>
                <a:lnTo>
                  <a:pt x="358" y="560"/>
                </a:lnTo>
                <a:lnTo>
                  <a:pt x="422" y="488"/>
                </a:lnTo>
                <a:lnTo>
                  <a:pt x="488" y="422"/>
                </a:lnTo>
                <a:lnTo>
                  <a:pt x="559" y="358"/>
                </a:lnTo>
                <a:lnTo>
                  <a:pt x="635" y="299"/>
                </a:lnTo>
                <a:lnTo>
                  <a:pt x="713" y="246"/>
                </a:lnTo>
                <a:lnTo>
                  <a:pt x="796" y="197"/>
                </a:lnTo>
                <a:lnTo>
                  <a:pt x="881" y="152"/>
                </a:lnTo>
                <a:lnTo>
                  <a:pt x="969" y="113"/>
                </a:lnTo>
                <a:lnTo>
                  <a:pt x="1061" y="79"/>
                </a:lnTo>
                <a:lnTo>
                  <a:pt x="1155" y="52"/>
                </a:lnTo>
                <a:lnTo>
                  <a:pt x="1250" y="29"/>
                </a:lnTo>
                <a:lnTo>
                  <a:pt x="1348" y="14"/>
                </a:lnTo>
                <a:lnTo>
                  <a:pt x="1449" y="3"/>
                </a:lnTo>
                <a:lnTo>
                  <a:pt x="155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0" name="Freeform 19"/>
          <p:cNvSpPr>
            <a:spLocks noEditPoints="1"/>
          </p:cNvSpPr>
          <p:nvPr userDrawn="1"/>
        </p:nvSpPr>
        <p:spPr bwMode="auto">
          <a:xfrm>
            <a:off x="3370947" y="6597352"/>
            <a:ext cx="180000" cy="180000"/>
          </a:xfrm>
          <a:custGeom>
            <a:avLst/>
            <a:gdLst>
              <a:gd name="T0" fmla="*/ 1641 w 3116"/>
              <a:gd name="T1" fmla="*/ 629 h 3115"/>
              <a:gd name="T2" fmla="*/ 1529 w 3116"/>
              <a:gd name="T3" fmla="*/ 659 h 3115"/>
              <a:gd name="T4" fmla="*/ 1449 w 3116"/>
              <a:gd name="T5" fmla="*/ 714 h 3115"/>
              <a:gd name="T6" fmla="*/ 1397 w 3116"/>
              <a:gd name="T7" fmla="*/ 790 h 3115"/>
              <a:gd name="T8" fmla="*/ 1367 w 3116"/>
              <a:gd name="T9" fmla="*/ 887 h 3115"/>
              <a:gd name="T10" fmla="*/ 1355 w 3116"/>
              <a:gd name="T11" fmla="*/ 1004 h 3115"/>
              <a:gd name="T12" fmla="*/ 1121 w 3116"/>
              <a:gd name="T13" fmla="*/ 1236 h 3115"/>
              <a:gd name="T14" fmla="*/ 1355 w 3116"/>
              <a:gd name="T15" fmla="*/ 2491 h 3115"/>
              <a:gd name="T16" fmla="*/ 1962 w 3116"/>
              <a:gd name="T17" fmla="*/ 1557 h 3115"/>
              <a:gd name="T18" fmla="*/ 1705 w 3116"/>
              <a:gd name="T19" fmla="*/ 1075 h 3115"/>
              <a:gd name="T20" fmla="*/ 1709 w 3116"/>
              <a:gd name="T21" fmla="*/ 1015 h 3115"/>
              <a:gd name="T22" fmla="*/ 1728 w 3116"/>
              <a:gd name="T23" fmla="*/ 973 h 3115"/>
              <a:gd name="T24" fmla="*/ 1777 w 3116"/>
              <a:gd name="T25" fmla="*/ 950 h 3115"/>
              <a:gd name="T26" fmla="*/ 1994 w 3116"/>
              <a:gd name="T27" fmla="*/ 945 h 3115"/>
              <a:gd name="T28" fmla="*/ 1558 w 3116"/>
              <a:gd name="T29" fmla="*/ 0 h 3115"/>
              <a:gd name="T30" fmla="*/ 1848 w 3116"/>
              <a:gd name="T31" fmla="*/ 27 h 3115"/>
              <a:gd name="T32" fmla="*/ 2121 w 3116"/>
              <a:gd name="T33" fmla="*/ 106 h 3115"/>
              <a:gd name="T34" fmla="*/ 2371 w 3116"/>
              <a:gd name="T35" fmla="*/ 229 h 3115"/>
              <a:gd name="T36" fmla="*/ 2593 w 3116"/>
              <a:gd name="T37" fmla="*/ 394 h 3115"/>
              <a:gd name="T38" fmla="*/ 2783 w 3116"/>
              <a:gd name="T39" fmla="*/ 594 h 3115"/>
              <a:gd name="T40" fmla="*/ 2934 w 3116"/>
              <a:gd name="T41" fmla="*/ 825 h 3115"/>
              <a:gd name="T42" fmla="*/ 3043 w 3116"/>
              <a:gd name="T43" fmla="*/ 1083 h 3115"/>
              <a:gd name="T44" fmla="*/ 3104 w 3116"/>
              <a:gd name="T45" fmla="*/ 1362 h 3115"/>
              <a:gd name="T46" fmla="*/ 3113 w 3116"/>
              <a:gd name="T47" fmla="*/ 1656 h 3115"/>
              <a:gd name="T48" fmla="*/ 3069 w 3116"/>
              <a:gd name="T49" fmla="*/ 1941 h 3115"/>
              <a:gd name="T50" fmla="*/ 2975 w 3116"/>
              <a:gd name="T51" fmla="*/ 2206 h 3115"/>
              <a:gd name="T52" fmla="*/ 2838 w 3116"/>
              <a:gd name="T53" fmla="*/ 2447 h 3115"/>
              <a:gd name="T54" fmla="*/ 2660 w 3116"/>
              <a:gd name="T55" fmla="*/ 2658 h 3115"/>
              <a:gd name="T56" fmla="*/ 2448 w 3116"/>
              <a:gd name="T57" fmla="*/ 2836 h 3115"/>
              <a:gd name="T58" fmla="*/ 2207 w 3116"/>
              <a:gd name="T59" fmla="*/ 2974 h 3115"/>
              <a:gd name="T60" fmla="*/ 1942 w 3116"/>
              <a:gd name="T61" fmla="*/ 3067 h 3115"/>
              <a:gd name="T62" fmla="*/ 1656 w 3116"/>
              <a:gd name="T63" fmla="*/ 3112 h 3115"/>
              <a:gd name="T64" fmla="*/ 1362 w 3116"/>
              <a:gd name="T65" fmla="*/ 3103 h 3115"/>
              <a:gd name="T66" fmla="*/ 1084 w 3116"/>
              <a:gd name="T67" fmla="*/ 3041 h 3115"/>
              <a:gd name="T68" fmla="*/ 825 w 3116"/>
              <a:gd name="T69" fmla="*/ 2933 h 3115"/>
              <a:gd name="T70" fmla="*/ 594 w 3116"/>
              <a:gd name="T71" fmla="*/ 2781 h 3115"/>
              <a:gd name="T72" fmla="*/ 394 w 3116"/>
              <a:gd name="T73" fmla="*/ 2592 h 3115"/>
              <a:gd name="T74" fmla="*/ 228 w 3116"/>
              <a:gd name="T75" fmla="*/ 2370 h 3115"/>
              <a:gd name="T76" fmla="*/ 104 w 3116"/>
              <a:gd name="T77" fmla="*/ 2120 h 3115"/>
              <a:gd name="T78" fmla="*/ 27 w 3116"/>
              <a:gd name="T79" fmla="*/ 1848 h 3115"/>
              <a:gd name="T80" fmla="*/ 0 w 3116"/>
              <a:gd name="T81" fmla="*/ 1557 h 3115"/>
              <a:gd name="T82" fmla="*/ 29 w 3116"/>
              <a:gd name="T83" fmla="*/ 1256 h 3115"/>
              <a:gd name="T84" fmla="*/ 113 w 3116"/>
              <a:gd name="T85" fmla="*/ 974 h 3115"/>
              <a:gd name="T86" fmla="*/ 246 w 3116"/>
              <a:gd name="T87" fmla="*/ 717 h 3115"/>
              <a:gd name="T88" fmla="*/ 424 w 3116"/>
              <a:gd name="T89" fmla="*/ 491 h 3115"/>
              <a:gd name="T90" fmla="*/ 638 w 3116"/>
              <a:gd name="T91" fmla="*/ 301 h 3115"/>
              <a:gd name="T92" fmla="*/ 885 w 3116"/>
              <a:gd name="T93" fmla="*/ 153 h 3115"/>
              <a:gd name="T94" fmla="*/ 1160 w 3116"/>
              <a:gd name="T95" fmla="*/ 52 h 3115"/>
              <a:gd name="T96" fmla="*/ 1455 w 3116"/>
              <a:gd name="T97" fmla="*/ 4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16" h="3115">
                <a:moveTo>
                  <a:pt x="1735" y="623"/>
                </a:moveTo>
                <a:lnTo>
                  <a:pt x="1686" y="625"/>
                </a:lnTo>
                <a:lnTo>
                  <a:pt x="1641" y="629"/>
                </a:lnTo>
                <a:lnTo>
                  <a:pt x="1600" y="636"/>
                </a:lnTo>
                <a:lnTo>
                  <a:pt x="1563" y="647"/>
                </a:lnTo>
                <a:lnTo>
                  <a:pt x="1529" y="659"/>
                </a:lnTo>
                <a:lnTo>
                  <a:pt x="1499" y="674"/>
                </a:lnTo>
                <a:lnTo>
                  <a:pt x="1472" y="693"/>
                </a:lnTo>
                <a:lnTo>
                  <a:pt x="1449" y="714"/>
                </a:lnTo>
                <a:lnTo>
                  <a:pt x="1429" y="736"/>
                </a:lnTo>
                <a:lnTo>
                  <a:pt x="1411" y="762"/>
                </a:lnTo>
                <a:lnTo>
                  <a:pt x="1397" y="790"/>
                </a:lnTo>
                <a:lnTo>
                  <a:pt x="1384" y="820"/>
                </a:lnTo>
                <a:lnTo>
                  <a:pt x="1374" y="852"/>
                </a:lnTo>
                <a:lnTo>
                  <a:pt x="1367" y="887"/>
                </a:lnTo>
                <a:lnTo>
                  <a:pt x="1360" y="923"/>
                </a:lnTo>
                <a:lnTo>
                  <a:pt x="1357" y="962"/>
                </a:lnTo>
                <a:lnTo>
                  <a:pt x="1355" y="1004"/>
                </a:lnTo>
                <a:lnTo>
                  <a:pt x="1354" y="1046"/>
                </a:lnTo>
                <a:lnTo>
                  <a:pt x="1355" y="1235"/>
                </a:lnTo>
                <a:lnTo>
                  <a:pt x="1121" y="1236"/>
                </a:lnTo>
                <a:lnTo>
                  <a:pt x="1121" y="1557"/>
                </a:lnTo>
                <a:lnTo>
                  <a:pt x="1355" y="1557"/>
                </a:lnTo>
                <a:lnTo>
                  <a:pt x="1355" y="2491"/>
                </a:lnTo>
                <a:lnTo>
                  <a:pt x="1705" y="2491"/>
                </a:lnTo>
                <a:lnTo>
                  <a:pt x="1705" y="1557"/>
                </a:lnTo>
                <a:lnTo>
                  <a:pt x="1962" y="1557"/>
                </a:lnTo>
                <a:lnTo>
                  <a:pt x="1996" y="1235"/>
                </a:lnTo>
                <a:lnTo>
                  <a:pt x="1705" y="1235"/>
                </a:lnTo>
                <a:lnTo>
                  <a:pt x="1705" y="1075"/>
                </a:lnTo>
                <a:lnTo>
                  <a:pt x="1705" y="1052"/>
                </a:lnTo>
                <a:lnTo>
                  <a:pt x="1706" y="1033"/>
                </a:lnTo>
                <a:lnTo>
                  <a:pt x="1709" y="1015"/>
                </a:lnTo>
                <a:lnTo>
                  <a:pt x="1713" y="999"/>
                </a:lnTo>
                <a:lnTo>
                  <a:pt x="1719" y="985"/>
                </a:lnTo>
                <a:lnTo>
                  <a:pt x="1728" y="973"/>
                </a:lnTo>
                <a:lnTo>
                  <a:pt x="1741" y="963"/>
                </a:lnTo>
                <a:lnTo>
                  <a:pt x="1757" y="955"/>
                </a:lnTo>
                <a:lnTo>
                  <a:pt x="1777" y="950"/>
                </a:lnTo>
                <a:lnTo>
                  <a:pt x="1801" y="947"/>
                </a:lnTo>
                <a:lnTo>
                  <a:pt x="1831" y="945"/>
                </a:lnTo>
                <a:lnTo>
                  <a:pt x="1994" y="945"/>
                </a:lnTo>
                <a:lnTo>
                  <a:pt x="1994" y="623"/>
                </a:lnTo>
                <a:lnTo>
                  <a:pt x="1735" y="623"/>
                </a:lnTo>
                <a:close/>
                <a:moveTo>
                  <a:pt x="1558" y="0"/>
                </a:moveTo>
                <a:lnTo>
                  <a:pt x="1656" y="4"/>
                </a:lnTo>
                <a:lnTo>
                  <a:pt x="1753" y="13"/>
                </a:lnTo>
                <a:lnTo>
                  <a:pt x="1848" y="27"/>
                </a:lnTo>
                <a:lnTo>
                  <a:pt x="1942" y="48"/>
                </a:lnTo>
                <a:lnTo>
                  <a:pt x="2033" y="74"/>
                </a:lnTo>
                <a:lnTo>
                  <a:pt x="2121" y="106"/>
                </a:lnTo>
                <a:lnTo>
                  <a:pt x="2207" y="142"/>
                </a:lnTo>
                <a:lnTo>
                  <a:pt x="2290" y="183"/>
                </a:lnTo>
                <a:lnTo>
                  <a:pt x="2371" y="229"/>
                </a:lnTo>
                <a:lnTo>
                  <a:pt x="2448" y="279"/>
                </a:lnTo>
                <a:lnTo>
                  <a:pt x="2522" y="334"/>
                </a:lnTo>
                <a:lnTo>
                  <a:pt x="2593" y="394"/>
                </a:lnTo>
                <a:lnTo>
                  <a:pt x="2660" y="457"/>
                </a:lnTo>
                <a:lnTo>
                  <a:pt x="2723" y="524"/>
                </a:lnTo>
                <a:lnTo>
                  <a:pt x="2783" y="594"/>
                </a:lnTo>
                <a:lnTo>
                  <a:pt x="2838" y="667"/>
                </a:lnTo>
                <a:lnTo>
                  <a:pt x="2888" y="745"/>
                </a:lnTo>
                <a:lnTo>
                  <a:pt x="2934" y="825"/>
                </a:lnTo>
                <a:lnTo>
                  <a:pt x="2975" y="909"/>
                </a:lnTo>
                <a:lnTo>
                  <a:pt x="3012" y="994"/>
                </a:lnTo>
                <a:lnTo>
                  <a:pt x="3043" y="1083"/>
                </a:lnTo>
                <a:lnTo>
                  <a:pt x="3069" y="1174"/>
                </a:lnTo>
                <a:lnTo>
                  <a:pt x="3090" y="1267"/>
                </a:lnTo>
                <a:lnTo>
                  <a:pt x="3104" y="1362"/>
                </a:lnTo>
                <a:lnTo>
                  <a:pt x="3113" y="1459"/>
                </a:lnTo>
                <a:lnTo>
                  <a:pt x="3116" y="1557"/>
                </a:lnTo>
                <a:lnTo>
                  <a:pt x="3113" y="1656"/>
                </a:lnTo>
                <a:lnTo>
                  <a:pt x="3104" y="1753"/>
                </a:lnTo>
                <a:lnTo>
                  <a:pt x="3090" y="1848"/>
                </a:lnTo>
                <a:lnTo>
                  <a:pt x="3069" y="1941"/>
                </a:lnTo>
                <a:lnTo>
                  <a:pt x="3043" y="2032"/>
                </a:lnTo>
                <a:lnTo>
                  <a:pt x="3012" y="2120"/>
                </a:lnTo>
                <a:lnTo>
                  <a:pt x="2975" y="2206"/>
                </a:lnTo>
                <a:lnTo>
                  <a:pt x="2934" y="2290"/>
                </a:lnTo>
                <a:lnTo>
                  <a:pt x="2888" y="2370"/>
                </a:lnTo>
                <a:lnTo>
                  <a:pt x="2838" y="2447"/>
                </a:lnTo>
                <a:lnTo>
                  <a:pt x="2783" y="2521"/>
                </a:lnTo>
                <a:lnTo>
                  <a:pt x="2723" y="2592"/>
                </a:lnTo>
                <a:lnTo>
                  <a:pt x="2660" y="2658"/>
                </a:lnTo>
                <a:lnTo>
                  <a:pt x="2593" y="2722"/>
                </a:lnTo>
                <a:lnTo>
                  <a:pt x="2522" y="2781"/>
                </a:lnTo>
                <a:lnTo>
                  <a:pt x="2448" y="2836"/>
                </a:lnTo>
                <a:lnTo>
                  <a:pt x="2371" y="2886"/>
                </a:lnTo>
                <a:lnTo>
                  <a:pt x="2290" y="2933"/>
                </a:lnTo>
                <a:lnTo>
                  <a:pt x="2207" y="2974"/>
                </a:lnTo>
                <a:lnTo>
                  <a:pt x="2121" y="3010"/>
                </a:lnTo>
                <a:lnTo>
                  <a:pt x="2033" y="3041"/>
                </a:lnTo>
                <a:lnTo>
                  <a:pt x="1942" y="3067"/>
                </a:lnTo>
                <a:lnTo>
                  <a:pt x="1848" y="3088"/>
                </a:lnTo>
                <a:lnTo>
                  <a:pt x="1753" y="3103"/>
                </a:lnTo>
                <a:lnTo>
                  <a:pt x="1656" y="3112"/>
                </a:lnTo>
                <a:lnTo>
                  <a:pt x="1558" y="3115"/>
                </a:lnTo>
                <a:lnTo>
                  <a:pt x="1460" y="3112"/>
                </a:lnTo>
                <a:lnTo>
                  <a:pt x="1362" y="3103"/>
                </a:lnTo>
                <a:lnTo>
                  <a:pt x="1267" y="3088"/>
                </a:lnTo>
                <a:lnTo>
                  <a:pt x="1174" y="3067"/>
                </a:lnTo>
                <a:lnTo>
                  <a:pt x="1084" y="3041"/>
                </a:lnTo>
                <a:lnTo>
                  <a:pt x="995" y="3010"/>
                </a:lnTo>
                <a:lnTo>
                  <a:pt x="909" y="2974"/>
                </a:lnTo>
                <a:lnTo>
                  <a:pt x="825" y="2933"/>
                </a:lnTo>
                <a:lnTo>
                  <a:pt x="745" y="2886"/>
                </a:lnTo>
                <a:lnTo>
                  <a:pt x="668" y="2836"/>
                </a:lnTo>
                <a:lnTo>
                  <a:pt x="594" y="2781"/>
                </a:lnTo>
                <a:lnTo>
                  <a:pt x="524" y="2722"/>
                </a:lnTo>
                <a:lnTo>
                  <a:pt x="457" y="2658"/>
                </a:lnTo>
                <a:lnTo>
                  <a:pt x="394" y="2592"/>
                </a:lnTo>
                <a:lnTo>
                  <a:pt x="334" y="2521"/>
                </a:lnTo>
                <a:lnTo>
                  <a:pt x="279" y="2447"/>
                </a:lnTo>
                <a:lnTo>
                  <a:pt x="228" y="2370"/>
                </a:lnTo>
                <a:lnTo>
                  <a:pt x="183" y="2290"/>
                </a:lnTo>
                <a:lnTo>
                  <a:pt x="142" y="2206"/>
                </a:lnTo>
                <a:lnTo>
                  <a:pt x="104" y="2120"/>
                </a:lnTo>
                <a:lnTo>
                  <a:pt x="73" y="2032"/>
                </a:lnTo>
                <a:lnTo>
                  <a:pt x="48" y="1941"/>
                </a:lnTo>
                <a:lnTo>
                  <a:pt x="27" y="1848"/>
                </a:lnTo>
                <a:lnTo>
                  <a:pt x="12" y="1753"/>
                </a:lnTo>
                <a:lnTo>
                  <a:pt x="3" y="1656"/>
                </a:lnTo>
                <a:lnTo>
                  <a:pt x="0" y="1557"/>
                </a:lnTo>
                <a:lnTo>
                  <a:pt x="3" y="1455"/>
                </a:lnTo>
                <a:lnTo>
                  <a:pt x="13" y="1355"/>
                </a:lnTo>
                <a:lnTo>
                  <a:pt x="29" y="1256"/>
                </a:lnTo>
                <a:lnTo>
                  <a:pt x="52" y="1160"/>
                </a:lnTo>
                <a:lnTo>
                  <a:pt x="80" y="1066"/>
                </a:lnTo>
                <a:lnTo>
                  <a:pt x="113" y="974"/>
                </a:lnTo>
                <a:lnTo>
                  <a:pt x="152" y="885"/>
                </a:lnTo>
                <a:lnTo>
                  <a:pt x="196" y="799"/>
                </a:lnTo>
                <a:lnTo>
                  <a:pt x="246" y="717"/>
                </a:lnTo>
                <a:lnTo>
                  <a:pt x="301" y="638"/>
                </a:lnTo>
                <a:lnTo>
                  <a:pt x="359" y="563"/>
                </a:lnTo>
                <a:lnTo>
                  <a:pt x="424" y="491"/>
                </a:lnTo>
                <a:lnTo>
                  <a:pt x="491" y="424"/>
                </a:lnTo>
                <a:lnTo>
                  <a:pt x="562" y="360"/>
                </a:lnTo>
                <a:lnTo>
                  <a:pt x="638" y="301"/>
                </a:lnTo>
                <a:lnTo>
                  <a:pt x="717" y="247"/>
                </a:lnTo>
                <a:lnTo>
                  <a:pt x="800" y="198"/>
                </a:lnTo>
                <a:lnTo>
                  <a:pt x="885" y="153"/>
                </a:lnTo>
                <a:lnTo>
                  <a:pt x="974" y="114"/>
                </a:lnTo>
                <a:lnTo>
                  <a:pt x="1066" y="80"/>
                </a:lnTo>
                <a:lnTo>
                  <a:pt x="1160" y="52"/>
                </a:lnTo>
                <a:lnTo>
                  <a:pt x="1256" y="29"/>
                </a:lnTo>
                <a:lnTo>
                  <a:pt x="1354" y="14"/>
                </a:lnTo>
                <a:lnTo>
                  <a:pt x="1455" y="4"/>
                </a:lnTo>
                <a:lnTo>
                  <a:pt x="15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1" name="TextBox 30"/>
          <p:cNvSpPr txBox="1"/>
          <p:nvPr userDrawn="1"/>
        </p:nvSpPr>
        <p:spPr>
          <a:xfrm>
            <a:off x="3604239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2" name="TextBox 31"/>
          <p:cNvSpPr txBox="1"/>
          <p:nvPr userDrawn="1"/>
        </p:nvSpPr>
        <p:spPr>
          <a:xfrm>
            <a:off x="5495163" y="6567155"/>
            <a:ext cx="805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in/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gaylemcd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4559059" y="6567155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 Cn" pitchFamily="2" charset="0"/>
                <a:ea typeface="Roboto Cn" pitchFamily="2" charset="0"/>
              </a:rPr>
              <a:t>gayle</a:t>
            </a:r>
            <a:endParaRPr lang="en-IN" sz="1000" dirty="0">
              <a:solidFill>
                <a:schemeClr val="bg1">
                  <a:lumMod val="6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pic>
        <p:nvPicPr>
          <p:cNvPr id="35" name="Picture 3" descr="C:\Users\vee vee\Documents\Presentation Farms\career\powerpoint-template-for-best-s\logo - transparent - 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6480000"/>
            <a:ext cx="983471" cy="324000"/>
          </a:xfrm>
          <a:prstGeom prst="rect">
            <a:avLst/>
          </a:prstGeom>
          <a:noFill/>
        </p:spPr>
      </p:pic>
      <p:cxnSp>
        <p:nvCxnSpPr>
          <p:cNvPr id="36" name="Straight Connector 35"/>
          <p:cNvCxnSpPr/>
          <p:nvPr userDrawn="1"/>
        </p:nvCxnSpPr>
        <p:spPr>
          <a:xfrm>
            <a:off x="8676456" y="6525344"/>
            <a:ext cx="0" cy="332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11"/>
          <p:cNvSpPr txBox="1">
            <a:spLocks/>
          </p:cNvSpPr>
          <p:nvPr userDrawn="1"/>
        </p:nvSpPr>
        <p:spPr>
          <a:xfrm>
            <a:off x="8676456" y="6467060"/>
            <a:ext cx="467544" cy="418324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7107A8-AE4A-408E-8A34-98FA3820D2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F5D70"/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F5D70"/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38" name="Rectangle 37"/>
          <p:cNvSpPr/>
          <p:nvPr userDrawn="1"/>
        </p:nvSpPr>
        <p:spPr>
          <a:xfrm>
            <a:off x="0" y="0"/>
            <a:ext cx="3240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z</a:t>
            </a:r>
            <a:endParaRPr lang="en-IN" dirty="0"/>
          </a:p>
        </p:txBody>
      </p:sp>
      <p:sp>
        <p:nvSpPr>
          <p:cNvPr id="46" name="Rectangle 45"/>
          <p:cNvSpPr/>
          <p:nvPr userDrawn="1"/>
        </p:nvSpPr>
        <p:spPr>
          <a:xfrm>
            <a:off x="3095856" y="0"/>
            <a:ext cx="180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00"/>
          </a:p>
        </p:txBody>
      </p:sp>
      <p:grpSp>
        <p:nvGrpSpPr>
          <p:cNvPr id="2" name="Group 24"/>
          <p:cNvGrpSpPr/>
          <p:nvPr userDrawn="1"/>
        </p:nvGrpSpPr>
        <p:grpSpPr>
          <a:xfrm rot="16200000">
            <a:off x="-207129" y="3411000"/>
            <a:ext cx="6858000" cy="36000"/>
            <a:chOff x="17175175" y="-41076"/>
            <a:chExt cx="1116000" cy="1368152"/>
          </a:xfrm>
        </p:grpSpPr>
        <p:sp>
          <p:nvSpPr>
            <p:cNvPr id="48" name="Oval 6"/>
            <p:cNvSpPr/>
            <p:nvPr/>
          </p:nvSpPr>
          <p:spPr>
            <a:xfrm flipH="1">
              <a:off x="18093091" y="-41076"/>
              <a:ext cx="198084" cy="1368152"/>
            </a:xfrm>
            <a:prstGeom prst="rect">
              <a:avLst/>
            </a:prstGeom>
            <a:solidFill>
              <a:srgbClr val="F9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49" name="Oval 7"/>
            <p:cNvSpPr/>
            <p:nvPr/>
          </p:nvSpPr>
          <p:spPr>
            <a:xfrm flipH="1">
              <a:off x="17909507" y="-41076"/>
              <a:ext cx="198084" cy="1368152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0" name="Oval 8"/>
            <p:cNvSpPr/>
            <p:nvPr/>
          </p:nvSpPr>
          <p:spPr>
            <a:xfrm flipH="1">
              <a:off x="17725924" y="-41076"/>
              <a:ext cx="198084" cy="1368152"/>
            </a:xfrm>
            <a:prstGeom prst="rect">
              <a:avLst/>
            </a:prstGeom>
            <a:solidFill>
              <a:srgbClr val="FF4E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1" name="Oval 9"/>
            <p:cNvSpPr/>
            <p:nvPr/>
          </p:nvSpPr>
          <p:spPr>
            <a:xfrm flipH="1">
              <a:off x="17542340" y="-41076"/>
              <a:ext cx="198084" cy="1368152"/>
            </a:xfrm>
            <a:prstGeom prst="rect">
              <a:avLst/>
            </a:prstGeom>
            <a:solidFill>
              <a:srgbClr val="6BD6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2" name="Oval 10"/>
            <p:cNvSpPr/>
            <p:nvPr/>
          </p:nvSpPr>
          <p:spPr>
            <a:xfrm flipH="1">
              <a:off x="17358757" y="-41076"/>
              <a:ext cx="198084" cy="1368152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  <p:sp>
          <p:nvSpPr>
            <p:cNvPr id="53" name="Oval 14"/>
            <p:cNvSpPr/>
            <p:nvPr/>
          </p:nvSpPr>
          <p:spPr>
            <a:xfrm flipH="1">
              <a:off x="17175175" y="-41076"/>
              <a:ext cx="198084" cy="1368152"/>
            </a:xfrm>
            <a:prstGeom prst="rect">
              <a:avLst/>
            </a:prstGeom>
            <a:solidFill>
              <a:srgbClr val="04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/>
            </a:p>
          </p:txBody>
        </p:sp>
      </p:grpSp>
      <p:sp>
        <p:nvSpPr>
          <p:cNvPr id="54" name="Rectangle 53"/>
          <p:cNvSpPr/>
          <p:nvPr userDrawn="1"/>
        </p:nvSpPr>
        <p:spPr>
          <a:xfrm>
            <a:off x="35496" y="6574849"/>
            <a:ext cx="29523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 smtClean="0">
                <a:solidFill>
                  <a:schemeClr val="bg1">
                    <a:lumMod val="85000"/>
                  </a:schemeClr>
                </a:solidFill>
                <a:latin typeface="Roboto Cn" pitchFamily="2" charset="0"/>
                <a:ea typeface="Roboto Cn" pitchFamily="2" charset="0"/>
              </a:rPr>
              <a:t>Gayle Laakmann McDowell</a:t>
            </a:r>
            <a:endParaRPr lang="en-IN" sz="900" dirty="0">
              <a:solidFill>
                <a:schemeClr val="bg1">
                  <a:lumMod val="85000"/>
                </a:schemeClr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72" name="Text Placeholder 34"/>
          <p:cNvSpPr>
            <a:spLocks noGrp="1"/>
          </p:cNvSpPr>
          <p:nvPr>
            <p:ph type="body" sz="quarter" idx="13" hasCustomPrompt="1"/>
          </p:nvPr>
        </p:nvSpPr>
        <p:spPr>
          <a:xfrm>
            <a:off x="251520" y="2276872"/>
            <a:ext cx="1944216" cy="576064"/>
          </a:xfrm>
          <a:prstGeom prst="rect">
            <a:avLst/>
          </a:prstGeom>
          <a:solidFill>
            <a:srgbClr val="6BD605"/>
          </a:solidFill>
        </p:spPr>
        <p:txBody>
          <a:bodyPr anchor="ctr"/>
          <a:lstStyle>
            <a:lvl1pPr marL="0" indent="0">
              <a:buNone/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Add text</a:t>
            </a:r>
            <a:endParaRPr lang="en-IN" dirty="0"/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4" hasCustomPrompt="1"/>
          </p:nvPr>
        </p:nvSpPr>
        <p:spPr>
          <a:xfrm>
            <a:off x="683568" y="3032956"/>
            <a:ext cx="1944216" cy="576064"/>
          </a:xfrm>
          <a:prstGeom prst="rect">
            <a:avLst/>
          </a:prstGeom>
          <a:solidFill>
            <a:srgbClr val="6BD605"/>
          </a:solidFill>
        </p:spPr>
        <p:txBody>
          <a:bodyPr anchor="ctr"/>
          <a:lstStyle>
            <a:lvl1pPr marL="0" indent="0">
              <a:buNone/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Add text</a:t>
            </a:r>
            <a:endParaRPr lang="en-IN" dirty="0"/>
          </a:p>
        </p:txBody>
      </p:sp>
      <p:sp>
        <p:nvSpPr>
          <p:cNvPr id="73" name="Text Placeholder 34"/>
          <p:cNvSpPr>
            <a:spLocks noGrp="1"/>
          </p:cNvSpPr>
          <p:nvPr>
            <p:ph type="body" sz="quarter" idx="15" hasCustomPrompt="1"/>
          </p:nvPr>
        </p:nvSpPr>
        <p:spPr>
          <a:xfrm>
            <a:off x="539552" y="3789040"/>
            <a:ext cx="1944216" cy="576064"/>
          </a:xfrm>
          <a:prstGeom prst="rect">
            <a:avLst/>
          </a:prstGeom>
          <a:solidFill>
            <a:srgbClr val="6BD605"/>
          </a:solidFill>
        </p:spPr>
        <p:txBody>
          <a:bodyPr anchor="ctr"/>
          <a:lstStyle>
            <a:lvl1pPr marL="0" indent="0">
              <a:buNone/>
              <a:defRPr sz="4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Add text</a:t>
            </a:r>
            <a:endParaRPr lang="en-IN" dirty="0"/>
          </a:p>
        </p:txBody>
      </p:sp>
      <p:sp>
        <p:nvSpPr>
          <p:cNvPr id="24" name="Text Placeholder 43"/>
          <p:cNvSpPr>
            <a:spLocks noGrp="1"/>
          </p:cNvSpPr>
          <p:nvPr>
            <p:ph type="body" sz="quarter" idx="16" hasCustomPrompt="1"/>
          </p:nvPr>
        </p:nvSpPr>
        <p:spPr>
          <a:xfrm>
            <a:off x="3851920" y="980728"/>
            <a:ext cx="4823768" cy="5112097"/>
          </a:xfrm>
          <a:prstGeom prst="rect">
            <a:avLst/>
          </a:prstGeom>
        </p:spPr>
        <p:txBody>
          <a:bodyPr/>
          <a:lstStyle>
            <a:lvl1pPr>
              <a:buClr>
                <a:srgbClr val="6BD605"/>
              </a:buClr>
              <a:buSzPct val="100000"/>
              <a:buFont typeface="Wingdings 3" pitchFamily="18" charset="2"/>
              <a:buChar char="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00AEEF"/>
              </a:buClr>
              <a:buSzPct val="55000"/>
              <a:buFont typeface="Wingdings" pitchFamily="2" charset="2"/>
              <a:buChar char="n"/>
              <a:defRPr sz="2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 dirty="0" smtClean="0"/>
              <a:t>Click to add Level 1 text</a:t>
            </a:r>
          </a:p>
          <a:p>
            <a:pPr lvl="1"/>
            <a:r>
              <a:rPr lang="en-US" dirty="0" smtClean="0"/>
              <a:t>Click to add Level 2 text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9.xml"/><Relationship Id="rId6" Type="http://schemas.openxmlformats.org/officeDocument/2006/relationships/theme" Target="../theme/theme3.xml"/><Relationship Id="rId7" Type="http://schemas.openxmlformats.org/officeDocument/2006/relationships/image" Target="../media/image10.jpeg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theme" Target="../theme/theme4.xml"/><Relationship Id="rId3" Type="http://schemas.openxmlformats.org/officeDocument/2006/relationships/image" Target="../media/image10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9" r:id="rId8"/>
    <p:sldLayoutId id="2147483660" r:id="rId9"/>
    <p:sldLayoutId id="2147483670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7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1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4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5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5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6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9.xml"/><Relationship Id="rId2" Type="http://schemas.openxmlformats.org/officeDocument/2006/relationships/diagramData" Target="../diagrams/data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9.xml"/><Relationship Id="rId2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Cracking the </a:t>
            </a:r>
            <a:r>
              <a:rPr lang="en-US" i="1" dirty="0" smtClean="0"/>
              <a:t>Facebook</a:t>
            </a:r>
            <a:endParaRPr lang="en-US" dirty="0" smtClean="0"/>
          </a:p>
          <a:p>
            <a:r>
              <a:rPr lang="en-US" dirty="0" smtClean="0"/>
              <a:t>Coding Interview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I &lt;3 Facebook!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CareerCup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534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Behavioral Questions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The soft squishy stuff.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02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458414">
            <a:off x="368911" y="1462741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19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The Pitch / Resume Walk-Through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96136" y="1628800"/>
            <a:ext cx="28803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dirty="0" smtClean="0"/>
              <a:t>Shows of success</a:t>
            </a:r>
            <a:br>
              <a:rPr lang="en-US" sz="3600" dirty="0" smtClean="0"/>
            </a:br>
            <a:endParaRPr lang="en-US" sz="3600" dirty="0" smtClean="0"/>
          </a:p>
          <a:p>
            <a:pPr marL="285750" indent="-285750">
              <a:buFont typeface="Arial"/>
              <a:buChar char="•"/>
            </a:pPr>
            <a:r>
              <a:rPr lang="en-US" sz="3600" dirty="0" smtClean="0"/>
              <a:t>Prompt the interviewer</a:t>
            </a:r>
            <a:br>
              <a:rPr lang="en-US" sz="3600" dirty="0" smtClean="0"/>
            </a:br>
            <a:endParaRPr lang="en-US" sz="3600" dirty="0" smtClean="0"/>
          </a:p>
          <a:p>
            <a:pPr marL="285750" indent="-285750">
              <a:buFont typeface="Arial"/>
              <a:buChar char="•"/>
            </a:pPr>
            <a:r>
              <a:rPr lang="en-US" sz="3600" dirty="0" smtClean="0"/>
              <a:t>Hobbies</a:t>
            </a:r>
            <a:endParaRPr lang="en-US" sz="3600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01786618"/>
              </p:ext>
            </p:extLst>
          </p:nvPr>
        </p:nvGraphicFramePr>
        <p:xfrm>
          <a:off x="251520" y="1556792"/>
          <a:ext cx="543008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7117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Your Past Work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2800" dirty="0" smtClean="0"/>
              <a:t>3+ </a:t>
            </a:r>
            <a:r>
              <a:rPr lang="en-US" sz="2800" dirty="0" smtClean="0"/>
              <a:t>Projects</a:t>
            </a:r>
          </a:p>
          <a:p>
            <a:pPr lvl="1"/>
            <a:r>
              <a:rPr lang="en-US" sz="2400" dirty="0" smtClean="0"/>
              <a:t>Hard / cool</a:t>
            </a:r>
          </a:p>
          <a:p>
            <a:pPr lvl="1"/>
            <a:r>
              <a:rPr lang="en-US" sz="2400" dirty="0" smtClean="0"/>
              <a:t>You were central</a:t>
            </a:r>
          </a:p>
          <a:p>
            <a:pPr lvl="1"/>
            <a:r>
              <a:rPr lang="en-US" sz="2400" dirty="0" smtClean="0"/>
              <a:t>Technical depth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32040" y="2564904"/>
            <a:ext cx="3888432" cy="3527921"/>
          </a:xfrm>
        </p:spPr>
        <p:txBody>
          <a:bodyPr/>
          <a:lstStyle/>
          <a:p>
            <a:r>
              <a:rPr lang="en-US" sz="2800" dirty="0" smtClean="0"/>
              <a:t>All Past Work</a:t>
            </a:r>
          </a:p>
          <a:p>
            <a:pPr lvl="1"/>
            <a:r>
              <a:rPr lang="en-US" sz="2400" b="1" dirty="0" smtClean="0"/>
              <a:t>TECHNICAL</a:t>
            </a:r>
            <a:r>
              <a:rPr lang="en-US" sz="2400" dirty="0" smtClean="0"/>
              <a:t>: </a:t>
            </a:r>
            <a:r>
              <a:rPr lang="en-US" sz="2400" dirty="0" smtClean="0"/>
              <a:t>Challenges</a:t>
            </a:r>
            <a:r>
              <a:rPr lang="en-US" sz="2400" dirty="0"/>
              <a:t>, </a:t>
            </a:r>
            <a:r>
              <a:rPr lang="en-US" sz="2400" dirty="0" smtClean="0"/>
              <a:t>architecture</a:t>
            </a:r>
            <a:r>
              <a:rPr lang="en-US" sz="2400" dirty="0"/>
              <a:t>, tradeoffs, </a:t>
            </a:r>
            <a:r>
              <a:rPr lang="en-US" sz="2400" dirty="0" smtClean="0"/>
              <a:t>successes, motivations</a:t>
            </a:r>
            <a:endParaRPr lang="en-US" sz="2400" dirty="0" smtClean="0"/>
          </a:p>
          <a:p>
            <a:pPr lvl="1"/>
            <a:r>
              <a:rPr lang="en-US" sz="2400" b="1" dirty="0" smtClean="0"/>
              <a:t>SOFT</a:t>
            </a:r>
            <a:r>
              <a:rPr lang="en-US" sz="2400" dirty="0" smtClean="0"/>
              <a:t>: Teamwork</a:t>
            </a:r>
            <a:r>
              <a:rPr lang="en-US" sz="2400" dirty="0" smtClean="0"/>
              <a:t>, leadership, conflicts, </a:t>
            </a:r>
            <a:r>
              <a:rPr lang="en-US" sz="2400" dirty="0" err="1" smtClean="0"/>
              <a:t>etc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4797152"/>
            <a:ext cx="446449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/>
              <a:t>What did YOU do?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5517232"/>
            <a:ext cx="4752528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/>
              <a:t>What would you do differently?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65489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about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YOU?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95936" y="1196752"/>
            <a:ext cx="4464496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Be PASSIONATE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4355976" y="2780928"/>
            <a:ext cx="4464496" cy="5693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100" dirty="0" smtClean="0"/>
              <a:t>Be KNOWLEDGEABLE</a:t>
            </a:r>
            <a:endParaRPr lang="en-US" sz="3100" dirty="0"/>
          </a:p>
        </p:txBody>
      </p:sp>
      <p:sp>
        <p:nvSpPr>
          <p:cNvPr id="8" name="TextBox 7"/>
          <p:cNvSpPr txBox="1"/>
          <p:nvPr/>
        </p:nvSpPr>
        <p:spPr>
          <a:xfrm>
            <a:off x="3779912" y="4365104"/>
            <a:ext cx="446449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/>
              <a:t>Be a GOOD TEAMMATE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41560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Design Questions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Big, meaty problems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03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21301883">
            <a:off x="738774" y="1802454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506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dirty="0" smtClean="0"/>
              <a:t>How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200" dirty="0" smtClean="0"/>
              <a:t>To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200" dirty="0" smtClean="0"/>
              <a:t>Approach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851920" y="980728"/>
            <a:ext cx="864096" cy="5112097"/>
          </a:xfrm>
        </p:spPr>
        <p:txBody>
          <a:bodyPr/>
          <a:lstStyle/>
          <a:p>
            <a:pPr marL="114300" indent="0" algn="r">
              <a:buNone/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W</a:t>
            </a:r>
            <a:endParaRPr lang="en-US" sz="4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114300" indent="0" algn="r">
              <a:buNone/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W</a:t>
            </a:r>
            <a:endParaRPr lang="en-US" sz="4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114300" indent="0" algn="r">
              <a:buNone/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Y</a:t>
            </a:r>
          </a:p>
          <a:p>
            <a:pPr marL="114300" indent="0" algn="r">
              <a:buNone/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endParaRPr lang="en-US" sz="4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114300" indent="0" algn="r">
              <a:buNone/>
            </a:pP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</a:rPr>
              <a:t>A</a:t>
            </a:r>
          </a:p>
          <a:p>
            <a:pPr marL="114300" indent="0" algn="r">
              <a:buNone/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W</a:t>
            </a:r>
            <a:endParaRPr lang="en-US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4427984" y="980728"/>
            <a:ext cx="1800200" cy="511209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BD605"/>
              </a:buClr>
              <a:buSzPct val="100000"/>
              <a:buFont typeface="Wingdings 3" pitchFamily="18" charset="2"/>
              <a:buChar char=""/>
              <a:defRPr sz="32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AEEF"/>
              </a:buClr>
              <a:buSzPct val="55000"/>
              <a:buFont typeface="Wingdings" pitchFamily="2" charset="2"/>
              <a:buChar char="n"/>
              <a:defRPr sz="2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Font typeface="Wingdings 3" pitchFamily="18" charset="2"/>
              <a:buNone/>
            </a:pPr>
            <a:r>
              <a:rPr lang="en-US" sz="4400" b="1" dirty="0">
                <a:solidFill>
                  <a:srgbClr val="404040"/>
                </a:solidFill>
              </a:rPr>
              <a:t>h</a:t>
            </a:r>
            <a:r>
              <a:rPr lang="en-US" sz="4400" b="1" dirty="0" smtClean="0">
                <a:solidFill>
                  <a:srgbClr val="404040"/>
                </a:solidFill>
              </a:rPr>
              <a:t>at</a:t>
            </a:r>
          </a:p>
          <a:p>
            <a:pPr marL="114300" indent="0">
              <a:buFont typeface="Wingdings 3" pitchFamily="18" charset="2"/>
              <a:buNone/>
            </a:pPr>
            <a:r>
              <a:rPr lang="en-US" sz="4400" b="1" dirty="0" err="1">
                <a:solidFill>
                  <a:srgbClr val="404040"/>
                </a:solidFill>
              </a:rPr>
              <a:t>o</a:t>
            </a:r>
            <a:r>
              <a:rPr lang="en-US" sz="4400" b="1" dirty="0" err="1" smtClean="0">
                <a:solidFill>
                  <a:srgbClr val="404040"/>
                </a:solidFill>
              </a:rPr>
              <a:t>uld</a:t>
            </a:r>
            <a:endParaRPr lang="en-US" sz="4400" b="1" dirty="0" smtClean="0">
              <a:solidFill>
                <a:srgbClr val="404040"/>
              </a:solidFill>
            </a:endParaRPr>
          </a:p>
          <a:p>
            <a:pPr marL="114300" indent="0">
              <a:buFont typeface="Wingdings 3" pitchFamily="18" charset="2"/>
              <a:buNone/>
            </a:pPr>
            <a:r>
              <a:rPr lang="en-US" sz="4400" b="1" dirty="0" err="1" smtClean="0">
                <a:solidFill>
                  <a:srgbClr val="404040"/>
                </a:solidFill>
              </a:rPr>
              <a:t>ou</a:t>
            </a:r>
            <a:endParaRPr lang="en-US" sz="4400" b="1" dirty="0" smtClean="0">
              <a:solidFill>
                <a:srgbClr val="404040"/>
              </a:solidFill>
            </a:endParaRPr>
          </a:p>
          <a:p>
            <a:pPr marL="114300" indent="0">
              <a:buFont typeface="Wingdings 3" pitchFamily="18" charset="2"/>
              <a:buNone/>
            </a:pPr>
            <a:r>
              <a:rPr lang="en-US" sz="4400" b="1" dirty="0" smtClean="0">
                <a:solidFill>
                  <a:srgbClr val="404040"/>
                </a:solidFill>
              </a:rPr>
              <a:t>o</a:t>
            </a:r>
          </a:p>
          <a:p>
            <a:pPr marL="114300" indent="0">
              <a:buFont typeface="Wingdings 3" pitchFamily="18" charset="2"/>
              <a:buNone/>
            </a:pPr>
            <a:r>
              <a:rPr lang="en-US" sz="4400" b="1" dirty="0">
                <a:solidFill>
                  <a:srgbClr val="404040"/>
                </a:solidFill>
              </a:rPr>
              <a:t>t</a:t>
            </a:r>
            <a:endParaRPr lang="en-US" sz="4400" b="1" dirty="0" smtClean="0">
              <a:solidFill>
                <a:srgbClr val="404040"/>
              </a:solidFill>
            </a:endParaRPr>
          </a:p>
          <a:p>
            <a:pPr marL="114300" indent="0">
              <a:buFont typeface="Wingdings 3" pitchFamily="18" charset="2"/>
              <a:buNone/>
            </a:pPr>
            <a:r>
              <a:rPr lang="en-US" sz="4400" b="1" dirty="0" err="1" smtClean="0">
                <a:solidFill>
                  <a:srgbClr val="404040"/>
                </a:solidFill>
              </a:rPr>
              <a:t>ork</a:t>
            </a:r>
            <a:endParaRPr lang="en-US" sz="4000" b="1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207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dirty="0" smtClean="0"/>
              <a:t>How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200" dirty="0" smtClean="0"/>
              <a:t>To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200" dirty="0" smtClean="0"/>
              <a:t>Approach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635896" y="1629271"/>
            <a:ext cx="864096" cy="5112097"/>
          </a:xfrm>
        </p:spPr>
        <p:txBody>
          <a:bodyPr/>
          <a:lstStyle/>
          <a:p>
            <a:pPr marL="114300" indent="0" algn="r">
              <a:buNone/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S</a:t>
            </a:r>
          </a:p>
          <a:p>
            <a:pPr marL="114300" indent="0" algn="r">
              <a:buNone/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K</a:t>
            </a:r>
          </a:p>
          <a:p>
            <a:pPr marL="114300" indent="0" algn="r">
              <a:buNone/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I</a:t>
            </a:r>
          </a:p>
          <a:p>
            <a:pPr marL="114300" indent="0" algn="r">
              <a:buNone/>
            </a:pP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</a:rPr>
              <a:t>R</a:t>
            </a:r>
            <a:endParaRPr lang="en-US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4211960" y="1629271"/>
            <a:ext cx="4536504" cy="511209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BD605"/>
              </a:buClr>
              <a:buSzPct val="100000"/>
              <a:buFont typeface="Wingdings 3" pitchFamily="18" charset="2"/>
              <a:buChar char=""/>
              <a:defRPr sz="32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AEEF"/>
              </a:buClr>
              <a:buSzPct val="55000"/>
              <a:buFont typeface="Wingdings" pitchFamily="2" charset="2"/>
              <a:buChar char="n"/>
              <a:defRPr sz="2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Font typeface="Wingdings 3" pitchFamily="18" charset="2"/>
              <a:buNone/>
            </a:pPr>
            <a:r>
              <a:rPr lang="en-US" sz="4400" b="1" dirty="0" smtClean="0">
                <a:solidFill>
                  <a:srgbClr val="404040"/>
                </a:solidFill>
              </a:rPr>
              <a:t>cope</a:t>
            </a:r>
          </a:p>
          <a:p>
            <a:pPr marL="114300" indent="0">
              <a:buFont typeface="Wingdings 3" pitchFamily="18" charset="2"/>
              <a:buNone/>
            </a:pPr>
            <a:r>
              <a:rPr lang="en-US" sz="4400" b="1" dirty="0" err="1">
                <a:solidFill>
                  <a:srgbClr val="404040"/>
                </a:solidFill>
              </a:rPr>
              <a:t>e</a:t>
            </a:r>
            <a:r>
              <a:rPr lang="en-US" sz="4400" b="1" dirty="0" err="1" smtClean="0">
                <a:solidFill>
                  <a:srgbClr val="404040"/>
                </a:solidFill>
              </a:rPr>
              <a:t>y</a:t>
            </a:r>
            <a:r>
              <a:rPr lang="en-US" sz="4400" b="1" dirty="0" smtClean="0">
                <a:solidFill>
                  <a:srgbClr val="404040"/>
                </a:solidFill>
              </a:rPr>
              <a:t> components</a:t>
            </a:r>
          </a:p>
          <a:p>
            <a:pPr marL="114300" indent="0">
              <a:buFont typeface="Wingdings 3" pitchFamily="18" charset="2"/>
              <a:buNone/>
            </a:pPr>
            <a:r>
              <a:rPr lang="en-US" sz="4400" b="1" dirty="0" err="1" smtClean="0">
                <a:solidFill>
                  <a:srgbClr val="404040"/>
                </a:solidFill>
              </a:rPr>
              <a:t>dentify</a:t>
            </a:r>
            <a:r>
              <a:rPr lang="en-US" sz="4400" b="1" dirty="0" smtClean="0">
                <a:solidFill>
                  <a:srgbClr val="404040"/>
                </a:solidFill>
              </a:rPr>
              <a:t> issues</a:t>
            </a:r>
          </a:p>
          <a:p>
            <a:pPr marL="114300" indent="0">
              <a:buFont typeface="Wingdings 3" pitchFamily="18" charset="2"/>
              <a:buNone/>
            </a:pPr>
            <a:r>
              <a:rPr lang="en-US" sz="4400" b="1" dirty="0" err="1" smtClean="0">
                <a:solidFill>
                  <a:srgbClr val="404040"/>
                </a:solidFill>
              </a:rPr>
              <a:t>epair</a:t>
            </a:r>
            <a:endParaRPr lang="en-US" sz="4000" b="1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922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dirty="0" smtClean="0"/>
              <a:t>How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200" dirty="0" smtClean="0"/>
              <a:t>To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200" dirty="0" smtClean="0"/>
              <a:t>Approach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514350" indent="-514350">
              <a:buFont typeface="+mj-ea"/>
              <a:buAutoNum type="circleNumDbPlain"/>
            </a:pPr>
            <a:r>
              <a:rPr lang="en-US" sz="2800" b="1" u="sng" dirty="0" smtClean="0"/>
              <a:t>S</a:t>
            </a:r>
            <a:r>
              <a:rPr lang="en-US" sz="2800" dirty="0" smtClean="0"/>
              <a:t>cope the Problem</a:t>
            </a:r>
          </a:p>
          <a:p>
            <a:pPr marL="914400" lvl="1" indent="-514350"/>
            <a:r>
              <a:rPr lang="en-US" dirty="0" smtClean="0"/>
              <a:t>Ask questions</a:t>
            </a:r>
          </a:p>
          <a:p>
            <a:pPr marL="914400" lvl="1" indent="-514350"/>
            <a:r>
              <a:rPr lang="en-US" dirty="0" smtClean="0"/>
              <a:t>Make appropriate assumptions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sz="2800" dirty="0" smtClean="0"/>
              <a:t>Define </a:t>
            </a:r>
            <a:r>
              <a:rPr lang="en-US" sz="2800" b="1" u="sng" dirty="0" smtClean="0"/>
              <a:t>K</a:t>
            </a:r>
            <a:r>
              <a:rPr lang="en-US" sz="2800" dirty="0" smtClean="0"/>
              <a:t>ey Components</a:t>
            </a:r>
          </a:p>
          <a:p>
            <a:pPr marL="914400" lvl="1" indent="-514350"/>
            <a:r>
              <a:rPr lang="en-US" dirty="0" smtClean="0"/>
              <a:t>Can be somewhat naïve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sz="2800" b="1" u="sng" dirty="0" smtClean="0"/>
              <a:t>I</a:t>
            </a:r>
            <a:r>
              <a:rPr lang="en-US" sz="2800" dirty="0" smtClean="0"/>
              <a:t>dentify </a:t>
            </a:r>
            <a:r>
              <a:rPr lang="en-US" sz="2800" b="1" u="sng" dirty="0" smtClean="0"/>
              <a:t>I</a:t>
            </a:r>
            <a:r>
              <a:rPr lang="en-US" sz="2800" dirty="0" smtClean="0"/>
              <a:t>ssues</a:t>
            </a:r>
          </a:p>
          <a:p>
            <a:pPr marL="914400" lvl="1" indent="-514350"/>
            <a:r>
              <a:rPr lang="en-US" dirty="0" smtClean="0"/>
              <a:t>Bottlenecks, tradeoffs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sz="2800" b="1" u="sng" dirty="0" smtClean="0"/>
              <a:t>R</a:t>
            </a:r>
            <a:r>
              <a:rPr lang="en-US" sz="2800" dirty="0" smtClean="0"/>
              <a:t>epair &amp; </a:t>
            </a:r>
            <a:r>
              <a:rPr lang="en-US" sz="2800" b="1" u="sng" dirty="0" smtClean="0"/>
              <a:t>R</a:t>
            </a:r>
            <a:r>
              <a:rPr lang="en-US" sz="2800" dirty="0" smtClean="0"/>
              <a:t>edesign</a:t>
            </a:r>
          </a:p>
          <a:p>
            <a:pPr marL="514350" indent="-514350">
              <a:buFont typeface="+mj-ea"/>
              <a:buAutoNum type="circleNumDbPlain"/>
            </a:pPr>
            <a:endParaRPr lang="en-US" dirty="0" smtClean="0"/>
          </a:p>
          <a:p>
            <a:pPr marL="514350" indent="-514350"/>
            <a:endParaRPr lang="en-US" dirty="0" smtClean="0"/>
          </a:p>
          <a:p>
            <a:pPr marL="514350" indent="-514350">
              <a:buFont typeface="+mj-lt"/>
              <a:buAutoNum type="circleNumDbPlain"/>
            </a:pPr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79912" y="5661248"/>
            <a:ext cx="4896544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i="1" dirty="0" smtClean="0"/>
              <a:t>Breadth-first, not depth-first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3550442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Example Question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79" y="1052736"/>
            <a:ext cx="9042900" cy="4421921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3779912" y="2708920"/>
            <a:ext cx="3240360" cy="1080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7222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Design sketch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611560" y="1268760"/>
            <a:ext cx="1872208" cy="1800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Frontend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059832" y="2780928"/>
            <a:ext cx="1872208" cy="1800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Backend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5796136" y="3429000"/>
            <a:ext cx="1872208" cy="1800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 store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483768" y="2708920"/>
            <a:ext cx="576064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004048" y="3861048"/>
            <a:ext cx="720080" cy="720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4932040" y="4149080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2339752" y="2996952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5364088" y="1124744"/>
            <a:ext cx="1872208" cy="1800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logger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4860032" y="2636912"/>
            <a:ext cx="504056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264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Why am I here?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633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Collaborative discussion that you’re driving!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DRIVE</a:t>
            </a:r>
          </a:p>
          <a:p>
            <a:pPr lvl="1"/>
            <a:r>
              <a:rPr lang="en-US" dirty="0" smtClean="0"/>
              <a:t>Lead the process</a:t>
            </a:r>
          </a:p>
          <a:p>
            <a:pPr lvl="1"/>
            <a:r>
              <a:rPr lang="en-US" dirty="0" smtClean="0"/>
              <a:t>Be open about issues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TEAMWORK</a:t>
            </a:r>
          </a:p>
          <a:p>
            <a:pPr lvl="1"/>
            <a:r>
              <a:rPr lang="en-US" dirty="0" smtClean="0"/>
              <a:t>Be open to feedback</a:t>
            </a:r>
          </a:p>
          <a:p>
            <a:pPr lvl="1"/>
            <a:r>
              <a:rPr lang="en-US" dirty="0" smtClean="0"/>
              <a:t>Tweak as necessary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67744" y="5301208"/>
            <a:ext cx="4896544" cy="58477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Use the whiteboard!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1036290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dirty="0" smtClean="0"/>
              <a:t>How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200" dirty="0" smtClean="0"/>
              <a:t>To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200" dirty="0" smtClean="0"/>
              <a:t>Prepare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2800" dirty="0" smtClean="0"/>
              <a:t>Read about design of major companies</a:t>
            </a:r>
          </a:p>
          <a:p>
            <a:pPr lvl="1"/>
            <a:r>
              <a:rPr lang="en-US" sz="2400" dirty="0" smtClean="0"/>
              <a:t>THINK, don’t memorize!</a:t>
            </a:r>
          </a:p>
          <a:p>
            <a:r>
              <a:rPr lang="en-US" sz="2800" dirty="0" smtClean="0"/>
              <a:t>Know key concepts</a:t>
            </a:r>
          </a:p>
          <a:p>
            <a:pPr lvl="1"/>
            <a:r>
              <a:rPr lang="en-US" sz="2400" dirty="0" smtClean="0"/>
              <a:t>Tasks, </a:t>
            </a:r>
            <a:r>
              <a:rPr lang="en-US" sz="2400" dirty="0" err="1" smtClean="0"/>
              <a:t>sharding</a:t>
            </a:r>
            <a:r>
              <a:rPr lang="en-US" sz="2400" dirty="0" smtClean="0"/>
              <a:t>, caches.	</a:t>
            </a:r>
          </a:p>
          <a:p>
            <a:pPr lvl="1"/>
            <a:r>
              <a:rPr lang="en-US" sz="2400" dirty="0" smtClean="0"/>
              <a:t>Web stack, REST, </a:t>
            </a:r>
            <a:r>
              <a:rPr lang="en-US" sz="2400" dirty="0" err="1" smtClean="0"/>
              <a:t>etc</a:t>
            </a:r>
            <a:endParaRPr lang="en-US" sz="2400" dirty="0" smtClean="0"/>
          </a:p>
          <a:p>
            <a:r>
              <a:rPr lang="en-US" sz="2800" dirty="0" smtClean="0"/>
              <a:t>Practice back-of-the-envelope calculations</a:t>
            </a:r>
          </a:p>
          <a:p>
            <a:pPr marL="514350" indent="-514350">
              <a:buFont typeface="+mj-lt"/>
              <a:buAutoNum type="circleNumDbPlain"/>
            </a:pPr>
            <a:endParaRPr lang="en-US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31405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Algorithm Questions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Things that make you think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04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888037">
            <a:off x="666766" y="1514423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49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Why?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Analytical skills</a:t>
            </a:r>
          </a:p>
          <a:p>
            <a:r>
              <a:rPr lang="en-US" dirty="0" smtClean="0"/>
              <a:t>How you think</a:t>
            </a:r>
          </a:p>
          <a:p>
            <a:r>
              <a:rPr lang="en-US" dirty="0" smtClean="0"/>
              <a:t>Make tradeoffs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427984" y="2564904"/>
            <a:ext cx="4032374" cy="3527921"/>
          </a:xfrm>
        </p:spPr>
        <p:txBody>
          <a:bodyPr/>
          <a:lstStyle/>
          <a:p>
            <a:r>
              <a:rPr lang="en-US" dirty="0" smtClean="0"/>
              <a:t>Push through hard problems</a:t>
            </a:r>
          </a:p>
          <a:p>
            <a:r>
              <a:rPr lang="en-US" dirty="0" smtClean="0"/>
              <a:t>Communication</a:t>
            </a:r>
          </a:p>
          <a:p>
            <a:r>
              <a:rPr lang="en-US" dirty="0"/>
              <a:t>Strong CS </a:t>
            </a:r>
            <a:r>
              <a:rPr lang="en-US" dirty="0" smtClean="0"/>
              <a:t>fundamentals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618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Essential Knowledge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100264"/>
              </p:ext>
            </p:extLst>
          </p:nvPr>
        </p:nvGraphicFramePr>
        <p:xfrm>
          <a:off x="683568" y="1196752"/>
          <a:ext cx="7992888" cy="508786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64296"/>
                <a:gridCol w="2360601"/>
                <a:gridCol w="2967991"/>
              </a:tblGrid>
              <a:tr h="581301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Data Structures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Algorithms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Concepts</a:t>
                      </a:r>
                      <a:endParaRPr lang="en-US" sz="2400" dirty="0"/>
                    </a:p>
                  </a:txBody>
                  <a:tcPr/>
                </a:tc>
              </a:tr>
              <a:tr h="802064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ArrayLists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Merge</a:t>
                      </a:r>
                      <a:r>
                        <a:rPr lang="en-US" sz="2000" baseline="0" dirty="0" smtClean="0"/>
                        <a:t> Sort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Big O Time</a:t>
                      </a:r>
                      <a:endParaRPr lang="en-US" sz="2000" dirty="0"/>
                    </a:p>
                  </a:txBody>
                  <a:tcPr/>
                </a:tc>
              </a:tr>
              <a:tr h="58130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Hash Tables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Quick Sort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Big</a:t>
                      </a:r>
                      <a:r>
                        <a:rPr lang="en-US" sz="2000" baseline="0" dirty="0" smtClean="0"/>
                        <a:t> O Space</a:t>
                      </a:r>
                      <a:endParaRPr lang="en-US" sz="2000" dirty="0"/>
                    </a:p>
                  </a:txBody>
                  <a:tcPr/>
                </a:tc>
              </a:tr>
              <a:tr h="115853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Trees (+</a:t>
                      </a:r>
                      <a:r>
                        <a:rPr lang="en-US" sz="2000" baseline="0" dirty="0" smtClean="0"/>
                        <a:t> Tries) &amp; Graphs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Breadth-First</a:t>
                      </a:r>
                      <a:r>
                        <a:rPr lang="en-US" sz="2000" baseline="0" dirty="0" smtClean="0"/>
                        <a:t> Search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Recursion</a:t>
                      </a:r>
                      <a:endParaRPr lang="en-US" sz="2000" dirty="0"/>
                    </a:p>
                  </a:txBody>
                  <a:tcPr/>
                </a:tc>
              </a:tr>
              <a:tr h="802064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Linked Lists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Depth-First Search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/>
                        <a:t>Memoization</a:t>
                      </a:r>
                      <a:r>
                        <a:rPr lang="en-US" sz="2000" dirty="0" smtClean="0"/>
                        <a:t> / Dynamic Programming</a:t>
                      </a:r>
                    </a:p>
                  </a:txBody>
                  <a:tcPr/>
                </a:tc>
              </a:tr>
              <a:tr h="58130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Stacks / Queues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Binary Search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58130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Heaps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2828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Preparation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MASTER Big </a:t>
            </a:r>
            <a:r>
              <a:rPr lang="en-US" dirty="0" smtClean="0"/>
              <a:t>O</a:t>
            </a:r>
          </a:p>
          <a:p>
            <a:r>
              <a:rPr lang="en-US" dirty="0" smtClean="0"/>
              <a:t>Implement </a:t>
            </a:r>
            <a:r>
              <a:rPr lang="en-US" dirty="0"/>
              <a:t>DS/Algorithms</a:t>
            </a:r>
          </a:p>
          <a:p>
            <a:r>
              <a:rPr lang="en-US" dirty="0" smtClean="0"/>
              <a:t>Practice </a:t>
            </a:r>
            <a:r>
              <a:rPr lang="en-US" dirty="0"/>
              <a:t>with interview questions</a:t>
            </a:r>
          </a:p>
          <a:p>
            <a:r>
              <a:rPr lang="en-US" dirty="0"/>
              <a:t>Code on paper/whiteboard</a:t>
            </a:r>
          </a:p>
          <a:p>
            <a:r>
              <a:rPr lang="en-US" dirty="0"/>
              <a:t>Mock </a:t>
            </a:r>
            <a:r>
              <a:rPr lang="en-US" dirty="0" smtClean="0"/>
              <a:t>interviews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27784" y="4869160"/>
            <a:ext cx="4896544" cy="7078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/>
              <a:t>PUSH YOURSELF!</a:t>
            </a:r>
            <a:endParaRPr lang="en-US" sz="4000" b="1" i="1" dirty="0"/>
          </a:p>
        </p:txBody>
      </p:sp>
    </p:spTree>
    <p:extLst>
      <p:ext uri="{BB962C8B-B14F-4D97-AF65-F5344CB8AC3E}">
        <p14:creationId xmlns:p14="http://schemas.microsoft.com/office/powerpoint/2010/main" val="3229449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 Crash Course in Big 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Just getting your feet wet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20789275">
            <a:off x="1242830" y="1802455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80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Basic for loop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Print 0 through 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Runtime?</a:t>
            </a:r>
          </a:p>
          <a:p>
            <a:pPr lvl="1"/>
            <a:r>
              <a:rPr lang="en-US" dirty="0" smtClean="0"/>
              <a:t>O(N)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204864"/>
            <a:ext cx="7903317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41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Two loops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Print evens, then odds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Runtime? O(N)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1" y="2132856"/>
            <a:ext cx="4536505" cy="319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377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Basic for loop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Print pairs from two arrays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Runtime?</a:t>
            </a:r>
          </a:p>
          <a:p>
            <a:pPr lvl="1"/>
            <a:r>
              <a:rPr lang="en-US" dirty="0" smtClean="0"/>
              <a:t>O(A * B)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204864"/>
            <a:ext cx="8844569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682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ardrop 11"/>
          <p:cNvSpPr/>
          <p:nvPr/>
        </p:nvSpPr>
        <p:spPr>
          <a:xfrm>
            <a:off x="1763689" y="3861048"/>
            <a:ext cx="2232247" cy="2304256"/>
          </a:xfrm>
          <a:prstGeom prst="teardrop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Why would Facebook prep you?!?</a:t>
            </a:r>
            <a:endParaRPr lang="en-US" dirty="0"/>
          </a:p>
        </p:txBody>
      </p:sp>
      <p:sp>
        <p:nvSpPr>
          <p:cNvPr id="5" name="Teardrop 4"/>
          <p:cNvSpPr/>
          <p:nvPr/>
        </p:nvSpPr>
        <p:spPr>
          <a:xfrm rot="5400000">
            <a:off x="1717991" y="882410"/>
            <a:ext cx="2376264" cy="2284869"/>
          </a:xfrm>
          <a:prstGeom prst="teardrop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79713" y="1700808"/>
            <a:ext cx="2232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Be more comfortable</a:t>
            </a:r>
          </a:p>
        </p:txBody>
      </p:sp>
      <p:sp>
        <p:nvSpPr>
          <p:cNvPr id="7" name="Teardrop 6"/>
          <p:cNvSpPr/>
          <p:nvPr/>
        </p:nvSpPr>
        <p:spPr>
          <a:xfrm rot="10800000">
            <a:off x="4788025" y="908720"/>
            <a:ext cx="2304256" cy="2284869"/>
          </a:xfrm>
          <a:prstGeom prst="teardrop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ardrop 7"/>
          <p:cNvSpPr/>
          <p:nvPr/>
        </p:nvSpPr>
        <p:spPr>
          <a:xfrm rot="16200000">
            <a:off x="4824029" y="3897052"/>
            <a:ext cx="2232247" cy="2304256"/>
          </a:xfrm>
          <a:prstGeom prst="teardro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932041" y="1700808"/>
            <a:ext cx="2232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Be more </a:t>
            </a:r>
            <a:r>
              <a:rPr lang="en-US" sz="2400" b="1" dirty="0" smtClean="0"/>
              <a:t>prepared</a:t>
            </a:r>
            <a:endParaRPr lang="en-US" sz="2400" b="1" dirty="0"/>
          </a:p>
        </p:txBody>
      </p:sp>
      <p:sp>
        <p:nvSpPr>
          <p:cNvPr id="4" name="Oval 3"/>
          <p:cNvSpPr/>
          <p:nvPr/>
        </p:nvSpPr>
        <p:spPr>
          <a:xfrm>
            <a:off x="3203849" y="2420888"/>
            <a:ext cx="2088232" cy="2088232"/>
          </a:xfrm>
          <a:prstGeom prst="ellipse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r>
              <a:rPr lang="en-US" sz="32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 YOUR best</a:t>
            </a:r>
            <a:endParaRPr lang="en-US" sz="3200" b="1" dirty="0">
              <a:ln w="12700">
                <a:solidFill>
                  <a:srgbClr val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04049" y="4581128"/>
            <a:ext cx="2232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Take out </a:t>
            </a:r>
          </a:p>
          <a:p>
            <a:r>
              <a:rPr lang="en-US" sz="2400" b="1" dirty="0" smtClean="0"/>
              <a:t>the mystery</a:t>
            </a:r>
            <a:endParaRPr lang="en-US" sz="2400" b="1" dirty="0"/>
          </a:p>
        </p:txBody>
      </p:sp>
      <p:sp>
        <p:nvSpPr>
          <p:cNvPr id="13" name="Rectangle 12"/>
          <p:cNvSpPr/>
          <p:nvPr/>
        </p:nvSpPr>
        <p:spPr>
          <a:xfrm>
            <a:off x="2123729" y="4365104"/>
            <a:ext cx="2232248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Avoid common mistakes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95199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Basic for loop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Print ordered pairs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Runtime?</a:t>
            </a:r>
          </a:p>
          <a:p>
            <a:pPr lvl="1"/>
            <a:r>
              <a:rPr lang="en-US" dirty="0" smtClean="0"/>
              <a:t>O(N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210791"/>
              </p:ext>
            </p:extLst>
          </p:nvPr>
        </p:nvGraphicFramePr>
        <p:xfrm>
          <a:off x="4067944" y="3861048"/>
          <a:ext cx="2592288" cy="2595880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432048"/>
                <a:gridCol w="360040"/>
                <a:gridCol w="360040"/>
                <a:gridCol w="360040"/>
                <a:gridCol w="360040"/>
                <a:gridCol w="360040"/>
                <a:gridCol w="36004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j : 0 </a:t>
                      </a:r>
                      <a:r>
                        <a:rPr lang="en-US" baseline="0" dirty="0" smtClean="0">
                          <a:sym typeface="Wingdings"/>
                        </a:rPr>
                        <a:t> N</a:t>
                      </a:r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rowSpan="6">
                  <a:txBody>
                    <a:bodyPr/>
                    <a:lstStyle/>
                    <a:p>
                      <a:pPr algn="ctr"/>
                      <a:r>
                        <a:rPr lang="en-US" baseline="0" dirty="0" err="1" smtClean="0"/>
                        <a:t>i</a:t>
                      </a:r>
                      <a:r>
                        <a:rPr lang="en-US" baseline="0" dirty="0" smtClean="0"/>
                        <a:t> : 0 </a:t>
                      </a:r>
                      <a:r>
                        <a:rPr lang="en-US" baseline="0" dirty="0" smtClean="0">
                          <a:sym typeface="Wingdings"/>
                        </a:rPr>
                        <a:t> N</a:t>
                      </a:r>
                      <a:endParaRPr lang="en-US" dirty="0"/>
                    </a:p>
                  </a:txBody>
                  <a:tcPr vert="vert27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2204864"/>
            <a:ext cx="6799072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056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Okay now things are getting tougher!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96752"/>
            <a:ext cx="6540500" cy="43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09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Okay now things are getting tougher!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96752"/>
            <a:ext cx="6540500" cy="43688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004048" y="1268761"/>
            <a:ext cx="3888432" cy="936104"/>
          </a:xfrm>
          <a:solidFill>
            <a:srgbClr val="FFFFFF"/>
          </a:solidFill>
        </p:spPr>
        <p:txBody>
          <a:bodyPr/>
          <a:lstStyle/>
          <a:p>
            <a:r>
              <a:rPr lang="en-US" sz="2800" dirty="0" smtClean="0"/>
              <a:t>Step 1: O(P)</a:t>
            </a:r>
          </a:p>
          <a:p>
            <a:pPr lvl="1"/>
            <a:r>
              <a:rPr lang="en-US" sz="2400" dirty="0" smtClean="0"/>
              <a:t>P = number of people</a:t>
            </a: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5004048" y="2636912"/>
            <a:ext cx="3888432" cy="936104"/>
          </a:xfrm>
          <a:prstGeom prst="rect">
            <a:avLst/>
          </a:prstGeom>
          <a:solidFill>
            <a:srgbClr val="FFFFFF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BD605"/>
              </a:buClr>
              <a:buSzPct val="100000"/>
              <a:buFont typeface="Wingdings 3" pitchFamily="18" charset="2"/>
              <a:buChar char=""/>
              <a:defRPr sz="32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AEEF"/>
              </a:buClr>
              <a:buSzPct val="55000"/>
              <a:buFont typeface="Wingdings" pitchFamily="2" charset="2"/>
              <a:buChar char="n"/>
              <a:defRPr sz="2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Step 2: O(P * </a:t>
            </a:r>
            <a:r>
              <a:rPr lang="en-US" sz="2800" dirty="0"/>
              <a:t>Y</a:t>
            </a:r>
            <a:r>
              <a:rPr lang="en-US" sz="2800" dirty="0" smtClean="0"/>
              <a:t>)</a:t>
            </a:r>
          </a:p>
          <a:p>
            <a:pPr lvl="1"/>
            <a:r>
              <a:rPr lang="en-US" sz="2400" dirty="0"/>
              <a:t>Y</a:t>
            </a:r>
            <a:r>
              <a:rPr lang="en-US" sz="2400" dirty="0" smtClean="0"/>
              <a:t> = max life span</a:t>
            </a: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5076056" y="4365104"/>
            <a:ext cx="3888432" cy="936104"/>
          </a:xfrm>
          <a:prstGeom prst="rect">
            <a:avLst/>
          </a:prstGeom>
          <a:solidFill>
            <a:srgbClr val="FFFFFF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BD605"/>
              </a:buClr>
              <a:buSzPct val="100000"/>
              <a:buFont typeface="Wingdings 3" pitchFamily="18" charset="2"/>
              <a:buChar char=""/>
              <a:defRPr sz="32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AEEF"/>
              </a:buClr>
              <a:buSzPct val="55000"/>
              <a:buFont typeface="Wingdings" pitchFamily="2" charset="2"/>
              <a:buChar char="n"/>
              <a:defRPr sz="2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Step 3: O(L)</a:t>
            </a:r>
          </a:p>
          <a:p>
            <a:pPr lvl="1"/>
            <a:r>
              <a:rPr lang="en-US" sz="2400" dirty="0"/>
              <a:t>L</a:t>
            </a:r>
            <a:r>
              <a:rPr lang="en-US" sz="2400" dirty="0" smtClean="0"/>
              <a:t> = last death year</a:t>
            </a: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827584" y="5697790"/>
            <a:ext cx="7632848" cy="611530"/>
          </a:xfrm>
          <a:prstGeom prst="rect">
            <a:avLst/>
          </a:prstGeom>
          <a:solidFill>
            <a:srgbClr val="FFFFFF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BD605"/>
              </a:buClr>
              <a:buSzPct val="100000"/>
              <a:buFont typeface="Wingdings 3" pitchFamily="18" charset="2"/>
              <a:buChar char=""/>
              <a:defRPr sz="32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AEEF"/>
              </a:buClr>
              <a:buSzPct val="55000"/>
              <a:buFont typeface="Wingdings" pitchFamily="2" charset="2"/>
              <a:buChar char="n"/>
              <a:defRPr sz="2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O(P + P * Y + L) </a:t>
            </a:r>
            <a:r>
              <a:rPr lang="en-US" sz="2800" dirty="0" smtClean="0">
                <a:sym typeface="Wingdings"/>
              </a:rPr>
              <a:t> O(P * Y + L)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259813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Validate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Validate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Runtime?</a:t>
            </a:r>
          </a:p>
          <a:p>
            <a:pPr lvl="1"/>
            <a:r>
              <a:rPr lang="en-US" dirty="0" smtClean="0"/>
              <a:t>undefined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3" y="2132856"/>
            <a:ext cx="5832649" cy="237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72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Fibonacci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Runtime?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Eeek</a:t>
            </a:r>
            <a:r>
              <a:rPr lang="en-US" dirty="0" smtClean="0"/>
              <a:t>. Recursion?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1" y="2204864"/>
            <a:ext cx="6912769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89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Fibonacci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Eeek</a:t>
            </a:r>
            <a:r>
              <a:rPr lang="en-US" dirty="0" smtClean="0"/>
              <a:t>. Recursion?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2204864"/>
            <a:ext cx="4165600" cy="1562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4005064"/>
            <a:ext cx="6886237" cy="21770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6056" y="1124744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Height of 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Each level doubles # nodes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ym typeface="Wingdings"/>
              </a:rPr>
              <a:t> O(2</a:t>
            </a:r>
            <a:r>
              <a:rPr lang="en-US" baseline="30000" dirty="0">
                <a:sym typeface="Wingdings"/>
              </a:rPr>
              <a:t>N</a:t>
            </a:r>
            <a:r>
              <a:rPr lang="en-US" dirty="0" smtClean="0">
                <a:sym typeface="Wingdings"/>
              </a:rPr>
              <a:t>) time</a:t>
            </a:r>
            <a:r>
              <a:rPr lang="en-US" dirty="0" smtClean="0">
                <a:solidFill>
                  <a:srgbClr val="E46C0A"/>
                </a:solidFill>
                <a:sym typeface="Wingdings"/>
              </a:rPr>
              <a:t> ***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ym typeface="Wingdings"/>
              </a:rPr>
              <a:t> O(N) space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E46C0A"/>
              </a:solidFill>
              <a:sym typeface="Wingdings"/>
            </a:endParaRPr>
          </a:p>
          <a:p>
            <a:r>
              <a:rPr lang="en-US" sz="1200" i="1" dirty="0" smtClean="0">
                <a:solidFill>
                  <a:srgbClr val="E46C0A"/>
                </a:solidFill>
                <a:sym typeface="Wingdings"/>
              </a:rPr>
              <a:t>Actually slightly less for complex math reasons.</a:t>
            </a:r>
            <a:endParaRPr lang="en-US" i="1" dirty="0" smtClean="0">
              <a:solidFill>
                <a:srgbClr val="E46C0A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327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Fibonacci, part 2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Runtime?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Eeek</a:t>
            </a:r>
            <a:r>
              <a:rPr lang="en-US" dirty="0" smtClean="0"/>
              <a:t>. Recursion?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4581128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Height of 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Each level has &lt;= 2 nodes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ym typeface="Wingdings"/>
              </a:rPr>
              <a:t> O(N) time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ym typeface="Wingdings"/>
              </a:rPr>
              <a:t> O(N) space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132856"/>
            <a:ext cx="5422900" cy="17907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4365104"/>
            <a:ext cx="4407520" cy="158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834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Reminders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Drop constants</a:t>
            </a:r>
          </a:p>
          <a:p>
            <a:r>
              <a:rPr lang="en-US" dirty="0" smtClean="0"/>
              <a:t>Don’t drop non-constants</a:t>
            </a:r>
          </a:p>
          <a:p>
            <a:r>
              <a:rPr lang="en-US" dirty="0" smtClean="0"/>
              <a:t>Different variables</a:t>
            </a:r>
          </a:p>
          <a:p>
            <a:r>
              <a:rPr lang="en-US" dirty="0" smtClean="0"/>
              <a:t>Avoid ‘n’</a:t>
            </a:r>
          </a:p>
          <a:p>
            <a:r>
              <a:rPr lang="en-US" dirty="0" smtClean="0"/>
              <a:t>Add vs. Multiply</a:t>
            </a:r>
          </a:p>
          <a:p>
            <a:r>
              <a:rPr lang="en-US" dirty="0" smtClean="0"/>
              <a:t>Recursion call tree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022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Solving Algorithms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How to… attempt to solve a hard problem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20789275">
            <a:off x="1242830" y="1802455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00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dirty="0" smtClean="0"/>
              <a:t>What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200" dirty="0"/>
              <a:t>i</a:t>
            </a:r>
            <a:r>
              <a:rPr lang="en-US" sz="3200" dirty="0" smtClean="0"/>
              <a:t>s NOT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200" dirty="0" smtClean="0"/>
              <a:t>expected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To know the answers</a:t>
            </a:r>
          </a:p>
          <a:p>
            <a:r>
              <a:rPr lang="en-US" dirty="0" smtClean="0"/>
              <a:t>To solve immediately</a:t>
            </a:r>
          </a:p>
          <a:p>
            <a:r>
              <a:rPr lang="en-US" dirty="0" smtClean="0"/>
              <a:t>To code perfectly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95936" y="3645024"/>
            <a:ext cx="4248472" cy="107721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/>
              <a:t>(It’s nice. It just doesn’t happen*.)</a:t>
            </a:r>
            <a:endParaRPr lang="en-US" sz="32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211960" y="5589240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* Okay fine. It happened once, in 2000+ hiring packets.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43995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Hi! I’m Gayle </a:t>
            </a:r>
            <a:r>
              <a:rPr lang="en-US" dirty="0" err="1" smtClean="0"/>
              <a:t>Laakmann</a:t>
            </a:r>
            <a:r>
              <a:rPr lang="en-US" dirty="0" smtClean="0"/>
              <a:t> McDowell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592" y="2432715"/>
            <a:ext cx="2028964" cy="7463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6132" y="2343917"/>
            <a:ext cx="597226" cy="6997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8833" y="2526818"/>
            <a:ext cx="1775339" cy="5887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336" y="3231828"/>
            <a:ext cx="2011485" cy="724134"/>
          </a:xfrm>
          <a:prstGeom prst="rect">
            <a:avLst/>
          </a:prstGeom>
        </p:spPr>
      </p:pic>
      <p:pic>
        <p:nvPicPr>
          <p:cNvPr id="11" name="Picture 10" descr="Cracking the PM Interview - Fron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846" y="4791648"/>
            <a:ext cx="795454" cy="1198414"/>
          </a:xfrm>
          <a:prstGeom prst="rect">
            <a:avLst/>
          </a:prstGeom>
          <a:ln w="12700" cap="sq" cmpd="sng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715504" y="4189203"/>
            <a:ext cx="2753681" cy="448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000" dirty="0" smtClean="0">
                <a:latin typeface="Calibri"/>
                <a:cs typeface="Calibri"/>
              </a:rPr>
              <a:t>Author</a:t>
            </a:r>
            <a:endParaRPr lang="en-US" sz="2000" dirty="0">
              <a:latin typeface="Calibri"/>
              <a:cs typeface="Calibri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0590" y="4791648"/>
            <a:ext cx="1095692" cy="1198413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3501550" y="4206287"/>
            <a:ext cx="2753681" cy="448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000" dirty="0" smtClean="0">
                <a:latin typeface="Calibri"/>
                <a:cs typeface="Calibri"/>
              </a:rPr>
              <a:t>Interview Coach</a:t>
            </a:r>
            <a:endParaRPr lang="en-US" sz="2000" dirty="0">
              <a:latin typeface="Calibri"/>
              <a:cs typeface="Calibri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880930" y="4209027"/>
            <a:ext cx="2753681" cy="448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000" dirty="0" smtClean="0">
                <a:latin typeface="Calibri"/>
                <a:cs typeface="Calibri"/>
              </a:rPr>
              <a:t>Interview Consulting</a:t>
            </a:r>
            <a:endParaRPr lang="en-US" sz="2000" dirty="0">
              <a:latin typeface="Calibri"/>
              <a:cs typeface="Calibri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01147" y="4798574"/>
            <a:ext cx="1381814" cy="1381814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>
            <a:off x="5862040" y="3955962"/>
            <a:ext cx="1207165" cy="2332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304235" y="2219558"/>
            <a:ext cx="73303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83768" y="1556792"/>
            <a:ext cx="1122858" cy="40644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62040" y="1556792"/>
            <a:ext cx="1585682" cy="389373"/>
          </a:xfrm>
          <a:prstGeom prst="rect">
            <a:avLst/>
          </a:prstGeom>
        </p:spPr>
      </p:pic>
      <p:cxnSp>
        <p:nvCxnSpPr>
          <p:cNvPr id="22" name="Straight Arrow Connector 21"/>
          <p:cNvCxnSpPr>
            <a:endCxn id="13" idx="0"/>
          </p:cNvCxnSpPr>
          <p:nvPr/>
        </p:nvCxnSpPr>
        <p:spPr>
          <a:xfrm flipH="1">
            <a:off x="2092345" y="3955962"/>
            <a:ext cx="1376840" cy="2332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298253" y="3231828"/>
            <a:ext cx="73303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Cracking the Tech Career - Front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476" y="4797152"/>
            <a:ext cx="775420" cy="1197864"/>
          </a:xfrm>
          <a:prstGeom prst="rect">
            <a:avLst/>
          </a:prstGeom>
          <a:ln w="12700" cap="sq" cmpd="sng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1331640" y="256490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nsolas"/>
                <a:cs typeface="Consolas"/>
              </a:rPr>
              <a:t>&lt;</a:t>
            </a:r>
            <a:r>
              <a:rPr lang="en-US" sz="2400" dirty="0" err="1" smtClean="0">
                <a:latin typeface="Consolas"/>
                <a:cs typeface="Consolas"/>
              </a:rPr>
              <a:t>dev</a:t>
            </a:r>
            <a:r>
              <a:rPr lang="en-US" sz="2400" dirty="0" smtClean="0">
                <a:latin typeface="Consolas"/>
                <a:cs typeface="Consolas"/>
              </a:rPr>
              <a:t>&gt;</a:t>
            </a:r>
            <a:endParaRPr lang="en-US" sz="2400" dirty="0">
              <a:latin typeface="Consolas"/>
              <a:cs typeface="Consola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96336" y="2564904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nsolas"/>
                <a:cs typeface="Consolas"/>
              </a:rPr>
              <a:t>&lt;/</a:t>
            </a:r>
            <a:r>
              <a:rPr lang="en-US" sz="2400" dirty="0" err="1" smtClean="0">
                <a:latin typeface="Consolas"/>
                <a:cs typeface="Consolas"/>
              </a:rPr>
              <a:t>dev</a:t>
            </a:r>
            <a:r>
              <a:rPr lang="en-US" sz="2400" dirty="0" smtClean="0">
                <a:latin typeface="Consolas"/>
                <a:cs typeface="Consolas"/>
              </a:rPr>
              <a:t>&gt;</a:t>
            </a:r>
            <a:endParaRPr lang="en-US" sz="2400" dirty="0">
              <a:latin typeface="Consolas"/>
              <a:cs typeface="Consola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31640" y="148478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nsolas"/>
                <a:cs typeface="Consolas"/>
              </a:rPr>
              <a:t>(CS)</a:t>
            </a:r>
            <a:endParaRPr lang="en-US" sz="2400" dirty="0">
              <a:latin typeface="Consolas"/>
              <a:cs typeface="Consola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40352" y="1484784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nsolas"/>
                <a:cs typeface="Consolas"/>
              </a:rPr>
              <a:t>(MBA)</a:t>
            </a:r>
            <a:endParaRPr lang="en-US" sz="2400" dirty="0">
              <a:latin typeface="Consolas"/>
              <a:cs typeface="Consolas"/>
            </a:endParaRPr>
          </a:p>
        </p:txBody>
      </p:sp>
      <p:pic>
        <p:nvPicPr>
          <p:cNvPr id="28" name="Picture 27" descr="CtCI v6 - Front Cover Flat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97152"/>
            <a:ext cx="837901" cy="1196846"/>
          </a:xfrm>
          <a:prstGeom prst="rect">
            <a:avLst/>
          </a:prstGeom>
          <a:ln w="12700" cap="sq" cmpd="sng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643298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dirty="0" smtClean="0"/>
              <a:t>What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200" dirty="0" smtClean="0"/>
              <a:t>IS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200" dirty="0" smtClean="0"/>
              <a:t>expected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779912" y="476672"/>
            <a:ext cx="4823768" cy="5112097"/>
          </a:xfrm>
        </p:spPr>
        <p:txBody>
          <a:bodyPr/>
          <a:lstStyle/>
          <a:p>
            <a:r>
              <a:rPr lang="en-US" sz="2800" dirty="0" smtClean="0"/>
              <a:t>Be excited about hard problems</a:t>
            </a:r>
          </a:p>
          <a:p>
            <a:r>
              <a:rPr lang="en-US" sz="2800" dirty="0" smtClean="0"/>
              <a:t>Drive!</a:t>
            </a:r>
          </a:p>
          <a:p>
            <a:pPr lvl="1"/>
            <a:r>
              <a:rPr lang="en-US" sz="2200" dirty="0" smtClean="0"/>
              <a:t>Keep trying when stuck</a:t>
            </a:r>
          </a:p>
          <a:p>
            <a:pPr lvl="1"/>
            <a:r>
              <a:rPr lang="en-US" sz="2400" dirty="0"/>
              <a:t>More than just “correct</a:t>
            </a:r>
            <a:r>
              <a:rPr lang="en-US" sz="2400" dirty="0" smtClean="0"/>
              <a:t>”</a:t>
            </a:r>
            <a:endParaRPr lang="en-US" sz="2200" dirty="0" smtClean="0"/>
          </a:p>
          <a:p>
            <a:r>
              <a:rPr lang="en-US" sz="2800" dirty="0" smtClean="0"/>
              <a:t>Pay attention to me!</a:t>
            </a:r>
          </a:p>
          <a:p>
            <a:r>
              <a:rPr lang="en-US" sz="2800" dirty="0"/>
              <a:t>W</a:t>
            </a:r>
            <a:r>
              <a:rPr lang="en-US" sz="2800" dirty="0" smtClean="0"/>
              <a:t>rite </a:t>
            </a:r>
            <a:r>
              <a:rPr lang="en-US" sz="2800" dirty="0"/>
              <a:t>real </a:t>
            </a:r>
            <a:r>
              <a:rPr lang="en-US" sz="2800" dirty="0" smtClean="0"/>
              <a:t>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95936" y="4797152"/>
            <a:ext cx="4248472" cy="107721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/>
              <a:t>Show me how you think!</a:t>
            </a:r>
            <a:endParaRPr lang="en-US" sz="3200" b="1" i="1" dirty="0"/>
          </a:p>
        </p:txBody>
      </p:sp>
    </p:spTree>
    <p:extLst>
      <p:ext uri="{BB962C8B-B14F-4D97-AF65-F5344CB8AC3E}">
        <p14:creationId xmlns:p14="http://schemas.microsoft.com/office/powerpoint/2010/main" val="2637768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dirty="0" smtClean="0"/>
              <a:t>How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200" dirty="0" smtClean="0"/>
              <a:t>To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200" dirty="0" smtClean="0"/>
              <a:t>Approach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6059825" y="3237320"/>
            <a:ext cx="5314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CrackingTheCoding</a:t>
            </a:r>
            <a:r>
              <a:rPr lang="en-US" dirty="0" err="1"/>
              <a:t>I</a:t>
            </a:r>
            <a:r>
              <a:rPr lang="en-US" dirty="0" err="1" smtClean="0"/>
              <a:t>nterview.com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 “Resources”</a:t>
            </a:r>
            <a:endParaRPr lang="en-US" dirty="0"/>
          </a:p>
        </p:txBody>
      </p:sp>
      <p:pic>
        <p:nvPicPr>
          <p:cNvPr id="9" name="Picture 8" descr="Cracking the Coding Skills - V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0"/>
            <a:ext cx="5038557" cy="65253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20789275">
            <a:off x="450742" y="4970806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833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1556792"/>
            <a:ext cx="2520280" cy="3822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400" b="1" dirty="0">
                <a:solidFill>
                  <a:schemeClr val="bg1"/>
                </a:solidFill>
              </a:rPr>
              <a:t>s</a:t>
            </a:r>
            <a:r>
              <a:rPr lang="en-US" sz="5400" b="1" dirty="0" smtClean="0">
                <a:solidFill>
                  <a:schemeClr val="bg1"/>
                </a:solidFill>
              </a:rPr>
              <a:t>tep</a:t>
            </a:r>
          </a:p>
          <a:p>
            <a:pPr algn="ctr">
              <a:lnSpc>
                <a:spcPct val="80000"/>
              </a:lnSpc>
            </a:pPr>
            <a:r>
              <a:rPr lang="en-US" sz="23900" b="1" dirty="0" smtClean="0">
                <a:solidFill>
                  <a:schemeClr val="bg1"/>
                </a:solidFill>
              </a:rPr>
              <a:t>1</a:t>
            </a:r>
            <a:endParaRPr lang="en-US" sz="23900" b="1" dirty="0">
              <a:solidFill>
                <a:schemeClr val="bg1"/>
              </a:solidFill>
            </a:endParaRPr>
          </a:p>
        </p:txBody>
      </p:sp>
      <p:sp>
        <p:nvSpPr>
          <p:cNvPr id="14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491880" y="188640"/>
            <a:ext cx="4967908" cy="576064"/>
          </a:xfrm>
        </p:spPr>
        <p:txBody>
          <a:bodyPr/>
          <a:lstStyle/>
          <a:p>
            <a:r>
              <a:rPr lang="en-US" dirty="0" smtClean="0"/>
              <a:t>Listen (for clues)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1905147"/>
            <a:ext cx="5040560" cy="301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386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What’s the clue?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600" dirty="0" smtClean="0"/>
              <a:t>Anagram server</a:t>
            </a:r>
          </a:p>
          <a:p>
            <a:pPr lvl="1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Ex: rates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-&gt; aster, stare,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</a:rPr>
              <a:t>taser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, tears</a:t>
            </a:r>
          </a:p>
          <a:p>
            <a:pPr marL="457200" lvl="1" indent="0">
              <a:buNone/>
            </a:pPr>
            <a:endParaRPr lang="en-US" sz="3000" dirty="0" smtClean="0"/>
          </a:p>
          <a:p>
            <a:r>
              <a:rPr lang="en-US" sz="3600" dirty="0" smtClean="0"/>
              <a:t>Clue: </a:t>
            </a:r>
            <a:r>
              <a:rPr lang="en-US" sz="3600" dirty="0"/>
              <a:t>why is it on a server?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567739"/>
              </p:ext>
            </p:extLst>
          </p:nvPr>
        </p:nvGraphicFramePr>
        <p:xfrm>
          <a:off x="755576" y="3933056"/>
          <a:ext cx="7488832" cy="2232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4680520"/>
              </a:tblGrid>
              <a:tr h="446450">
                <a:tc>
                  <a:txBody>
                    <a:bodyPr/>
                    <a:lstStyle/>
                    <a:p>
                      <a:r>
                        <a:rPr lang="en-US" dirty="0" smtClean="0"/>
                        <a:t>Key (sorted string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Value (list of words)</a:t>
                      </a:r>
                      <a:endParaRPr lang="en-US" dirty="0"/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aerst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rates, aster</a:t>
                      </a:r>
                      <a:r>
                        <a:rPr lang="en-US" baseline="0" dirty="0" smtClean="0"/>
                        <a:t>, stare, </a:t>
                      </a:r>
                      <a:r>
                        <a:rPr lang="en-US" baseline="0" dirty="0" err="1" smtClean="0"/>
                        <a:t>taser</a:t>
                      </a:r>
                      <a:r>
                        <a:rPr lang="en-US" baseline="0" dirty="0" smtClean="0"/>
                        <a:t>, tears,</a:t>
                      </a:r>
                      <a:endParaRPr lang="en-US" dirty="0"/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dgo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dog, god</a:t>
                      </a:r>
                      <a:endParaRPr lang="en-US" dirty="0"/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acll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call</a:t>
                      </a:r>
                      <a:endParaRPr lang="en-US" dirty="0"/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44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1556792"/>
            <a:ext cx="2520280" cy="3822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400" b="1" dirty="0">
                <a:solidFill>
                  <a:schemeClr val="bg1"/>
                </a:solidFill>
              </a:rPr>
              <a:t>s</a:t>
            </a:r>
            <a:r>
              <a:rPr lang="en-US" sz="5400" b="1" dirty="0" smtClean="0">
                <a:solidFill>
                  <a:schemeClr val="bg1"/>
                </a:solidFill>
              </a:rPr>
              <a:t>tep</a:t>
            </a:r>
          </a:p>
          <a:p>
            <a:pPr algn="ctr">
              <a:lnSpc>
                <a:spcPct val="80000"/>
              </a:lnSpc>
            </a:pPr>
            <a:r>
              <a:rPr lang="en-US" sz="23900" b="1" dirty="0" smtClean="0">
                <a:solidFill>
                  <a:schemeClr val="bg1"/>
                </a:solidFill>
              </a:rPr>
              <a:t>2</a:t>
            </a:r>
            <a:endParaRPr lang="en-US" sz="23900" b="1" dirty="0">
              <a:solidFill>
                <a:schemeClr val="bg1"/>
              </a:solidFill>
            </a:endParaRPr>
          </a:p>
        </p:txBody>
      </p:sp>
      <p:sp>
        <p:nvSpPr>
          <p:cNvPr id="14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491880" y="188640"/>
            <a:ext cx="4967908" cy="576064"/>
          </a:xfrm>
        </p:spPr>
        <p:txBody>
          <a:bodyPr/>
          <a:lstStyle/>
          <a:p>
            <a:r>
              <a:rPr lang="en-US" dirty="0" smtClean="0"/>
              <a:t>Draw an Example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3888" y="1268760"/>
            <a:ext cx="4824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6BD605"/>
              </a:buClr>
              <a:buSzPct val="100000"/>
              <a:buFont typeface="Wingdings 3" pitchFamily="18" charset="2"/>
              <a:buChar char=""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INTERSECTION SIZE: Find 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 elements in common between two sorted, distinct arrays: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402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Ex: Intersection of Two Sorted Arrays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Most people draw something like this:</a:t>
            </a:r>
          </a:p>
          <a:p>
            <a:pPr marL="114300" indent="0" algn="ctr">
              <a:buNone/>
            </a:pPr>
            <a:r>
              <a:rPr lang="en-US" sz="4800" dirty="0"/>
              <a:t>[1, 12, 15, 19]</a:t>
            </a:r>
          </a:p>
          <a:p>
            <a:pPr marL="114300" indent="0" algn="ctr">
              <a:buNone/>
            </a:pPr>
            <a:r>
              <a:rPr lang="en-US" sz="4800" dirty="0"/>
              <a:t>[2, 12, </a:t>
            </a:r>
            <a:r>
              <a:rPr lang="en-US" sz="4800" dirty="0" smtClean="0"/>
              <a:t>13, </a:t>
            </a:r>
            <a:r>
              <a:rPr lang="en-US" sz="4800" dirty="0"/>
              <a:t>20] 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Too small</a:t>
            </a:r>
          </a:p>
          <a:p>
            <a:pPr lvl="1"/>
            <a:r>
              <a:rPr lang="en-US" dirty="0" smtClean="0"/>
              <a:t>Too special-case-y </a:t>
            </a:r>
          </a:p>
          <a:p>
            <a:pPr lvl="2"/>
            <a:r>
              <a:rPr lang="en-US" dirty="0" smtClean="0"/>
              <a:t>same size, one common element, same index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929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Ex: Intersection of Two Sorted Arrays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Better:</a:t>
            </a:r>
          </a:p>
          <a:p>
            <a:pPr marL="114300" indent="0">
              <a:buNone/>
            </a:pPr>
            <a:r>
              <a:rPr lang="en-US" sz="4800" dirty="0" smtClean="0"/>
              <a:t>	[</a:t>
            </a:r>
            <a:r>
              <a:rPr lang="en-US" sz="4800" dirty="0"/>
              <a:t>1, 12, 15, 19, 20, 21]</a:t>
            </a:r>
          </a:p>
          <a:p>
            <a:pPr marL="114300" indent="0">
              <a:buNone/>
            </a:pPr>
            <a:r>
              <a:rPr lang="en-US" sz="4800" dirty="0" smtClean="0"/>
              <a:t>	[</a:t>
            </a:r>
            <a:r>
              <a:rPr lang="en-US" sz="4800" dirty="0"/>
              <a:t>2, 15, 17, 19, 21, 25, 27] 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Big</a:t>
            </a:r>
          </a:p>
          <a:p>
            <a:pPr lvl="1"/>
            <a:r>
              <a:rPr lang="en-US" dirty="0" smtClean="0"/>
              <a:t>No special cases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961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1556792"/>
            <a:ext cx="2520280" cy="3822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400" b="1" dirty="0">
                <a:solidFill>
                  <a:schemeClr val="bg1"/>
                </a:solidFill>
              </a:rPr>
              <a:t>s</a:t>
            </a:r>
            <a:r>
              <a:rPr lang="en-US" sz="5400" b="1" dirty="0" smtClean="0">
                <a:solidFill>
                  <a:schemeClr val="bg1"/>
                </a:solidFill>
              </a:rPr>
              <a:t>tep</a:t>
            </a:r>
          </a:p>
          <a:p>
            <a:pPr algn="ctr">
              <a:lnSpc>
                <a:spcPct val="80000"/>
              </a:lnSpc>
            </a:pPr>
            <a:r>
              <a:rPr lang="en-US" sz="23900" b="1" dirty="0" smtClean="0">
                <a:solidFill>
                  <a:schemeClr val="bg1"/>
                </a:solidFill>
              </a:rPr>
              <a:t>2</a:t>
            </a:r>
            <a:endParaRPr lang="en-US" sz="23900" b="1" dirty="0">
              <a:solidFill>
                <a:schemeClr val="bg1"/>
              </a:solidFill>
            </a:endParaRPr>
          </a:p>
        </p:txBody>
      </p:sp>
      <p:sp>
        <p:nvSpPr>
          <p:cNvPr id="14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491880" y="188640"/>
            <a:ext cx="4967908" cy="576064"/>
          </a:xfrm>
        </p:spPr>
        <p:txBody>
          <a:bodyPr/>
          <a:lstStyle/>
          <a:p>
            <a:r>
              <a:rPr lang="en-US" dirty="0" smtClean="0"/>
              <a:t>Draw an Example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995936" y="1340768"/>
            <a:ext cx="3960440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Big Enough</a:t>
            </a:r>
            <a:endParaRPr lang="en-US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95936" y="3861048"/>
            <a:ext cx="3960440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General Purpose</a:t>
            </a:r>
            <a:endParaRPr lang="en-US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95936" y="2492896"/>
            <a:ext cx="3960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/>
              <a:t>+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1947561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1556792"/>
            <a:ext cx="2520280" cy="3822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400" b="1" dirty="0">
                <a:solidFill>
                  <a:schemeClr val="bg1"/>
                </a:solidFill>
              </a:rPr>
              <a:t>s</a:t>
            </a:r>
            <a:r>
              <a:rPr lang="en-US" sz="5400" b="1" dirty="0" smtClean="0">
                <a:solidFill>
                  <a:schemeClr val="bg1"/>
                </a:solidFill>
              </a:rPr>
              <a:t>tep</a:t>
            </a:r>
          </a:p>
          <a:p>
            <a:pPr algn="ctr">
              <a:lnSpc>
                <a:spcPct val="80000"/>
              </a:lnSpc>
            </a:pPr>
            <a:r>
              <a:rPr lang="en-US" sz="23900" b="1" dirty="0" smtClean="0">
                <a:solidFill>
                  <a:schemeClr val="bg1"/>
                </a:solidFill>
              </a:rPr>
              <a:t>3</a:t>
            </a:r>
            <a:endParaRPr lang="en-US" sz="23900" b="1" dirty="0">
              <a:solidFill>
                <a:schemeClr val="bg1"/>
              </a:solidFill>
            </a:endParaRPr>
          </a:p>
        </p:txBody>
      </p:sp>
      <p:sp>
        <p:nvSpPr>
          <p:cNvPr id="14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491880" y="188640"/>
            <a:ext cx="4967908" cy="576064"/>
          </a:xfrm>
        </p:spPr>
        <p:txBody>
          <a:bodyPr/>
          <a:lstStyle/>
          <a:p>
            <a:r>
              <a:rPr lang="en-US" dirty="0" smtClean="0"/>
              <a:t>Brute Force / Naive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1484784"/>
            <a:ext cx="4893972" cy="27632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91880" y="5301208"/>
            <a:ext cx="4896544" cy="58477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Stupid &amp; terrible is okay!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209374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1556792"/>
            <a:ext cx="2520280" cy="3822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400" b="1" dirty="0">
                <a:solidFill>
                  <a:schemeClr val="bg1"/>
                </a:solidFill>
              </a:rPr>
              <a:t>s</a:t>
            </a:r>
            <a:r>
              <a:rPr lang="en-US" sz="5400" b="1" dirty="0" smtClean="0">
                <a:solidFill>
                  <a:schemeClr val="bg1"/>
                </a:solidFill>
              </a:rPr>
              <a:t>tep</a:t>
            </a:r>
          </a:p>
          <a:p>
            <a:pPr algn="ctr">
              <a:lnSpc>
                <a:spcPct val="80000"/>
              </a:lnSpc>
            </a:pPr>
            <a:r>
              <a:rPr lang="en-US" sz="23900" b="1" dirty="0" smtClean="0">
                <a:solidFill>
                  <a:schemeClr val="bg1"/>
                </a:solidFill>
              </a:rPr>
              <a:t>4</a:t>
            </a:r>
            <a:endParaRPr lang="en-US" sz="23900" b="1" dirty="0">
              <a:solidFill>
                <a:schemeClr val="bg1"/>
              </a:solidFill>
            </a:endParaRPr>
          </a:p>
        </p:txBody>
      </p:sp>
      <p:sp>
        <p:nvSpPr>
          <p:cNvPr id="14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491880" y="188640"/>
            <a:ext cx="4967908" cy="576064"/>
          </a:xfrm>
        </p:spPr>
        <p:txBody>
          <a:bodyPr/>
          <a:lstStyle/>
          <a:p>
            <a:r>
              <a:rPr lang="en-US" dirty="0" smtClean="0"/>
              <a:t>Optimize</a:t>
            </a:r>
            <a:endParaRPr lang="en-US" dirty="0"/>
          </a:p>
        </p:txBody>
      </p:sp>
      <p:sp>
        <p:nvSpPr>
          <p:cNvPr id="8" name="Curved Right Arrow 7"/>
          <p:cNvSpPr/>
          <p:nvPr/>
        </p:nvSpPr>
        <p:spPr>
          <a:xfrm flipH="1">
            <a:off x="7308304" y="2204864"/>
            <a:ext cx="1218640" cy="3176868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6056" y="1988840"/>
            <a:ext cx="2128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Walk through brute force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825779" y="4635207"/>
            <a:ext cx="2656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Look for optimizations</a:t>
            </a:r>
          </a:p>
        </p:txBody>
      </p:sp>
      <p:sp>
        <p:nvSpPr>
          <p:cNvPr id="12" name="Curved Right Arrow 11"/>
          <p:cNvSpPr/>
          <p:nvPr/>
        </p:nvSpPr>
        <p:spPr>
          <a:xfrm rot="10800000" flipH="1">
            <a:off x="3713400" y="2132856"/>
            <a:ext cx="1218640" cy="3176868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678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Yes! Slides are online!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4800" dirty="0" err="1" smtClean="0"/>
              <a:t>Gayle.com</a:t>
            </a:r>
            <a:endParaRPr lang="en-US" sz="4800" dirty="0" smtClean="0"/>
          </a:p>
          <a:p>
            <a:pPr lvl="1">
              <a:buFont typeface="Wingdings" charset="0"/>
              <a:buChar char="à"/>
            </a:pPr>
            <a:r>
              <a:rPr lang="en-US" sz="4000" dirty="0" smtClean="0">
                <a:sym typeface="Wingdings"/>
              </a:rPr>
              <a:t> Click “Events”</a:t>
            </a:r>
          </a:p>
          <a:p>
            <a:pPr lvl="1">
              <a:buFont typeface="Wingdings" charset="0"/>
              <a:buChar char="à"/>
            </a:pPr>
            <a:r>
              <a:rPr lang="en-US" sz="4000" dirty="0" smtClean="0">
                <a:sym typeface="Wingdings"/>
              </a:rPr>
              <a:t> Ctrl-F for “Facebook”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 rot="20789275">
            <a:off x="4123150" y="4754783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1916832"/>
            <a:ext cx="1990274" cy="18448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248" y="2348880"/>
            <a:ext cx="1984911" cy="176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05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Techniques to Develop Algorithms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BUD</a:t>
            </a:r>
          </a:p>
          <a:p>
            <a:r>
              <a:rPr lang="en-US" dirty="0" smtClean="0"/>
              <a:t>Space and Time</a:t>
            </a:r>
          </a:p>
          <a:p>
            <a:r>
              <a:rPr lang="en-US" dirty="0" smtClean="0"/>
              <a:t>Do It Yourself</a:t>
            </a:r>
          </a:p>
          <a:p>
            <a:r>
              <a:rPr lang="en-US" dirty="0" smtClean="0"/>
              <a:t>Recursion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20050265">
            <a:off x="4350353" y="3573835"/>
            <a:ext cx="4104456" cy="58477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Push yourself!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248745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(A) Look for BUD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6000" b="1" u="sng" dirty="0" smtClean="0"/>
              <a:t>B</a:t>
            </a:r>
            <a:r>
              <a:rPr lang="en-US" sz="6000" dirty="0" smtClean="0"/>
              <a:t>ottlenecks</a:t>
            </a:r>
          </a:p>
          <a:p>
            <a:r>
              <a:rPr lang="en-US" sz="6000" b="1" u="sng" dirty="0" smtClean="0"/>
              <a:t>U</a:t>
            </a:r>
            <a:r>
              <a:rPr lang="en-US" sz="6000" dirty="0" smtClean="0"/>
              <a:t>nnecessary work</a:t>
            </a:r>
          </a:p>
          <a:p>
            <a:r>
              <a:rPr lang="en-US" sz="6000" b="1" u="sng" dirty="0" smtClean="0"/>
              <a:t>D</a:t>
            </a:r>
            <a:r>
              <a:rPr lang="en-US" sz="6000" dirty="0" smtClean="0"/>
              <a:t>uplicated work</a:t>
            </a:r>
            <a:endParaRPr lang="en-US" sz="6000" b="1" u="sng" dirty="0" smtClean="0"/>
          </a:p>
          <a:p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906378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What’s the bottleneck?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571500" indent="-457200"/>
            <a:r>
              <a:rPr lang="en-US" dirty="0" smtClean="0"/>
              <a:t>Ex: counting the intersection</a:t>
            </a:r>
          </a:p>
          <a:p>
            <a:pPr marL="114300" indent="0">
              <a:buNone/>
            </a:pPr>
            <a:r>
              <a:rPr lang="en-US" dirty="0" smtClean="0"/>
              <a:t>	[</a:t>
            </a:r>
            <a:r>
              <a:rPr lang="en-US" dirty="0"/>
              <a:t>1, 12, 15, 19, 20, 21]</a:t>
            </a:r>
          </a:p>
          <a:p>
            <a:pPr marL="114300" indent="0">
              <a:buNone/>
            </a:pPr>
            <a:r>
              <a:rPr lang="en-US" dirty="0" smtClean="0"/>
              <a:t>	[</a:t>
            </a:r>
            <a:r>
              <a:rPr lang="en-US" dirty="0"/>
              <a:t>2, 15, 17, 19, 21, 25, 27] </a:t>
            </a:r>
            <a:endParaRPr lang="en-US" dirty="0" smtClean="0"/>
          </a:p>
          <a:p>
            <a:pPr marL="571500" indent="-457200"/>
            <a:r>
              <a:rPr lang="en-US" dirty="0" smtClean="0"/>
              <a:t>Bottleneck: searching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12360" y="5013176"/>
            <a:ext cx="1152128" cy="144655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8800" b="1" dirty="0" smtClean="0">
                <a:solidFill>
                  <a:srgbClr val="FF6600"/>
                </a:solidFill>
              </a:rPr>
              <a:t>B</a:t>
            </a:r>
            <a:endParaRPr lang="en-US" sz="88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133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What’s unnecessary?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571500" indent="-457200"/>
            <a:r>
              <a:rPr lang="en-US" dirty="0" smtClean="0"/>
              <a:t>Ex: a</a:t>
            </a:r>
            <a:r>
              <a:rPr lang="en-US" baseline="30000" dirty="0" smtClean="0"/>
              <a:t>3</a:t>
            </a:r>
            <a:r>
              <a:rPr lang="en-US" dirty="0" smtClean="0"/>
              <a:t> + b</a:t>
            </a:r>
            <a:r>
              <a:rPr lang="en-US" baseline="30000" dirty="0" smtClean="0"/>
              <a:t>3</a:t>
            </a:r>
            <a:r>
              <a:rPr lang="en-US" dirty="0" smtClean="0"/>
              <a:t> = c</a:t>
            </a:r>
            <a:r>
              <a:rPr lang="en-US" baseline="30000" dirty="0" smtClean="0"/>
              <a:t>3</a:t>
            </a:r>
            <a:r>
              <a:rPr lang="en-US" dirty="0" smtClean="0"/>
              <a:t> + d</a:t>
            </a:r>
            <a:r>
              <a:rPr lang="en-US" baseline="30000" dirty="0" smtClean="0"/>
              <a:t>3</a:t>
            </a:r>
            <a:r>
              <a:rPr lang="en-US" dirty="0" smtClean="0"/>
              <a:t>    </a:t>
            </a:r>
            <a:r>
              <a:rPr lang="en-US" sz="2000" dirty="0" smtClean="0"/>
              <a:t>(1 &lt;= a, b, c, d &lt;= 1000</a:t>
            </a:r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r>
              <a:rPr lang="en-US" dirty="0" smtClean="0"/>
              <a:t>Unnecessary: looking for 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12360" y="5013176"/>
            <a:ext cx="1152128" cy="144655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8800" b="1" dirty="0" smtClean="0">
                <a:solidFill>
                  <a:srgbClr val="FF6600"/>
                </a:solidFill>
              </a:rPr>
              <a:t>U</a:t>
            </a:r>
            <a:endParaRPr lang="en-US" sz="8800" b="1" dirty="0">
              <a:solidFill>
                <a:srgbClr val="FF66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204864"/>
            <a:ext cx="4248472" cy="22469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502689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What’s unnecessary?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571500" indent="-457200"/>
            <a:r>
              <a:rPr lang="en-US" dirty="0" smtClean="0"/>
              <a:t>Ex: a</a:t>
            </a:r>
            <a:r>
              <a:rPr lang="en-US" baseline="30000" dirty="0" smtClean="0"/>
              <a:t>3</a:t>
            </a:r>
            <a:r>
              <a:rPr lang="en-US" dirty="0" smtClean="0"/>
              <a:t> + b</a:t>
            </a:r>
            <a:r>
              <a:rPr lang="en-US" baseline="30000" dirty="0" smtClean="0"/>
              <a:t>3</a:t>
            </a:r>
            <a:r>
              <a:rPr lang="en-US" dirty="0" smtClean="0"/>
              <a:t> = c</a:t>
            </a:r>
            <a:r>
              <a:rPr lang="en-US" baseline="30000" dirty="0" smtClean="0"/>
              <a:t>3</a:t>
            </a:r>
            <a:r>
              <a:rPr lang="en-US" dirty="0" smtClean="0"/>
              <a:t> + d</a:t>
            </a:r>
            <a:r>
              <a:rPr lang="en-US" baseline="30000" dirty="0" smtClean="0"/>
              <a:t>3</a:t>
            </a:r>
            <a:r>
              <a:rPr lang="en-US" dirty="0" smtClean="0"/>
              <a:t>    </a:t>
            </a:r>
            <a:r>
              <a:rPr lang="en-US" sz="2000" dirty="0" smtClean="0"/>
              <a:t>(1 &lt;= a, b, c, d &lt;= 1000</a:t>
            </a:r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r>
              <a:rPr lang="en-US" dirty="0" smtClean="0"/>
              <a:t>Unnecessary: looking for 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12360" y="5013176"/>
            <a:ext cx="1152128" cy="144655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8800" b="1" dirty="0" smtClean="0">
                <a:solidFill>
                  <a:srgbClr val="FF6600"/>
                </a:solidFill>
              </a:rPr>
              <a:t>U</a:t>
            </a:r>
            <a:endParaRPr lang="en-US" sz="8800" b="1" dirty="0">
              <a:solidFill>
                <a:srgbClr val="FF66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7" y="2276872"/>
            <a:ext cx="7508695" cy="20162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496710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What’s duplicated?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571500" indent="-457200"/>
            <a:r>
              <a:rPr lang="en-US" dirty="0" smtClean="0"/>
              <a:t>Ex: a</a:t>
            </a:r>
            <a:r>
              <a:rPr lang="en-US" baseline="30000" dirty="0" smtClean="0"/>
              <a:t>3</a:t>
            </a:r>
            <a:r>
              <a:rPr lang="en-US" dirty="0" smtClean="0"/>
              <a:t> + b</a:t>
            </a:r>
            <a:r>
              <a:rPr lang="en-US" baseline="30000" dirty="0" smtClean="0"/>
              <a:t>3</a:t>
            </a:r>
            <a:r>
              <a:rPr lang="en-US" dirty="0" smtClean="0"/>
              <a:t> = c</a:t>
            </a:r>
            <a:r>
              <a:rPr lang="en-US" baseline="30000" dirty="0" smtClean="0"/>
              <a:t>3</a:t>
            </a:r>
            <a:r>
              <a:rPr lang="en-US" dirty="0" smtClean="0"/>
              <a:t> + d</a:t>
            </a:r>
            <a:r>
              <a:rPr lang="en-US" baseline="30000" dirty="0" smtClean="0"/>
              <a:t>3</a:t>
            </a:r>
            <a:r>
              <a:rPr lang="en-US" dirty="0" smtClean="0"/>
              <a:t>    </a:t>
            </a:r>
            <a:r>
              <a:rPr lang="en-US" sz="2000" dirty="0" smtClean="0"/>
              <a:t>(1 &lt;= a, b, c, d &lt;= 1000</a:t>
            </a:r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114300" indent="0">
              <a:buNone/>
            </a:pPr>
            <a:endParaRPr lang="en-US" dirty="0" smtClean="0"/>
          </a:p>
          <a:p>
            <a:pPr marL="571500" indent="-457200"/>
            <a:r>
              <a:rPr lang="en-US" dirty="0" smtClean="0"/>
              <a:t>Duplicated: c, d pairs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12360" y="5013176"/>
            <a:ext cx="1152128" cy="144655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8800" b="1" dirty="0" smtClean="0">
                <a:solidFill>
                  <a:srgbClr val="FF6600"/>
                </a:solidFill>
              </a:rPr>
              <a:t>D</a:t>
            </a:r>
            <a:endParaRPr lang="en-US" sz="8800" b="1" dirty="0">
              <a:solidFill>
                <a:srgbClr val="FF66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276872"/>
            <a:ext cx="4248472" cy="22469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955681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What’s duplicated?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571500" indent="-457200"/>
            <a:r>
              <a:rPr lang="en-US" dirty="0" smtClean="0"/>
              <a:t>Ex: a</a:t>
            </a:r>
            <a:r>
              <a:rPr lang="en-US" baseline="30000" dirty="0" smtClean="0"/>
              <a:t>3</a:t>
            </a:r>
            <a:r>
              <a:rPr lang="en-US" dirty="0" smtClean="0"/>
              <a:t> + b</a:t>
            </a:r>
            <a:r>
              <a:rPr lang="en-US" baseline="30000" dirty="0" smtClean="0"/>
              <a:t>3</a:t>
            </a:r>
            <a:r>
              <a:rPr lang="en-US" dirty="0" smtClean="0"/>
              <a:t> = c</a:t>
            </a:r>
            <a:r>
              <a:rPr lang="en-US" baseline="30000" dirty="0" smtClean="0"/>
              <a:t>3</a:t>
            </a:r>
            <a:r>
              <a:rPr lang="en-US" dirty="0" smtClean="0"/>
              <a:t> + d</a:t>
            </a:r>
            <a:r>
              <a:rPr lang="en-US" baseline="30000" dirty="0" smtClean="0"/>
              <a:t>3</a:t>
            </a:r>
            <a:r>
              <a:rPr lang="en-US" dirty="0" smtClean="0"/>
              <a:t>    </a:t>
            </a:r>
            <a:r>
              <a:rPr lang="en-US" sz="2000" dirty="0" smtClean="0"/>
              <a:t>(1 &lt;= a, b, c, d &lt;= 1000</a:t>
            </a:r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r>
              <a:rPr lang="en-US" dirty="0" smtClean="0"/>
              <a:t>Duplicated: c, d pairs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12360" y="5013176"/>
            <a:ext cx="1152128" cy="144655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8800" b="1" dirty="0" smtClean="0">
                <a:solidFill>
                  <a:srgbClr val="FF6600"/>
                </a:solidFill>
              </a:rPr>
              <a:t>D</a:t>
            </a:r>
            <a:endParaRPr lang="en-US" sz="8800" b="1" dirty="0">
              <a:solidFill>
                <a:srgbClr val="FF66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204864"/>
            <a:ext cx="4104456" cy="15708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379384"/>
              </p:ext>
            </p:extLst>
          </p:nvPr>
        </p:nvGraphicFramePr>
        <p:xfrm>
          <a:off x="5652120" y="2204864"/>
          <a:ext cx="2471936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648072"/>
                <a:gridCol w="1247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c</a:t>
                      </a:r>
                      <a:r>
                        <a:rPr lang="en-US" baseline="30000" dirty="0" smtClean="0"/>
                        <a:t>3</a:t>
                      </a:r>
                      <a:r>
                        <a:rPr lang="en-US" baseline="0" dirty="0" smtClean="0"/>
                        <a:t> + d</a:t>
                      </a:r>
                      <a:r>
                        <a:rPr lang="en-US" baseline="30000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29855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32832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36001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205504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216125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227106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2370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What’s duplicated?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571500" indent="-457200"/>
            <a:r>
              <a:rPr lang="en-US" dirty="0" smtClean="0"/>
              <a:t>Ex: a</a:t>
            </a:r>
            <a:r>
              <a:rPr lang="en-US" baseline="30000" dirty="0" smtClean="0"/>
              <a:t>3</a:t>
            </a:r>
            <a:r>
              <a:rPr lang="en-US" dirty="0" smtClean="0"/>
              <a:t> + b</a:t>
            </a:r>
            <a:r>
              <a:rPr lang="en-US" baseline="30000" dirty="0" smtClean="0"/>
              <a:t>3</a:t>
            </a:r>
            <a:r>
              <a:rPr lang="en-US" dirty="0" smtClean="0"/>
              <a:t> = c</a:t>
            </a:r>
            <a:r>
              <a:rPr lang="en-US" baseline="30000" dirty="0" smtClean="0"/>
              <a:t>3</a:t>
            </a:r>
            <a:r>
              <a:rPr lang="en-US" dirty="0" smtClean="0"/>
              <a:t> + d</a:t>
            </a:r>
            <a:r>
              <a:rPr lang="en-US" baseline="30000" dirty="0" smtClean="0"/>
              <a:t>3</a:t>
            </a:r>
            <a:r>
              <a:rPr lang="en-US" dirty="0" smtClean="0"/>
              <a:t>    </a:t>
            </a:r>
            <a:r>
              <a:rPr lang="en-US" sz="2000" dirty="0" smtClean="0"/>
              <a:t>(1 &lt;= a, b, c, d &lt;= 1000</a:t>
            </a:r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endParaRPr lang="en-US" baseline="30000" dirty="0"/>
          </a:p>
          <a:p>
            <a:pPr marL="571500" indent="-457200"/>
            <a:endParaRPr lang="en-US" baseline="30000" dirty="0" smtClean="0"/>
          </a:p>
          <a:p>
            <a:pPr marL="571500" indent="-457200"/>
            <a:r>
              <a:rPr lang="en-US" dirty="0" smtClean="0"/>
              <a:t>Duplicated: c, d pairs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12360" y="5013176"/>
            <a:ext cx="1152128" cy="144655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8800" b="1" dirty="0" smtClean="0">
                <a:solidFill>
                  <a:srgbClr val="FF6600"/>
                </a:solidFill>
              </a:rPr>
              <a:t>D</a:t>
            </a:r>
            <a:endParaRPr lang="en-US" sz="8800" b="1" dirty="0">
              <a:solidFill>
                <a:srgbClr val="FF66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204865"/>
            <a:ext cx="3198549" cy="12241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485511"/>
              </p:ext>
            </p:extLst>
          </p:nvPr>
        </p:nvGraphicFramePr>
        <p:xfrm>
          <a:off x="4716016" y="2204864"/>
          <a:ext cx="3312368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223224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c</a:t>
                      </a:r>
                      <a:r>
                        <a:rPr lang="en-US" baseline="30000" dirty="0" smtClean="0"/>
                        <a:t>3</a:t>
                      </a:r>
                      <a:r>
                        <a:rPr lang="en-US" baseline="0" dirty="0" smtClean="0"/>
                        <a:t> + d</a:t>
                      </a:r>
                      <a:r>
                        <a:rPr lang="en-US" baseline="30000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(c,</a:t>
                      </a:r>
                      <a:r>
                        <a:rPr lang="en-US" baseline="0" dirty="0" smtClean="0"/>
                        <a:t> d)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29855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(4, 31)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32832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(4,</a:t>
                      </a:r>
                      <a:r>
                        <a:rPr lang="en-US" baseline="0" dirty="0" smtClean="0"/>
                        <a:t> 32), (18, 30)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36001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(4,</a:t>
                      </a:r>
                      <a:r>
                        <a:rPr lang="en-US" baseline="0" dirty="0" smtClean="0"/>
                        <a:t> 33)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205504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(5, 59)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216125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(5, 60), (45, 50)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227106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(5, 61)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796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What’s duplicated?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571500" indent="-457200"/>
            <a:r>
              <a:rPr lang="en-US" dirty="0" smtClean="0"/>
              <a:t>Ex: a</a:t>
            </a:r>
            <a:r>
              <a:rPr lang="en-US" baseline="30000" dirty="0" smtClean="0"/>
              <a:t>3</a:t>
            </a:r>
            <a:r>
              <a:rPr lang="en-US" dirty="0" smtClean="0"/>
              <a:t> + b</a:t>
            </a:r>
            <a:r>
              <a:rPr lang="en-US" baseline="30000" dirty="0" smtClean="0"/>
              <a:t>3</a:t>
            </a:r>
            <a:r>
              <a:rPr lang="en-US" dirty="0" smtClean="0"/>
              <a:t> = c</a:t>
            </a:r>
            <a:r>
              <a:rPr lang="en-US" baseline="30000" dirty="0" smtClean="0"/>
              <a:t>3</a:t>
            </a:r>
            <a:r>
              <a:rPr lang="en-US" dirty="0" smtClean="0"/>
              <a:t> + d</a:t>
            </a:r>
            <a:r>
              <a:rPr lang="en-US" baseline="30000" dirty="0" smtClean="0"/>
              <a:t>3</a:t>
            </a:r>
            <a:r>
              <a:rPr lang="en-US" dirty="0" smtClean="0"/>
              <a:t>    </a:t>
            </a:r>
            <a:r>
              <a:rPr lang="en-US" sz="2000" dirty="0" smtClean="0"/>
              <a:t>(1 &lt;= a, b, c, d &lt;= 1000</a:t>
            </a:r>
            <a:endParaRPr lang="en-US" baseline="30000" dirty="0" smtClean="0"/>
          </a:p>
          <a:p>
            <a:pPr marL="114300" indent="0">
              <a:buNone/>
            </a:pPr>
            <a:endParaRPr lang="en-US" baseline="30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812360" y="5013176"/>
            <a:ext cx="1152128" cy="144655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8800" b="1" dirty="0" smtClean="0">
                <a:solidFill>
                  <a:srgbClr val="FF6600"/>
                </a:solidFill>
              </a:rPr>
              <a:t>D</a:t>
            </a:r>
            <a:endParaRPr lang="en-US" sz="8800" b="1" dirty="0">
              <a:solidFill>
                <a:srgbClr val="FF66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308324"/>
            <a:ext cx="6629400" cy="31369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235846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What’s duplicated?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571500" indent="-457200"/>
            <a:r>
              <a:rPr lang="en-US" dirty="0" smtClean="0"/>
              <a:t>Ex: a</a:t>
            </a:r>
            <a:r>
              <a:rPr lang="en-US" baseline="30000" dirty="0" smtClean="0"/>
              <a:t>3</a:t>
            </a:r>
            <a:r>
              <a:rPr lang="en-US" dirty="0" smtClean="0"/>
              <a:t> + b</a:t>
            </a:r>
            <a:r>
              <a:rPr lang="en-US" baseline="30000" dirty="0" smtClean="0"/>
              <a:t>3</a:t>
            </a:r>
            <a:r>
              <a:rPr lang="en-US" dirty="0" smtClean="0"/>
              <a:t> = c</a:t>
            </a:r>
            <a:r>
              <a:rPr lang="en-US" baseline="30000" dirty="0" smtClean="0"/>
              <a:t>3</a:t>
            </a:r>
            <a:r>
              <a:rPr lang="en-US" dirty="0" smtClean="0"/>
              <a:t> + d</a:t>
            </a:r>
            <a:r>
              <a:rPr lang="en-US" baseline="30000" dirty="0" smtClean="0"/>
              <a:t>3</a:t>
            </a:r>
            <a:r>
              <a:rPr lang="en-US" dirty="0" smtClean="0"/>
              <a:t>    </a:t>
            </a:r>
            <a:r>
              <a:rPr lang="en-US" sz="2000" dirty="0" smtClean="0"/>
              <a:t>(1 &lt;= a, b, c, d &lt;= 1000</a:t>
            </a:r>
            <a:endParaRPr lang="en-US" baseline="30000" dirty="0" smtClean="0"/>
          </a:p>
          <a:p>
            <a:pPr marL="114300" indent="0">
              <a:buNone/>
            </a:pPr>
            <a:endParaRPr lang="en-US" baseline="30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812360" y="5013176"/>
            <a:ext cx="1152128" cy="144655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8800" b="1" dirty="0" smtClean="0">
                <a:solidFill>
                  <a:srgbClr val="FF6600"/>
                </a:solidFill>
              </a:rPr>
              <a:t>D</a:t>
            </a:r>
            <a:endParaRPr lang="en-US" sz="8800" b="1" dirty="0">
              <a:solidFill>
                <a:srgbClr val="FF66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776" y="2276872"/>
            <a:ext cx="6451600" cy="30861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82216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What to Expect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20789275">
            <a:off x="450742" y="1442415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442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(B) Space/Time Tradeoffs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600" dirty="0" smtClean="0"/>
              <a:t>Hash tables &amp; other data structures</a:t>
            </a:r>
          </a:p>
          <a:p>
            <a:r>
              <a:rPr lang="en-US" sz="3600" dirty="0" err="1" smtClean="0"/>
              <a:t>Precomputing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12143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(C) Do it yourself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600" dirty="0" smtClean="0"/>
              <a:t>Find permutations of </a:t>
            </a:r>
            <a:r>
              <a:rPr lang="en-US" sz="3600" i="1" dirty="0" smtClean="0"/>
              <a:t>s</a:t>
            </a:r>
            <a:r>
              <a:rPr lang="en-US" sz="3600" dirty="0" smtClean="0"/>
              <a:t> within </a:t>
            </a:r>
            <a:r>
              <a:rPr lang="en-US" sz="3600" i="1" dirty="0" smtClean="0"/>
              <a:t>b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3032741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0" y="1557338"/>
            <a:ext cx="9144000" cy="4535487"/>
          </a:xfrm>
        </p:spPr>
        <p:txBody>
          <a:bodyPr/>
          <a:lstStyle/>
          <a:p>
            <a:pPr marL="457200" lvl="1" indent="0">
              <a:buNone/>
            </a:pPr>
            <a:r>
              <a:rPr lang="en-US" sz="6600" dirty="0" smtClean="0">
                <a:solidFill>
                  <a:schemeClr val="accent1">
                    <a:lumMod val="75000"/>
                  </a:schemeClr>
                </a:solidFill>
              </a:rPr>
              <a:t>find </a:t>
            </a:r>
            <a:r>
              <a:rPr lang="en-US" sz="6600" dirty="0" err="1" smtClean="0">
                <a:solidFill>
                  <a:srgbClr val="6BD605"/>
                </a:solidFill>
              </a:rPr>
              <a:t>abbcd</a:t>
            </a:r>
            <a:r>
              <a:rPr lang="en-US" sz="6600" dirty="0" smtClean="0">
                <a:solidFill>
                  <a:srgbClr val="6BD605"/>
                </a:solidFill>
              </a:rPr>
              <a:t> </a:t>
            </a:r>
            <a:r>
              <a:rPr lang="en-US" sz="6600" dirty="0" smtClean="0">
                <a:solidFill>
                  <a:schemeClr val="tx2"/>
                </a:solidFill>
              </a:rPr>
              <a:t>in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605736"/>
              </p:ext>
            </p:extLst>
          </p:nvPr>
        </p:nvGraphicFramePr>
        <p:xfrm>
          <a:off x="179512" y="2708920"/>
          <a:ext cx="8856980" cy="13020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  <a:gridCol w="442849"/>
              </a:tblGrid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c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f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c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f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en-US" sz="4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</a:t>
                      </a:r>
                      <a:endParaRPr lang="en-US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</a:t>
                      </a:r>
                      <a:endParaRPr lang="en-US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13</a:t>
                      </a:r>
                      <a:endParaRPr lang="en-US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14</a:t>
                      </a:r>
                      <a:endParaRPr lang="en-US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15</a:t>
                      </a:r>
                      <a:endParaRPr lang="en-US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16</a:t>
                      </a:r>
                      <a:endParaRPr lang="en-US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17</a:t>
                      </a:r>
                      <a:endParaRPr lang="en-US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18</a:t>
                      </a:r>
                      <a:endParaRPr lang="en-US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19</a:t>
                      </a:r>
                      <a:endParaRPr lang="en-US" sz="16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79512" y="4149080"/>
            <a:ext cx="2232248" cy="0"/>
          </a:xfrm>
          <a:prstGeom prst="line">
            <a:avLst/>
          </a:prstGeom>
          <a:ln w="76200" cmpd="sng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11560" y="4365104"/>
            <a:ext cx="2232248" cy="0"/>
          </a:xfrm>
          <a:prstGeom prst="line">
            <a:avLst/>
          </a:prstGeom>
          <a:ln w="76200" cmpd="sng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43608" y="4581128"/>
            <a:ext cx="2232248" cy="0"/>
          </a:xfrm>
          <a:prstGeom prst="line">
            <a:avLst/>
          </a:prstGeom>
          <a:ln w="76200" cmpd="sng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283968" y="4149080"/>
            <a:ext cx="2232248" cy="0"/>
          </a:xfrm>
          <a:prstGeom prst="line">
            <a:avLst/>
          </a:prstGeom>
          <a:ln w="76200" cmpd="sng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076056" y="4365104"/>
            <a:ext cx="2232248" cy="0"/>
          </a:xfrm>
          <a:prstGeom prst="line">
            <a:avLst/>
          </a:prstGeom>
          <a:ln w="76200" cmpd="sng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292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(C) Do it yourself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600" dirty="0" smtClean="0"/>
              <a:t>Find permutations of </a:t>
            </a:r>
            <a:r>
              <a:rPr lang="en-US" sz="3600" i="1" dirty="0" smtClean="0"/>
              <a:t>s</a:t>
            </a:r>
            <a:r>
              <a:rPr lang="en-US" sz="3600" dirty="0" smtClean="0"/>
              <a:t> within </a:t>
            </a:r>
            <a:r>
              <a:rPr lang="en-US" sz="3600" i="1" dirty="0" smtClean="0"/>
              <a:t>b</a:t>
            </a:r>
            <a:endParaRPr lang="en-US" sz="3600" dirty="0" smtClean="0"/>
          </a:p>
          <a:p>
            <a:pPr lvl="1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s = </a:t>
            </a:r>
            <a:r>
              <a:rPr lang="en-US" sz="3200" dirty="0" err="1" smtClean="0">
                <a:solidFill>
                  <a:srgbClr val="6BD605"/>
                </a:solidFill>
              </a:rPr>
              <a:t>abbcd</a:t>
            </a:r>
            <a:endParaRPr lang="en-US" sz="3200" dirty="0" smtClean="0">
              <a:solidFill>
                <a:srgbClr val="6BD605"/>
              </a:solidFill>
            </a:endParaRPr>
          </a:p>
          <a:p>
            <a:pPr lvl="1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b =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sz="3000" dirty="0" smtClean="0"/>
          </a:p>
          <a:p>
            <a:r>
              <a:rPr lang="en-US" sz="3600" dirty="0" smtClean="0"/>
              <a:t>Find them!</a:t>
            </a:r>
          </a:p>
          <a:p>
            <a:pPr lvl="1"/>
            <a:r>
              <a:rPr lang="en-US" sz="3000" dirty="0" smtClean="0"/>
              <a:t>… now how did you </a:t>
            </a:r>
            <a:r>
              <a:rPr lang="en-US" sz="3000" i="1" dirty="0" smtClean="0"/>
              <a:t>actually</a:t>
            </a:r>
            <a:r>
              <a:rPr lang="en-US" sz="3000" dirty="0" smtClean="0"/>
              <a:t> do it?</a:t>
            </a:r>
            <a:endParaRPr lang="en-US" sz="3000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412662"/>
              </p:ext>
            </p:extLst>
          </p:nvPr>
        </p:nvGraphicFramePr>
        <p:xfrm>
          <a:off x="2267744" y="3863670"/>
          <a:ext cx="5760640" cy="50143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</a:tblGrid>
              <a:tr h="495610"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c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f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c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f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900" dirty="0" smtClean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en-US" sz="2900" dirty="0">
                        <a:solidFill>
                          <a:srgbClr val="FF0000"/>
                        </a:solidFill>
                      </a:endParaRPr>
                    </a:p>
                  </a:txBody>
                  <a:tcPr marL="59473" marR="59473" marT="29737" marB="2973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2339752" y="4365104"/>
            <a:ext cx="1368152" cy="0"/>
          </a:xfrm>
          <a:prstGeom prst="line">
            <a:avLst/>
          </a:prstGeom>
          <a:ln w="76200" cmpd="sng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627784" y="4509120"/>
            <a:ext cx="1368152" cy="0"/>
          </a:xfrm>
          <a:prstGeom prst="line">
            <a:avLst/>
          </a:prstGeom>
          <a:ln w="76200" cmpd="sng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915816" y="4653136"/>
            <a:ext cx="1368152" cy="0"/>
          </a:xfrm>
          <a:prstGeom prst="line">
            <a:avLst/>
          </a:prstGeom>
          <a:ln w="76200" cmpd="sng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932040" y="4365104"/>
            <a:ext cx="1368152" cy="0"/>
          </a:xfrm>
          <a:prstGeom prst="line">
            <a:avLst/>
          </a:prstGeom>
          <a:ln w="76200" cmpd="sng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508104" y="4509120"/>
            <a:ext cx="1368152" cy="0"/>
          </a:xfrm>
          <a:prstGeom prst="line">
            <a:avLst/>
          </a:prstGeom>
          <a:ln w="76200" cmpd="sng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0570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(D) Recursion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2400" dirty="0" smtClean="0"/>
              <a:t>Use, but don’t cling to, </a:t>
            </a:r>
            <a:r>
              <a:rPr lang="en-US" sz="2400" dirty="0"/>
              <a:t>r</a:t>
            </a:r>
            <a:r>
              <a:rPr lang="en-US" sz="2400" dirty="0" smtClean="0"/>
              <a:t>ecursion “instinct”</a:t>
            </a:r>
          </a:p>
          <a:p>
            <a:r>
              <a:rPr lang="en-US" sz="2400" dirty="0" smtClean="0"/>
              <a:t>Try bottom-up</a:t>
            </a:r>
          </a:p>
          <a:p>
            <a:r>
              <a:rPr lang="en-US" sz="2400" dirty="0" smtClean="0"/>
              <a:t>“Backtracking”</a:t>
            </a:r>
          </a:p>
          <a:p>
            <a:r>
              <a:rPr lang="en-US" sz="2400" dirty="0" smtClean="0"/>
              <a:t>Draw call-tree</a:t>
            </a:r>
          </a:p>
          <a:p>
            <a:pPr lvl="1"/>
            <a:r>
              <a:rPr lang="en-US" sz="1800" dirty="0" smtClean="0"/>
              <a:t>Derive runtime</a:t>
            </a:r>
          </a:p>
          <a:p>
            <a:pPr lvl="1"/>
            <a:r>
              <a:rPr lang="en-US" sz="1800" dirty="0"/>
              <a:t>F</a:t>
            </a:r>
            <a:r>
              <a:rPr lang="en-US" sz="1800" dirty="0" smtClean="0"/>
              <a:t>ind repeated subproblems</a:t>
            </a:r>
            <a:endParaRPr lang="en-US" sz="1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2400" dirty="0"/>
              <a:t>Subsets of a set</a:t>
            </a:r>
          </a:p>
          <a:p>
            <a:pPr lvl="1"/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{}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 {}</a:t>
            </a:r>
          </a:p>
          <a:p>
            <a:pPr lvl="1"/>
            <a:r>
              <a:rPr lang="en-US" sz="2000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{a}  {}, {a}</a:t>
            </a:r>
          </a:p>
          <a:p>
            <a:pPr lvl="1"/>
            <a:r>
              <a:rPr lang="en-US" sz="2000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{a, b}  {}, {a}, {b}, {a, b}</a:t>
            </a:r>
          </a:p>
          <a:p>
            <a:pPr lvl="1"/>
            <a:r>
              <a:rPr lang="en-US" sz="2000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{a, b, c}  …</a:t>
            </a:r>
            <a:endParaRPr lang="en-US" sz="2000" dirty="0"/>
          </a:p>
          <a:p>
            <a:r>
              <a:rPr lang="en-US" sz="2400" dirty="0"/>
              <a:t>Subsets of {S</a:t>
            </a:r>
            <a:r>
              <a:rPr lang="en-US" sz="2400" baseline="-25000" dirty="0"/>
              <a:t>1</a:t>
            </a:r>
            <a:r>
              <a:rPr lang="en-US" sz="2400" dirty="0"/>
              <a:t>…S</a:t>
            </a:r>
            <a:r>
              <a:rPr lang="en-US" sz="2400" baseline="-25000" dirty="0"/>
              <a:t>n-1</a:t>
            </a:r>
            <a:r>
              <a:rPr lang="en-US" sz="2400" dirty="0"/>
              <a:t>} + </a:t>
            </a:r>
            <a:r>
              <a:rPr lang="en-US" sz="2400" dirty="0" err="1"/>
              <a:t>S</a:t>
            </a:r>
            <a:r>
              <a:rPr lang="en-US" sz="2400" baseline="-25000" dirty="0" err="1"/>
              <a:t>n</a:t>
            </a:r>
            <a:r>
              <a:rPr lang="en-US" sz="2400" dirty="0"/>
              <a:t> to </a:t>
            </a:r>
            <a:r>
              <a:rPr lang="en-US" sz="2400" dirty="0" smtClean="0"/>
              <a:t>each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66453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Techniques to Develop Algorithms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BUD</a:t>
            </a:r>
          </a:p>
          <a:p>
            <a:r>
              <a:rPr lang="en-US" dirty="0" smtClean="0"/>
              <a:t>Space and Time</a:t>
            </a:r>
          </a:p>
          <a:p>
            <a:r>
              <a:rPr lang="en-US" dirty="0" smtClean="0"/>
              <a:t>Do It Yourself</a:t>
            </a:r>
          </a:p>
          <a:p>
            <a:r>
              <a:rPr lang="en-US" dirty="0" smtClean="0"/>
              <a:t>Recursion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20050265">
            <a:off x="4350353" y="3573835"/>
            <a:ext cx="4104456" cy="58477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Push yourself!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514796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1556792"/>
            <a:ext cx="2520280" cy="3822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400" b="1" dirty="0">
                <a:solidFill>
                  <a:schemeClr val="bg1"/>
                </a:solidFill>
              </a:rPr>
              <a:t>s</a:t>
            </a:r>
            <a:r>
              <a:rPr lang="en-US" sz="5400" b="1" dirty="0" smtClean="0">
                <a:solidFill>
                  <a:schemeClr val="bg1"/>
                </a:solidFill>
              </a:rPr>
              <a:t>tep</a:t>
            </a:r>
          </a:p>
          <a:p>
            <a:pPr algn="ctr">
              <a:lnSpc>
                <a:spcPct val="80000"/>
              </a:lnSpc>
            </a:pPr>
            <a:r>
              <a:rPr lang="en-US" sz="23900" b="1" dirty="0" smtClean="0">
                <a:solidFill>
                  <a:schemeClr val="bg1"/>
                </a:solidFill>
              </a:rPr>
              <a:t>5</a:t>
            </a:r>
            <a:endParaRPr lang="en-US" sz="23900" b="1" dirty="0">
              <a:solidFill>
                <a:schemeClr val="bg1"/>
              </a:solidFill>
            </a:endParaRPr>
          </a:p>
        </p:txBody>
      </p:sp>
      <p:sp>
        <p:nvSpPr>
          <p:cNvPr id="14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491880" y="188640"/>
            <a:ext cx="4967908" cy="576064"/>
          </a:xfrm>
        </p:spPr>
        <p:txBody>
          <a:bodyPr/>
          <a:lstStyle/>
          <a:p>
            <a:r>
              <a:rPr lang="en-US" dirty="0" smtClean="0"/>
              <a:t>Walk Through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936" y="1340768"/>
            <a:ext cx="3775853" cy="331236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75856" y="4820959"/>
            <a:ext cx="5868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Know the variables</a:t>
            </a:r>
          </a:p>
          <a:p>
            <a:pPr algn="ctr"/>
            <a:r>
              <a:rPr lang="en-US" sz="3600" dirty="0"/>
              <a:t>a</a:t>
            </a:r>
            <a:r>
              <a:rPr lang="en-US" sz="3600" dirty="0" smtClean="0"/>
              <a:t>nd when they change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47116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1556792"/>
            <a:ext cx="2520280" cy="3822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400" b="1" dirty="0">
                <a:solidFill>
                  <a:schemeClr val="bg1"/>
                </a:solidFill>
              </a:rPr>
              <a:t>s</a:t>
            </a:r>
            <a:r>
              <a:rPr lang="en-US" sz="5400" b="1" dirty="0" smtClean="0">
                <a:solidFill>
                  <a:schemeClr val="bg1"/>
                </a:solidFill>
              </a:rPr>
              <a:t>tep</a:t>
            </a:r>
          </a:p>
          <a:p>
            <a:pPr algn="ctr">
              <a:lnSpc>
                <a:spcPct val="80000"/>
              </a:lnSpc>
            </a:pPr>
            <a:r>
              <a:rPr lang="en-US" sz="23900" b="1" dirty="0" smtClean="0">
                <a:solidFill>
                  <a:schemeClr val="bg1"/>
                </a:solidFill>
              </a:rPr>
              <a:t>6</a:t>
            </a:r>
            <a:endParaRPr lang="en-US" sz="23900" b="1" dirty="0">
              <a:solidFill>
                <a:schemeClr val="bg1"/>
              </a:solidFill>
            </a:endParaRPr>
          </a:p>
        </p:txBody>
      </p:sp>
      <p:sp>
        <p:nvSpPr>
          <p:cNvPr id="14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491880" y="188640"/>
            <a:ext cx="4967908" cy="576064"/>
          </a:xfrm>
        </p:spPr>
        <p:txBody>
          <a:bodyPr/>
          <a:lstStyle/>
          <a:p>
            <a:r>
              <a:rPr lang="en-US" dirty="0" smtClean="0"/>
              <a:t>Write Beautiful Code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868" y="1007239"/>
            <a:ext cx="4848157" cy="5228223"/>
          </a:xfrm>
          <a:prstGeom prst="rect">
            <a:avLst/>
          </a:prstGeom>
        </p:spPr>
      </p:pic>
      <p:sp>
        <p:nvSpPr>
          <p:cNvPr id="7" name="&quot;No&quot; Symbol 6"/>
          <p:cNvSpPr/>
          <p:nvPr/>
        </p:nvSpPr>
        <p:spPr>
          <a:xfrm>
            <a:off x="3347864" y="908720"/>
            <a:ext cx="5360844" cy="5360844"/>
          </a:xfrm>
          <a:prstGeom prst="noSmoking">
            <a:avLst>
              <a:gd name="adj" fmla="val 703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564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How to Write Whiteboard Code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Write straight</a:t>
            </a:r>
          </a:p>
          <a:p>
            <a:r>
              <a:rPr lang="en-US" dirty="0"/>
              <a:t>Top-left corner</a:t>
            </a:r>
          </a:p>
          <a:p>
            <a:r>
              <a:rPr lang="en-US" dirty="0"/>
              <a:t>Use arrows if </a:t>
            </a:r>
            <a:r>
              <a:rPr lang="en-US" dirty="0" smtClean="0"/>
              <a:t>needed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Error cases</a:t>
            </a:r>
          </a:p>
          <a:p>
            <a:r>
              <a:rPr lang="en-US" dirty="0" smtClean="0"/>
              <a:t>Good style</a:t>
            </a:r>
          </a:p>
          <a:p>
            <a:r>
              <a:rPr lang="en-US" dirty="0" smtClean="0"/>
              <a:t>Modularize (upfront!)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79712" y="5517232"/>
            <a:ext cx="504056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i="1" dirty="0" smtClean="0"/>
              <a:t>Language choice is up to you!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159644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Error Cases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Good to check errors / boundaries!</a:t>
            </a:r>
          </a:p>
          <a:p>
            <a:r>
              <a:rPr lang="en-US" dirty="0" smtClean="0"/>
              <a:t>But consider the time…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068960"/>
            <a:ext cx="6120680" cy="14401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4797152"/>
            <a:ext cx="8002280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088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i="1" dirty="0" smtClean="0"/>
              <a:t>Typical** </a:t>
            </a:r>
            <a:r>
              <a:rPr lang="en-US" dirty="0" smtClean="0"/>
              <a:t>Process</a:t>
            </a:r>
            <a:r>
              <a:rPr lang="en-US" sz="2000" dirty="0" smtClean="0"/>
              <a:t> </a:t>
            </a:r>
            <a:r>
              <a:rPr lang="en-US" sz="2000" i="1" dirty="0" smtClean="0"/>
              <a:t>(**not universal! Ask your recruiter)</a:t>
            </a:r>
            <a:endParaRPr lang="en-US" i="1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27644812"/>
              </p:ext>
            </p:extLst>
          </p:nvPr>
        </p:nvGraphicFramePr>
        <p:xfrm>
          <a:off x="467544" y="1105217"/>
          <a:ext cx="7992888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75856" y="2564904"/>
            <a:ext cx="237626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½ Behavioral</a:t>
            </a:r>
          </a:p>
          <a:p>
            <a:pPr algn="ctr"/>
            <a:r>
              <a:rPr lang="en-US" sz="2400" dirty="0" smtClean="0"/>
              <a:t>½ </a:t>
            </a:r>
            <a:r>
              <a:rPr lang="en-US" sz="2400" dirty="0" err="1" smtClean="0"/>
              <a:t>Algo</a:t>
            </a:r>
            <a:r>
              <a:rPr lang="en-US" sz="2400" dirty="0" smtClean="0"/>
              <a:t> / Coding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275856" y="3645024"/>
            <a:ext cx="2376264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Design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275856" y="4437112"/>
            <a:ext cx="2376264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Algo</a:t>
            </a:r>
            <a:r>
              <a:rPr lang="en-US" sz="2400" dirty="0"/>
              <a:t> </a:t>
            </a:r>
            <a:r>
              <a:rPr lang="en-US" sz="2400" dirty="0" smtClean="0"/>
              <a:t>/ Coding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275856" y="5157192"/>
            <a:ext cx="2376264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Algo</a:t>
            </a:r>
            <a:r>
              <a:rPr lang="en-US" sz="2400" dirty="0"/>
              <a:t> </a:t>
            </a:r>
            <a:r>
              <a:rPr lang="en-US" sz="2400" dirty="0" smtClean="0"/>
              <a:t>/ Coding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2564904"/>
            <a:ext cx="2376264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Algo</a:t>
            </a:r>
            <a:r>
              <a:rPr lang="en-US" sz="2400" dirty="0"/>
              <a:t> </a:t>
            </a:r>
            <a:r>
              <a:rPr lang="en-US" sz="2400" dirty="0" smtClean="0"/>
              <a:t>/ Coding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63900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Good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Spacing, line breaks, variable names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68" y="2996952"/>
            <a:ext cx="3613492" cy="17281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2276872"/>
            <a:ext cx="7138184" cy="4320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2996952"/>
            <a:ext cx="2985412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376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Language Choice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b="1" dirty="0" smtClean="0"/>
              <a:t>Java, Objective C, </a:t>
            </a:r>
            <a:r>
              <a:rPr lang="en-US" b="1" dirty="0" err="1" smtClean="0"/>
              <a:t>etc</a:t>
            </a:r>
            <a:r>
              <a:rPr lang="en-US" b="1" dirty="0" smtClean="0"/>
              <a:t>: </a:t>
            </a:r>
            <a:r>
              <a:rPr lang="en-US" dirty="0" smtClean="0"/>
              <a:t>Abbreviate</a:t>
            </a:r>
          </a:p>
          <a:p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endParaRPr lang="en-US" b="1" dirty="0" smtClean="0"/>
          </a:p>
          <a:p>
            <a:r>
              <a:rPr lang="en-US" b="1" dirty="0" smtClean="0"/>
              <a:t>Python, Ruby, JS, </a:t>
            </a:r>
            <a:r>
              <a:rPr lang="en-US" b="1" dirty="0" err="1" smtClean="0"/>
              <a:t>etc</a:t>
            </a:r>
            <a:r>
              <a:rPr lang="en-US" b="1" dirty="0" smtClean="0"/>
              <a:t>: </a:t>
            </a:r>
            <a:r>
              <a:rPr lang="en-US" dirty="0" smtClean="0"/>
              <a:t>Careful with built-in functions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276872"/>
            <a:ext cx="7842610" cy="3600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636912"/>
            <a:ext cx="7308812" cy="5760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4725144"/>
            <a:ext cx="4373026" cy="15121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5936" y="5013176"/>
            <a:ext cx="4824537" cy="121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68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Modularization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1124744"/>
            <a:ext cx="4968552" cy="9403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2204864"/>
            <a:ext cx="3942703" cy="13058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0774" y="3645024"/>
            <a:ext cx="5098322" cy="12479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5936" y="5013176"/>
            <a:ext cx="3262926" cy="12078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1124744"/>
            <a:ext cx="3744416" cy="522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634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Modularize (Upfront!)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72200" y="1340768"/>
            <a:ext cx="2520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I’ve learned nothing.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052736"/>
            <a:ext cx="4610100" cy="31242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4427984" y="1484784"/>
            <a:ext cx="1800200" cy="144016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3789040"/>
            <a:ext cx="45847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38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1556792"/>
            <a:ext cx="2520280" cy="3822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400" b="1" dirty="0">
                <a:solidFill>
                  <a:schemeClr val="bg1"/>
                </a:solidFill>
              </a:rPr>
              <a:t>s</a:t>
            </a:r>
            <a:r>
              <a:rPr lang="en-US" sz="5400" b="1" dirty="0" smtClean="0">
                <a:solidFill>
                  <a:schemeClr val="bg1"/>
                </a:solidFill>
              </a:rPr>
              <a:t>tep</a:t>
            </a:r>
          </a:p>
          <a:p>
            <a:pPr algn="ctr">
              <a:lnSpc>
                <a:spcPct val="80000"/>
              </a:lnSpc>
            </a:pPr>
            <a:r>
              <a:rPr lang="en-US" sz="23900" b="1" dirty="0" smtClean="0">
                <a:solidFill>
                  <a:schemeClr val="bg1"/>
                </a:solidFill>
              </a:rPr>
              <a:t>7</a:t>
            </a:r>
            <a:endParaRPr lang="en-US" sz="23900" b="1" dirty="0">
              <a:solidFill>
                <a:schemeClr val="bg1"/>
              </a:solidFill>
            </a:endParaRPr>
          </a:p>
        </p:txBody>
      </p:sp>
      <p:sp>
        <p:nvSpPr>
          <p:cNvPr id="14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491880" y="188640"/>
            <a:ext cx="4967908" cy="576064"/>
          </a:xfrm>
        </p:spPr>
        <p:txBody>
          <a:bodyPr/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851920" y="980728"/>
            <a:ext cx="4823768" cy="5112097"/>
          </a:xfrm>
        </p:spPr>
        <p:txBody>
          <a:bodyPr/>
          <a:lstStyle/>
          <a:p>
            <a:r>
              <a:rPr lang="en-US" sz="2800" dirty="0" smtClean="0"/>
              <a:t>FIRST Analyze</a:t>
            </a:r>
          </a:p>
          <a:p>
            <a:pPr lvl="1"/>
            <a:r>
              <a:rPr lang="en-US" sz="2400" dirty="0" smtClean="0"/>
              <a:t>What’s it doing? Why?</a:t>
            </a:r>
          </a:p>
          <a:p>
            <a:pPr lvl="1"/>
            <a:r>
              <a:rPr lang="en-US" sz="2400" dirty="0" smtClean="0"/>
              <a:t>Anything that looks weird?</a:t>
            </a:r>
          </a:p>
          <a:p>
            <a:pPr lvl="1"/>
            <a:r>
              <a:rPr lang="en-US" sz="2400" dirty="0" smtClean="0"/>
              <a:t>Error hot spots</a:t>
            </a:r>
          </a:p>
          <a:p>
            <a:r>
              <a:rPr lang="en-US" sz="2800" dirty="0" smtClean="0"/>
              <a:t>THEN use test cases</a:t>
            </a:r>
          </a:p>
          <a:p>
            <a:pPr lvl="1"/>
            <a:r>
              <a:rPr lang="en-US" sz="2400" dirty="0" smtClean="0"/>
              <a:t>Small test cases</a:t>
            </a:r>
          </a:p>
          <a:p>
            <a:pPr lvl="1"/>
            <a:r>
              <a:rPr lang="en-US" sz="2400" dirty="0" smtClean="0"/>
              <a:t>Edge cases</a:t>
            </a:r>
          </a:p>
          <a:p>
            <a:pPr lvl="1"/>
            <a:r>
              <a:rPr lang="en-US" sz="2400" dirty="0" smtClean="0"/>
              <a:t>Bigger test cases</a:t>
            </a:r>
          </a:p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BUT…</a:t>
            </a:r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Test code, not algorithm</a:t>
            </a:r>
          </a:p>
          <a:p>
            <a:pPr lvl="1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Think as you test</a:t>
            </a:r>
          </a:p>
          <a:p>
            <a:pPr lvl="1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Think before you fix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908720"/>
            <a:ext cx="8136904" cy="37240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Find permutations of s within b:</a:t>
            </a:r>
          </a:p>
          <a:p>
            <a:pPr lvl="1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s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=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</a:rPr>
              <a:t>abbc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b =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</a:rPr>
              <a:t>babcabbacaabcbabcacbb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800" dirty="0" smtClean="0">
              <a:latin typeface="Consolas"/>
              <a:cs typeface="Consolas"/>
            </a:endParaRPr>
          </a:p>
          <a:p>
            <a:endParaRPr lang="en-US" sz="2800" dirty="0" smtClean="0">
              <a:latin typeface="Consolas"/>
              <a:cs typeface="Consolas"/>
            </a:endParaRPr>
          </a:p>
          <a:p>
            <a:r>
              <a:rPr lang="en-US" sz="2800" dirty="0" smtClean="0">
                <a:latin typeface="Consolas"/>
                <a:cs typeface="Consolas"/>
              </a:rPr>
              <a:t>for (</a:t>
            </a:r>
            <a:r>
              <a:rPr lang="en-US" sz="2800" dirty="0" err="1" smtClean="0">
                <a:latin typeface="Consolas"/>
                <a:cs typeface="Consolas"/>
              </a:rPr>
              <a:t>i</a:t>
            </a:r>
            <a:r>
              <a:rPr lang="en-US" sz="2800" dirty="0" smtClean="0">
                <a:latin typeface="Consolas"/>
                <a:cs typeface="Consolas"/>
              </a:rPr>
              <a:t> = 0; </a:t>
            </a:r>
            <a:r>
              <a:rPr lang="en-US" sz="2800" dirty="0" err="1" smtClean="0">
                <a:latin typeface="Consolas"/>
                <a:cs typeface="Consolas"/>
              </a:rPr>
              <a:t>i</a:t>
            </a:r>
            <a:r>
              <a:rPr lang="en-US" sz="2800" dirty="0" smtClean="0">
                <a:latin typeface="Consolas"/>
                <a:cs typeface="Consolas"/>
              </a:rPr>
              <a:t> &lt; </a:t>
            </a:r>
            <a:r>
              <a:rPr lang="en-US" sz="2800" dirty="0" err="1" smtClean="0">
                <a:latin typeface="Consolas"/>
                <a:cs typeface="Consolas"/>
              </a:rPr>
              <a:t>b.len</a:t>
            </a:r>
            <a:r>
              <a:rPr lang="en-US" sz="2800" dirty="0" smtClean="0">
                <a:latin typeface="Consolas"/>
                <a:cs typeface="Consolas"/>
              </a:rPr>
              <a:t> – </a:t>
            </a:r>
            <a:r>
              <a:rPr lang="en-US" sz="2800" dirty="0" err="1" smtClean="0">
                <a:latin typeface="Consolas"/>
                <a:cs typeface="Consolas"/>
              </a:rPr>
              <a:t>s.len</a:t>
            </a:r>
            <a:r>
              <a:rPr lang="en-US" sz="2800" dirty="0" smtClean="0">
                <a:latin typeface="Consolas"/>
                <a:cs typeface="Consolas"/>
              </a:rPr>
              <a:t>; </a:t>
            </a:r>
            <a:r>
              <a:rPr lang="en-US" sz="2800" dirty="0" err="1" smtClean="0">
                <a:latin typeface="Consolas"/>
                <a:cs typeface="Consolas"/>
              </a:rPr>
              <a:t>i</a:t>
            </a:r>
            <a:r>
              <a:rPr lang="en-US" sz="2800" dirty="0" smtClean="0">
                <a:latin typeface="Consolas"/>
                <a:cs typeface="Consolas"/>
              </a:rPr>
              <a:t>++) { </a:t>
            </a:r>
          </a:p>
          <a:p>
            <a:r>
              <a:rPr lang="en-US" sz="2800" dirty="0">
                <a:latin typeface="Consolas"/>
                <a:cs typeface="Consolas"/>
              </a:rPr>
              <a:t> </a:t>
            </a:r>
            <a:r>
              <a:rPr lang="en-US" sz="2800" dirty="0" smtClean="0">
                <a:latin typeface="Consolas"/>
                <a:cs typeface="Consolas"/>
              </a:rPr>
              <a:t>  </a:t>
            </a:r>
            <a:r>
              <a:rPr lang="en-US" sz="2800" dirty="0">
                <a:latin typeface="Consolas"/>
                <a:cs typeface="Consolas"/>
              </a:rPr>
              <a:t> </a:t>
            </a:r>
            <a:r>
              <a:rPr lang="en-US" sz="2800" dirty="0" smtClean="0">
                <a:latin typeface="Consolas"/>
                <a:cs typeface="Consolas"/>
              </a:rPr>
              <a:t>if (</a:t>
            </a:r>
            <a:r>
              <a:rPr lang="en-US" sz="2800" dirty="0" err="1" smtClean="0">
                <a:latin typeface="Consolas"/>
                <a:cs typeface="Consolas"/>
              </a:rPr>
              <a:t>isPerm</a:t>
            </a:r>
            <a:r>
              <a:rPr lang="en-US" sz="2800" dirty="0" smtClean="0">
                <a:latin typeface="Consolas"/>
                <a:cs typeface="Consolas"/>
              </a:rPr>
              <a:t>(s, </a:t>
            </a:r>
            <a:r>
              <a:rPr lang="en-US" sz="2800" dirty="0" err="1" smtClean="0">
                <a:latin typeface="Consolas"/>
                <a:cs typeface="Consolas"/>
              </a:rPr>
              <a:t>b.subs</a:t>
            </a:r>
            <a:r>
              <a:rPr lang="en-US" sz="2800" dirty="0" smtClean="0">
                <a:latin typeface="Consolas"/>
                <a:cs typeface="Consolas"/>
              </a:rPr>
              <a:t>(</a:t>
            </a:r>
            <a:r>
              <a:rPr lang="en-US" sz="2800" dirty="0" err="1" smtClean="0">
                <a:latin typeface="Consolas"/>
                <a:cs typeface="Consolas"/>
              </a:rPr>
              <a:t>i</a:t>
            </a:r>
            <a:r>
              <a:rPr lang="en-US" sz="2800" dirty="0" smtClean="0">
                <a:latin typeface="Consolas"/>
                <a:cs typeface="Consolas"/>
              </a:rPr>
              <a:t>, </a:t>
            </a:r>
            <a:r>
              <a:rPr lang="en-US" sz="2800" dirty="0" err="1" smtClean="0">
                <a:latin typeface="Consolas"/>
                <a:cs typeface="Consolas"/>
              </a:rPr>
              <a:t>s.len</a:t>
            </a:r>
            <a:r>
              <a:rPr lang="en-US" sz="2800" dirty="0" smtClean="0">
                <a:latin typeface="Consolas"/>
                <a:cs typeface="Consolas"/>
              </a:rPr>
              <a:t>)) …</a:t>
            </a:r>
          </a:p>
          <a:p>
            <a:r>
              <a:rPr lang="en-US" sz="2800" dirty="0" smtClean="0">
                <a:latin typeface="Consolas"/>
                <a:cs typeface="Consolas"/>
              </a:rPr>
              <a:t>}</a:t>
            </a:r>
            <a:endParaRPr lang="en-US" sz="2800" dirty="0">
              <a:latin typeface="Consolas"/>
              <a:cs typeface="Consolas"/>
            </a:endParaRPr>
          </a:p>
        </p:txBody>
      </p:sp>
      <p:sp>
        <p:nvSpPr>
          <p:cNvPr id="2" name="Left Brace 1"/>
          <p:cNvSpPr/>
          <p:nvPr/>
        </p:nvSpPr>
        <p:spPr>
          <a:xfrm rot="16200000">
            <a:off x="5904148" y="2168860"/>
            <a:ext cx="288032" cy="792088"/>
          </a:xfrm>
          <a:prstGeom prst="leftBrace">
            <a:avLst>
              <a:gd name="adj1" fmla="val 58201"/>
              <a:gd name="adj2" fmla="val 5105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687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dirty="0" smtClean="0"/>
              <a:t>How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200" dirty="0" smtClean="0"/>
              <a:t>To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200" dirty="0" smtClean="0"/>
              <a:t>Approach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6059825" y="3237320"/>
            <a:ext cx="5314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CrackingTheCoding</a:t>
            </a:r>
            <a:r>
              <a:rPr lang="en-US" dirty="0" err="1"/>
              <a:t>I</a:t>
            </a:r>
            <a:r>
              <a:rPr lang="en-US" dirty="0" err="1" smtClean="0"/>
              <a:t>nterview.com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 “Resources”</a:t>
            </a:r>
            <a:endParaRPr lang="en-US" dirty="0"/>
          </a:p>
        </p:txBody>
      </p:sp>
      <p:pic>
        <p:nvPicPr>
          <p:cNvPr id="9" name="Picture 8" descr="Cracking the Coding Skills - V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0"/>
            <a:ext cx="5038557" cy="65253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20789275">
            <a:off x="450742" y="4970806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450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Questions for Your Interviewer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What do you want to know?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05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20789275">
            <a:off x="522749" y="1082374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865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Prepare some questions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What’s made you happy / unhappy?</a:t>
            </a:r>
          </a:p>
          <a:p>
            <a:r>
              <a:rPr lang="en-US" dirty="0" smtClean="0"/>
              <a:t>What are your goals?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Culture &amp; work style</a:t>
            </a:r>
          </a:p>
          <a:p>
            <a:r>
              <a:rPr lang="en-US" dirty="0" smtClean="0"/>
              <a:t>Career paths</a:t>
            </a:r>
          </a:p>
          <a:p>
            <a:r>
              <a:rPr lang="en-US" dirty="0" smtClean="0"/>
              <a:t>Technology</a:t>
            </a:r>
          </a:p>
          <a:p>
            <a:r>
              <a:rPr lang="en-US" dirty="0" smtClean="0"/>
              <a:t>Interviewer’s experience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11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Final Thoughts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And questions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06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1083202">
            <a:off x="731345" y="1731131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852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600" dirty="0" smtClean="0"/>
              <a:t>It’s done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for 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600" dirty="0"/>
              <a:t>r</a:t>
            </a:r>
            <a:r>
              <a:rPr lang="en-US" sz="3600" dirty="0" smtClean="0"/>
              <a:t>eason!</a:t>
            </a:r>
            <a:endParaRPr lang="en-US" sz="3600" dirty="0"/>
          </a:p>
        </p:txBody>
      </p:sp>
      <p:sp>
        <p:nvSpPr>
          <p:cNvPr id="6" name="Flowchart: Alternate Process 4"/>
          <p:cNvSpPr/>
          <p:nvPr/>
        </p:nvSpPr>
        <p:spPr>
          <a:xfrm>
            <a:off x="3491880" y="1628800"/>
            <a:ext cx="5328592" cy="975359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Be a great teammate.</a:t>
            </a:r>
            <a:endParaRPr lang="en-US" sz="3200" dirty="0" smtClean="0"/>
          </a:p>
        </p:txBody>
      </p:sp>
      <p:sp>
        <p:nvSpPr>
          <p:cNvPr id="7" name="Flowchart: Alternate Process 4"/>
          <p:cNvSpPr/>
          <p:nvPr/>
        </p:nvSpPr>
        <p:spPr>
          <a:xfrm>
            <a:off x="3491880" y="4005064"/>
            <a:ext cx="5328592" cy="93161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Be a great engineer.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2207048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dirty="0" smtClean="0"/>
              <a:t>Typical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200" dirty="0" smtClean="0"/>
              <a:t>Coding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200" dirty="0" smtClean="0"/>
              <a:t>Interview</a:t>
            </a:r>
            <a:endParaRPr lang="en-US" sz="3200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327276892"/>
              </p:ext>
            </p:extLst>
          </p:nvPr>
        </p:nvGraphicFramePr>
        <p:xfrm>
          <a:off x="3697738" y="1305465"/>
          <a:ext cx="497871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3360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But wait, there’s one more thing...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sz="2800" b="1" dirty="0" smtClean="0"/>
          </a:p>
          <a:p>
            <a:r>
              <a:rPr lang="en-US" sz="2800" b="1" dirty="0" smtClean="0"/>
              <a:t>READY? </a:t>
            </a:r>
            <a:r>
              <a:rPr lang="en-US" sz="2800" dirty="0" smtClean="0"/>
              <a:t>Follow up with your recruiter to schedule your next steps.</a:t>
            </a:r>
          </a:p>
          <a:p>
            <a:r>
              <a:rPr lang="en-US" sz="2800" b="1" dirty="0" smtClean="0"/>
              <a:t>JOB POSTINGS: </a:t>
            </a:r>
            <a:r>
              <a:rPr lang="en-US" sz="2800" dirty="0" err="1" smtClean="0"/>
              <a:t>facebook.com</a:t>
            </a:r>
            <a:r>
              <a:rPr lang="en-US" sz="2800" dirty="0" smtClean="0"/>
              <a:t>/careers/teams/engineering</a:t>
            </a:r>
            <a:endParaRPr lang="en-US" sz="2800" b="1" dirty="0" smtClean="0"/>
          </a:p>
          <a:p>
            <a:r>
              <a:rPr lang="en-US" sz="2800" b="1" dirty="0" smtClean="0"/>
              <a:t>SLIDES? </a:t>
            </a:r>
            <a:r>
              <a:rPr lang="en-US" sz="2800" dirty="0" err="1" smtClean="0"/>
              <a:t>Gayle.com</a:t>
            </a:r>
            <a:r>
              <a:rPr lang="en-US" sz="2800" dirty="0" smtClean="0"/>
              <a:t> -&gt; Events -&gt; search “Facebook”</a:t>
            </a:r>
          </a:p>
          <a:p>
            <a:endParaRPr lang="en-US" sz="2800" b="1" dirty="0" smtClean="0"/>
          </a:p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 rot="20789275">
            <a:off x="4771222" y="1442415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2416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Other Resources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6019800" y="1376068"/>
            <a:ext cx="0" cy="4836452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093601" y="1376068"/>
            <a:ext cx="30513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Gayle.com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CareerCup.com</a:t>
            </a: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CrackingThe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CodingInterview.com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</a:b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02282" y="4038600"/>
            <a:ext cx="305136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Or, follow me online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facebook.com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/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gayle</a:t>
            </a: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twitter.com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/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gayle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gayle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.com</a:t>
            </a: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gayle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@gayle.com</a:t>
            </a: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q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uora.com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6" descr="Cracking the PM Interview - Fro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295400"/>
            <a:ext cx="1676400" cy="2525628"/>
          </a:xfrm>
          <a:prstGeom prst="rect">
            <a:avLst/>
          </a:prstGeom>
          <a:ln w="12700" cap="sq" cmpd="sng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Cracking the Tech Career - Front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295399"/>
            <a:ext cx="1676400" cy="25896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 descr="Handout - Cracking the Coding Skill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38599"/>
            <a:ext cx="1676400" cy="217011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Handout - Cracking the PM Skill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4038599"/>
            <a:ext cx="1676400" cy="2170117"/>
          </a:xfrm>
          <a:prstGeom prst="rect">
            <a:avLst/>
          </a:prstGeom>
          <a:ln w="19050" cmpd="sng">
            <a:solidFill>
              <a:schemeClr val="tx1"/>
            </a:solidFill>
          </a:ln>
        </p:spPr>
      </p:pic>
      <p:pic>
        <p:nvPicPr>
          <p:cNvPr id="12" name="Picture 11" descr="Handout - Cracking the Soft Skill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4038600"/>
            <a:ext cx="1676400" cy="2170117"/>
          </a:xfrm>
          <a:prstGeom prst="rect">
            <a:avLst/>
          </a:prstGeom>
          <a:ln w="19050" cmpd="sng">
            <a:solidFill>
              <a:schemeClr val="tx1"/>
            </a:solidFill>
          </a:ln>
        </p:spPr>
      </p:pic>
      <p:pic>
        <p:nvPicPr>
          <p:cNvPr id="14" name="Picture 13" descr="CtCI v6 - Front Cover Flat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03082"/>
            <a:ext cx="1656184" cy="2520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5" name="TextBox 14"/>
          <p:cNvSpPr txBox="1"/>
          <p:nvPr/>
        </p:nvSpPr>
        <p:spPr>
          <a:xfrm rot="21240475">
            <a:off x="578248" y="5222744"/>
            <a:ext cx="4064972" cy="954107"/>
          </a:xfrm>
          <a:prstGeom prst="rect">
            <a:avLst/>
          </a:prstGeom>
          <a:solidFill>
            <a:srgbClr val="EC3DA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Email:    </a:t>
            </a:r>
            <a:r>
              <a:rPr lang="en-US" sz="2800" b="1" dirty="0" smtClean="0">
                <a:solidFill>
                  <a:schemeClr val="tx1"/>
                </a:solidFill>
              </a:rPr>
              <a:t>g@gayle.com 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S</a:t>
            </a:r>
            <a:r>
              <a:rPr lang="en-US" sz="2800" dirty="0" smtClean="0">
                <a:solidFill>
                  <a:schemeClr val="tx1"/>
                </a:solidFill>
              </a:rPr>
              <a:t>ubject: </a:t>
            </a:r>
            <a:r>
              <a:rPr lang="en-US" sz="2800" b="1" dirty="0" err="1" smtClean="0">
                <a:solidFill>
                  <a:schemeClr val="tx1"/>
                </a:solidFill>
              </a:rPr>
              <a:t>fbprep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32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dirty="0" smtClean="0"/>
              <a:t>Typical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3200" dirty="0" smtClean="0"/>
              <a:t>Design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200" dirty="0" smtClean="0"/>
              <a:t>Interview</a:t>
            </a:r>
            <a:endParaRPr lang="en-US" sz="3200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930817011"/>
              </p:ext>
            </p:extLst>
          </p:nvPr>
        </p:nvGraphicFramePr>
        <p:xfrm>
          <a:off x="3697738" y="1305465"/>
          <a:ext cx="497871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3572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areerCup Clo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reerCup">
      <a:majorFont>
        <a:latin typeface="Roboto Cn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reerCup">
      <a:majorFont>
        <a:latin typeface="Roboto Cn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reerCup">
      <a:majorFont>
        <a:latin typeface="Roboto Cn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ankyou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CareerCup Clock.potx</Template>
  <TotalTime>71044</TotalTime>
  <Words>1991</Words>
  <Application>Microsoft Macintosh PowerPoint</Application>
  <PresentationFormat>On-screen Show (4:3)</PresentationFormat>
  <Paragraphs>691</Paragraphs>
  <Slides>81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81</vt:i4>
      </vt:variant>
    </vt:vector>
  </HeadingPairs>
  <TitlesOfParts>
    <vt:vector size="85" baseType="lpstr">
      <vt:lpstr>CareerCup Clock</vt:lpstr>
      <vt:lpstr>Content</vt:lpstr>
      <vt:lpstr>Section</vt:lpstr>
      <vt:lpstr>Thankyou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Presentation Farms</dc:creator>
  <cp:lastModifiedBy>Gayle McDowell</cp:lastModifiedBy>
  <cp:revision>198</cp:revision>
  <dcterms:created xsi:type="dcterms:W3CDTF">2015-03-27T06:40:42Z</dcterms:created>
  <dcterms:modified xsi:type="dcterms:W3CDTF">2017-01-06T02:22:17Z</dcterms:modified>
</cp:coreProperties>
</file>