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59" r:id="rId7"/>
    <p:sldId id="260" r:id="rId8"/>
    <p:sldId id="300" r:id="rId9"/>
    <p:sldId id="261" r:id="rId10"/>
    <p:sldId id="263" r:id="rId11"/>
    <p:sldId id="265" r:id="rId12"/>
    <p:sldId id="262" r:id="rId13"/>
    <p:sldId id="264" r:id="rId14"/>
    <p:sldId id="269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01" r:id="rId33"/>
    <p:sldId id="268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7" r:id="rId42"/>
    <p:sldId id="287" r:id="rId43"/>
    <p:sldId id="281" r:id="rId44"/>
    <p:sldId id="282" r:id="rId45"/>
    <p:sldId id="280" r:id="rId46"/>
    <p:sldId id="283" r:id="rId47"/>
    <p:sldId id="284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295" r:id="rId56"/>
    <p:sldId id="296" r:id="rId57"/>
    <p:sldId id="297" r:id="rId58"/>
    <p:sldId id="317" r:id="rId59"/>
    <p:sldId id="318" r:id="rId60"/>
    <p:sldId id="319" r:id="rId61"/>
    <p:sldId id="320" r:id="rId62"/>
    <p:sldId id="298" r:id="rId63"/>
    <p:sldId id="299" r:id="rId64"/>
    <p:sldId id="321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7" r:id="rId74"/>
    <p:sldId id="398" r:id="rId75"/>
    <p:sldId id="353" r:id="rId76"/>
    <p:sldId id="373" r:id="rId77"/>
    <p:sldId id="374" r:id="rId78"/>
    <p:sldId id="375" r:id="rId79"/>
    <p:sldId id="376" r:id="rId80"/>
    <p:sldId id="378" r:id="rId81"/>
    <p:sldId id="379" r:id="rId82"/>
    <p:sldId id="380" r:id="rId83"/>
    <p:sldId id="381" r:id="rId84"/>
    <p:sldId id="382" r:id="rId85"/>
    <p:sldId id="383" r:id="rId86"/>
    <p:sldId id="384" r:id="rId87"/>
    <p:sldId id="385" r:id="rId88"/>
    <p:sldId id="386" r:id="rId89"/>
    <p:sldId id="387" r:id="rId90"/>
    <p:sldId id="388" r:id="rId91"/>
    <p:sldId id="372" r:id="rId92"/>
    <p:sldId id="399" r:id="rId93"/>
    <p:sldId id="401" r:id="rId94"/>
    <p:sldId id="402" r:id="rId95"/>
    <p:sldId id="403" r:id="rId96"/>
    <p:sldId id="404" r:id="rId97"/>
    <p:sldId id="405" r:id="rId98"/>
    <p:sldId id="406" r:id="rId99"/>
    <p:sldId id="407" r:id="rId100"/>
    <p:sldId id="408" r:id="rId101"/>
    <p:sldId id="302" r:id="rId102"/>
    <p:sldId id="311" r:id="rId103"/>
    <p:sldId id="304" r:id="rId104"/>
    <p:sldId id="313" r:id="rId105"/>
    <p:sldId id="314" r:id="rId106"/>
    <p:sldId id="315" r:id="rId107"/>
    <p:sldId id="322" r:id="rId108"/>
    <p:sldId id="316" r:id="rId109"/>
    <p:sldId id="323" r:id="rId110"/>
    <p:sldId id="324" r:id="rId111"/>
    <p:sldId id="310" r:id="rId112"/>
    <p:sldId id="303" r:id="rId113"/>
    <p:sldId id="312" r:id="rId114"/>
    <p:sldId id="305" r:id="rId115"/>
    <p:sldId id="306" r:id="rId116"/>
    <p:sldId id="307" r:id="rId117"/>
    <p:sldId id="308" r:id="rId118"/>
    <p:sldId id="309" r:id="rId119"/>
    <p:sldId id="335" r:id="rId120"/>
    <p:sldId id="325" r:id="rId121"/>
    <p:sldId id="326" r:id="rId122"/>
    <p:sldId id="327" r:id="rId123"/>
    <p:sldId id="328" r:id="rId124"/>
    <p:sldId id="329" r:id="rId125"/>
    <p:sldId id="330" r:id="rId126"/>
    <p:sldId id="332" r:id="rId127"/>
    <p:sldId id="331" r:id="rId128"/>
    <p:sldId id="333" r:id="rId129"/>
    <p:sldId id="334" r:id="rId130"/>
    <p:sldId id="409" r:id="rId131"/>
    <p:sldId id="410" r:id="rId132"/>
    <p:sldId id="411" r:id="rId133"/>
    <p:sldId id="412" r:id="rId134"/>
    <p:sldId id="413" r:id="rId135"/>
    <p:sldId id="414" r:id="rId136"/>
    <p:sldId id="415" r:id="rId137"/>
    <p:sldId id="416" r:id="rId138"/>
    <p:sldId id="417" r:id="rId139"/>
    <p:sldId id="418" r:id="rId140"/>
    <p:sldId id="419" r:id="rId141"/>
    <p:sldId id="420" r:id="rId142"/>
    <p:sldId id="421" r:id="rId143"/>
    <p:sldId id="422" r:id="rId144"/>
    <p:sldId id="423" r:id="rId145"/>
    <p:sldId id="424" r:id="rId146"/>
    <p:sldId id="425" r:id="rId147"/>
    <p:sldId id="426" r:id="rId148"/>
    <p:sldId id="354" r:id="rId149"/>
    <p:sldId id="355" r:id="rId150"/>
    <p:sldId id="356" r:id="rId151"/>
    <p:sldId id="357" r:id="rId152"/>
    <p:sldId id="358" r:id="rId153"/>
    <p:sldId id="359" r:id="rId154"/>
    <p:sldId id="360" r:id="rId155"/>
    <p:sldId id="361" r:id="rId156"/>
    <p:sldId id="362" r:id="rId157"/>
    <p:sldId id="363" r:id="rId158"/>
    <p:sldId id="364" r:id="rId159"/>
    <p:sldId id="365" r:id="rId160"/>
    <p:sldId id="366" r:id="rId161"/>
    <p:sldId id="367" r:id="rId162"/>
    <p:sldId id="368" r:id="rId163"/>
    <p:sldId id="369" r:id="rId164"/>
    <p:sldId id="370" r:id="rId165"/>
    <p:sldId id="371" r:id="rId166"/>
    <p:sldId id="427" r:id="rId167"/>
    <p:sldId id="428" r:id="rId168"/>
    <p:sldId id="429" r:id="rId169"/>
    <p:sldId id="430" r:id="rId170"/>
    <p:sldId id="431" r:id="rId171"/>
    <p:sldId id="442" r:id="rId172"/>
    <p:sldId id="443" r:id="rId173"/>
    <p:sldId id="444" r:id="rId174"/>
    <p:sldId id="445" r:id="rId175"/>
    <p:sldId id="446" r:id="rId176"/>
    <p:sldId id="447" r:id="rId177"/>
    <p:sldId id="448" r:id="rId178"/>
    <p:sldId id="449" r:id="rId179"/>
    <p:sldId id="450" r:id="rId18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presProps" Target="pres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viewProps" Target="viewProp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刘 峻松" userId="1ccd4230ed3ee0fc" providerId="LiveId" clId="{A3E5449A-552C-460E-B38B-C061DBAB3DF7}"/>
    <pc:docChg chg="undo custSel addSld delSld modSld sldOrd">
      <pc:chgData name="刘 峻松" userId="1ccd4230ed3ee0fc" providerId="LiveId" clId="{A3E5449A-552C-460E-B38B-C061DBAB3DF7}" dt="2020-01-30T09:48:53.116" v="4615" actId="1076"/>
      <pc:docMkLst>
        <pc:docMk/>
      </pc:docMkLst>
      <pc:sldChg chg="modSp">
        <pc:chgData name="刘 峻松" userId="1ccd4230ed3ee0fc" providerId="LiveId" clId="{A3E5449A-552C-460E-B38B-C061DBAB3DF7}" dt="2020-01-30T07:24:13.077" v="57" actId="20577"/>
        <pc:sldMkLst>
          <pc:docMk/>
          <pc:sldMk cId="1871455031" sldId="256"/>
        </pc:sldMkLst>
        <pc:spChg chg="mod">
          <ac:chgData name="刘 峻松" userId="1ccd4230ed3ee0fc" providerId="LiveId" clId="{A3E5449A-552C-460E-B38B-C061DBAB3DF7}" dt="2020-01-30T07:24:00.031" v="45" actId="6549"/>
          <ac:spMkLst>
            <pc:docMk/>
            <pc:sldMk cId="1871455031" sldId="256"/>
            <ac:spMk id="2" creationId="{0F5665F2-1A8E-43AA-B4C5-0EFD99F5F689}"/>
          </ac:spMkLst>
        </pc:spChg>
        <pc:spChg chg="mod">
          <ac:chgData name="刘 峻松" userId="1ccd4230ed3ee0fc" providerId="LiveId" clId="{A3E5449A-552C-460E-B38B-C061DBAB3DF7}" dt="2020-01-30T07:24:13.077" v="57" actId="20577"/>
          <ac:spMkLst>
            <pc:docMk/>
            <pc:sldMk cId="1871455031" sldId="256"/>
            <ac:spMk id="3" creationId="{294E0C86-921A-45DF-99D9-827725F7B9E8}"/>
          </ac:spMkLst>
        </pc:spChg>
      </pc:sldChg>
      <pc:sldChg chg="addSp modSp">
        <pc:chgData name="刘 峻松" userId="1ccd4230ed3ee0fc" providerId="LiveId" clId="{A3E5449A-552C-460E-B38B-C061DBAB3DF7}" dt="2020-01-30T07:32:15.107" v="209" actId="20577"/>
        <pc:sldMkLst>
          <pc:docMk/>
          <pc:sldMk cId="564981163" sldId="257"/>
        </pc:sldMkLst>
        <pc:spChg chg="mod">
          <ac:chgData name="刘 峻松" userId="1ccd4230ed3ee0fc" providerId="LiveId" clId="{A3E5449A-552C-460E-B38B-C061DBAB3DF7}" dt="2020-01-30T07:28:02.063" v="65" actId="14100"/>
          <ac:spMkLst>
            <pc:docMk/>
            <pc:sldMk cId="564981163" sldId="257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7:30:25.578" v="143" actId="1076"/>
          <ac:spMkLst>
            <pc:docMk/>
            <pc:sldMk cId="564981163" sldId="257"/>
            <ac:spMk id="9" creationId="{6EE71305-92FE-40AC-95D6-311BE2493003}"/>
          </ac:spMkLst>
        </pc:spChg>
        <pc:spChg chg="mod">
          <ac:chgData name="刘 峻松" userId="1ccd4230ed3ee0fc" providerId="LiveId" clId="{A3E5449A-552C-460E-B38B-C061DBAB3DF7}" dt="2020-01-30T07:30:53.348" v="156" actId="14100"/>
          <ac:spMkLst>
            <pc:docMk/>
            <pc:sldMk cId="564981163" sldId="257"/>
            <ac:spMk id="14" creationId="{46BC4F7F-233A-46DE-BC22-2A5ED92F40A6}"/>
          </ac:spMkLst>
        </pc:spChg>
        <pc:spChg chg="mod">
          <ac:chgData name="刘 峻松" userId="1ccd4230ed3ee0fc" providerId="LiveId" clId="{A3E5449A-552C-460E-B38B-C061DBAB3DF7}" dt="2020-01-30T07:31:27.624" v="171" actId="20577"/>
          <ac:spMkLst>
            <pc:docMk/>
            <pc:sldMk cId="564981163" sldId="257"/>
            <ac:spMk id="15" creationId="{CCB387F3-8DD1-42C5-B90E-ACBE5E60051D}"/>
          </ac:spMkLst>
        </pc:spChg>
        <pc:spChg chg="mod">
          <ac:chgData name="刘 峻松" userId="1ccd4230ed3ee0fc" providerId="LiveId" clId="{A3E5449A-552C-460E-B38B-C061DBAB3DF7}" dt="2020-01-30T07:30:04.306" v="133" actId="14100"/>
          <ac:spMkLst>
            <pc:docMk/>
            <pc:sldMk cId="564981163" sldId="257"/>
            <ac:spMk id="17" creationId="{3014DA5D-D7CD-44AC-9327-FDA37653B513}"/>
          </ac:spMkLst>
        </pc:spChg>
        <pc:spChg chg="mod">
          <ac:chgData name="刘 峻松" userId="1ccd4230ed3ee0fc" providerId="LiveId" clId="{A3E5449A-552C-460E-B38B-C061DBAB3DF7}" dt="2020-01-30T07:30:16.156" v="138" actId="1076"/>
          <ac:spMkLst>
            <pc:docMk/>
            <pc:sldMk cId="564981163" sldId="257"/>
            <ac:spMk id="18" creationId="{61D63AEB-595E-4985-A535-FA7740807D53}"/>
          </ac:spMkLst>
        </pc:spChg>
        <pc:spChg chg="mod">
          <ac:chgData name="刘 峻松" userId="1ccd4230ed3ee0fc" providerId="LiveId" clId="{A3E5449A-552C-460E-B38B-C061DBAB3DF7}" dt="2020-01-30T07:31:06.609" v="161" actId="14100"/>
          <ac:spMkLst>
            <pc:docMk/>
            <pc:sldMk cId="564981163" sldId="257"/>
            <ac:spMk id="19" creationId="{20148418-0FB1-405C-A724-9E3EEF9AB199}"/>
          </ac:spMkLst>
        </pc:spChg>
        <pc:spChg chg="mod">
          <ac:chgData name="刘 峻松" userId="1ccd4230ed3ee0fc" providerId="LiveId" clId="{A3E5449A-552C-460E-B38B-C061DBAB3DF7}" dt="2020-01-30T07:31:17.562" v="166" actId="14100"/>
          <ac:spMkLst>
            <pc:docMk/>
            <pc:sldMk cId="564981163" sldId="257"/>
            <ac:spMk id="20" creationId="{E1B04251-1FD8-4BA3-B63B-537033EE920D}"/>
          </ac:spMkLst>
        </pc:spChg>
        <pc:spChg chg="mod">
          <ac:chgData name="刘 峻松" userId="1ccd4230ed3ee0fc" providerId="LiveId" clId="{A3E5449A-552C-460E-B38B-C061DBAB3DF7}" dt="2020-01-30T07:30:38.445" v="149" actId="1076"/>
          <ac:spMkLst>
            <pc:docMk/>
            <pc:sldMk cId="564981163" sldId="257"/>
            <ac:spMk id="21" creationId="{0E06961E-6FC3-4871-A3FA-F7071591DFF9}"/>
          </ac:spMkLst>
        </pc:spChg>
        <pc:spChg chg="add mod">
          <ac:chgData name="刘 峻松" userId="1ccd4230ed3ee0fc" providerId="LiveId" clId="{A3E5449A-552C-460E-B38B-C061DBAB3DF7}" dt="2020-01-30T07:28:36.518" v="76" actId="14100"/>
          <ac:spMkLst>
            <pc:docMk/>
            <pc:sldMk cId="564981163" sldId="257"/>
            <ac:spMk id="22" creationId="{74FAAD71-F0B8-4A74-90CD-EDD4CD0208CB}"/>
          </ac:spMkLst>
        </pc:spChg>
        <pc:spChg chg="add mod">
          <ac:chgData name="刘 峻松" userId="1ccd4230ed3ee0fc" providerId="LiveId" clId="{A3E5449A-552C-460E-B38B-C061DBAB3DF7}" dt="2020-01-30T07:29:09.345" v="113" actId="1036"/>
          <ac:spMkLst>
            <pc:docMk/>
            <pc:sldMk cId="564981163" sldId="257"/>
            <ac:spMk id="23" creationId="{4BECF466-1F27-4EAC-BC0D-E09BB506F0D8}"/>
          </ac:spMkLst>
        </pc:spChg>
        <pc:spChg chg="add mod">
          <ac:chgData name="刘 峻松" userId="1ccd4230ed3ee0fc" providerId="LiveId" clId="{A3E5449A-552C-460E-B38B-C061DBAB3DF7}" dt="2020-01-30T07:29:16.501" v="117" actId="20577"/>
          <ac:spMkLst>
            <pc:docMk/>
            <pc:sldMk cId="564981163" sldId="257"/>
            <ac:spMk id="24" creationId="{07EBF197-675A-4A19-8942-4159E005AA6D}"/>
          </ac:spMkLst>
        </pc:spChg>
        <pc:spChg chg="add mod">
          <ac:chgData name="刘 峻松" userId="1ccd4230ed3ee0fc" providerId="LiveId" clId="{A3E5449A-552C-460E-B38B-C061DBAB3DF7}" dt="2020-01-30T07:29:49.389" v="127" actId="14100"/>
          <ac:spMkLst>
            <pc:docMk/>
            <pc:sldMk cId="564981163" sldId="257"/>
            <ac:spMk id="25" creationId="{C2ECF54F-3E12-4B90-9405-64CC1853E9C6}"/>
          </ac:spMkLst>
        </pc:spChg>
        <pc:spChg chg="add mod">
          <ac:chgData name="刘 峻松" userId="1ccd4230ed3ee0fc" providerId="LiveId" clId="{A3E5449A-552C-460E-B38B-C061DBAB3DF7}" dt="2020-01-30T07:31:41.998" v="180" actId="20577"/>
          <ac:spMkLst>
            <pc:docMk/>
            <pc:sldMk cId="564981163" sldId="257"/>
            <ac:spMk id="26" creationId="{959A7C79-7949-4C45-A42B-AA77FC5D294B}"/>
          </ac:spMkLst>
        </pc:spChg>
        <pc:spChg chg="add mod">
          <ac:chgData name="刘 峻松" userId="1ccd4230ed3ee0fc" providerId="LiveId" clId="{A3E5449A-552C-460E-B38B-C061DBAB3DF7}" dt="2020-01-30T07:31:57.752" v="197" actId="6549"/>
          <ac:spMkLst>
            <pc:docMk/>
            <pc:sldMk cId="564981163" sldId="257"/>
            <ac:spMk id="27" creationId="{61D611B4-6A07-4DA7-821F-450473BC7C0D}"/>
          </ac:spMkLst>
        </pc:spChg>
        <pc:spChg chg="add mod">
          <ac:chgData name="刘 峻松" userId="1ccd4230ed3ee0fc" providerId="LiveId" clId="{A3E5449A-552C-460E-B38B-C061DBAB3DF7}" dt="2020-01-30T07:32:15.107" v="209" actId="20577"/>
          <ac:spMkLst>
            <pc:docMk/>
            <pc:sldMk cId="564981163" sldId="257"/>
            <ac:spMk id="28" creationId="{FB1B57FE-4634-4F8D-84DA-8EA9441BE451}"/>
          </ac:spMkLst>
        </pc:spChg>
      </pc:sldChg>
      <pc:sldChg chg="addSp modSp">
        <pc:chgData name="刘 峻松" userId="1ccd4230ed3ee0fc" providerId="LiveId" clId="{A3E5449A-552C-460E-B38B-C061DBAB3DF7}" dt="2020-01-30T07:33:03.469" v="211" actId="207"/>
        <pc:sldMkLst>
          <pc:docMk/>
          <pc:sldMk cId="2824714020" sldId="260"/>
        </pc:sldMkLst>
        <pc:spChg chg="add mod">
          <ac:chgData name="刘 峻松" userId="1ccd4230ed3ee0fc" providerId="LiveId" clId="{A3E5449A-552C-460E-B38B-C061DBAB3DF7}" dt="2020-01-30T07:33:03.469" v="211" actId="207"/>
          <ac:spMkLst>
            <pc:docMk/>
            <pc:sldMk cId="2824714020" sldId="260"/>
            <ac:spMk id="3" creationId="{9134C1FD-9103-45C2-9CAB-6F57EE674245}"/>
          </ac:spMkLst>
        </pc:spChg>
      </pc:sldChg>
      <pc:sldChg chg="modSp">
        <pc:chgData name="刘 峻松" userId="1ccd4230ed3ee0fc" providerId="LiveId" clId="{A3E5449A-552C-460E-B38B-C061DBAB3DF7}" dt="2020-01-30T07:35:04.145" v="262"/>
        <pc:sldMkLst>
          <pc:docMk/>
          <pc:sldMk cId="3944904911" sldId="264"/>
        </pc:sldMkLst>
        <pc:graphicFrameChg chg="mod modGraphic">
          <ac:chgData name="刘 峻松" userId="1ccd4230ed3ee0fc" providerId="LiveId" clId="{A3E5449A-552C-460E-B38B-C061DBAB3DF7}" dt="2020-01-30T07:35:04.145" v="262"/>
          <ac:graphicFrameMkLst>
            <pc:docMk/>
            <pc:sldMk cId="3944904911" sldId="264"/>
            <ac:graphicFrameMk id="4" creationId="{ACC79960-A521-4ADF-B31D-4DF46F3AB56D}"/>
          </ac:graphicFrameMkLst>
        </pc:graphicFrameChg>
      </pc:sldChg>
      <pc:sldChg chg="delSp modSp">
        <pc:chgData name="刘 峻松" userId="1ccd4230ed3ee0fc" providerId="LiveId" clId="{A3E5449A-552C-460E-B38B-C061DBAB3DF7}" dt="2020-01-30T07:34:23.485" v="242" actId="20577"/>
        <pc:sldMkLst>
          <pc:docMk/>
          <pc:sldMk cId="4225484878" sldId="300"/>
        </pc:sldMkLst>
        <pc:spChg chg="mod">
          <ac:chgData name="刘 峻松" userId="1ccd4230ed3ee0fc" providerId="LiveId" clId="{A3E5449A-552C-460E-B38B-C061DBAB3DF7}" dt="2020-01-30T07:34:12.076" v="221" actId="20577"/>
          <ac:spMkLst>
            <pc:docMk/>
            <pc:sldMk cId="4225484878" sldId="300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7:34:17.735" v="230" actId="20577"/>
          <ac:spMkLst>
            <pc:docMk/>
            <pc:sldMk cId="4225484878" sldId="300"/>
            <ac:spMk id="9" creationId="{6EE71305-92FE-40AC-95D6-311BE2493003}"/>
          </ac:spMkLst>
        </pc:spChg>
        <pc:spChg chg="mod">
          <ac:chgData name="刘 峻松" userId="1ccd4230ed3ee0fc" providerId="LiveId" clId="{A3E5449A-552C-460E-B38B-C061DBAB3DF7}" dt="2020-01-30T07:34:23.485" v="242" actId="20577"/>
          <ac:spMkLst>
            <pc:docMk/>
            <pc:sldMk cId="4225484878" sldId="300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7:34:04.595" v="215" actId="478"/>
          <ac:spMkLst>
            <pc:docMk/>
            <pc:sldMk cId="4225484878" sldId="300"/>
            <ac:spMk id="15" creationId="{CCB387F3-8DD1-42C5-B90E-ACBE5E60051D}"/>
          </ac:spMkLst>
        </pc:spChg>
        <pc:spChg chg="del">
          <ac:chgData name="刘 峻松" userId="1ccd4230ed3ee0fc" providerId="LiveId" clId="{A3E5449A-552C-460E-B38B-C061DBAB3DF7}" dt="2020-01-30T07:34:04.595" v="215" actId="478"/>
          <ac:spMkLst>
            <pc:docMk/>
            <pc:sldMk cId="4225484878" sldId="300"/>
            <ac:spMk id="20" creationId="{E64D4FD3-6B8F-4EF1-993C-97608BC364E0}"/>
          </ac:spMkLst>
        </pc:spChg>
        <pc:spChg chg="del">
          <ac:chgData name="刘 峻松" userId="1ccd4230ed3ee0fc" providerId="LiveId" clId="{A3E5449A-552C-460E-B38B-C061DBAB3DF7}" dt="2020-01-30T07:34:04.595" v="215" actId="478"/>
          <ac:spMkLst>
            <pc:docMk/>
            <pc:sldMk cId="4225484878" sldId="300"/>
            <ac:spMk id="21" creationId="{CA61FCBE-9BCD-4160-A62B-2BE4192577BD}"/>
          </ac:spMkLst>
        </pc:spChg>
        <pc:spChg chg="del">
          <ac:chgData name="刘 峻松" userId="1ccd4230ed3ee0fc" providerId="LiveId" clId="{A3E5449A-552C-460E-B38B-C061DBAB3DF7}" dt="2020-01-30T07:34:06.813" v="216" actId="478"/>
          <ac:spMkLst>
            <pc:docMk/>
            <pc:sldMk cId="4225484878" sldId="300"/>
            <ac:spMk id="22" creationId="{538B6B4C-9C1C-420E-944C-646201CE3903}"/>
          </ac:spMkLst>
        </pc:spChg>
        <pc:spChg chg="del">
          <ac:chgData name="刘 峻松" userId="1ccd4230ed3ee0fc" providerId="LiveId" clId="{A3E5449A-552C-460E-B38B-C061DBAB3DF7}" dt="2020-01-30T07:34:04.595" v="215" actId="478"/>
          <ac:spMkLst>
            <pc:docMk/>
            <pc:sldMk cId="4225484878" sldId="300"/>
            <ac:spMk id="23" creationId="{8948D57A-BDCC-4F32-858C-B008AB91BDAC}"/>
          </ac:spMkLst>
        </pc:spChg>
      </pc:sldChg>
      <pc:sldChg chg="addSp delSp modSp">
        <pc:chgData name="刘 峻松" userId="1ccd4230ed3ee0fc" providerId="LiveId" clId="{A3E5449A-552C-460E-B38B-C061DBAB3DF7}" dt="2020-01-30T07:42:18.282" v="341" actId="207"/>
        <pc:sldMkLst>
          <pc:docMk/>
          <pc:sldMk cId="122814867" sldId="301"/>
        </pc:sldMkLst>
        <pc:spChg chg="mod">
          <ac:chgData name="刘 峻松" userId="1ccd4230ed3ee0fc" providerId="LiveId" clId="{A3E5449A-552C-460E-B38B-C061DBAB3DF7}" dt="2020-01-30T07:42:18.282" v="341" actId="207"/>
          <ac:spMkLst>
            <pc:docMk/>
            <pc:sldMk cId="122814867" sldId="301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7:42:18.282" v="341" actId="207"/>
          <ac:spMkLst>
            <pc:docMk/>
            <pc:sldMk cId="122814867" sldId="301"/>
            <ac:spMk id="7" creationId="{B7466BCD-0621-4940-8D48-1CFE2B04DE13}"/>
          </ac:spMkLst>
        </pc:spChg>
        <pc:spChg chg="mod">
          <ac:chgData name="刘 峻松" userId="1ccd4230ed3ee0fc" providerId="LiveId" clId="{A3E5449A-552C-460E-B38B-C061DBAB3DF7}" dt="2020-01-30T07:42:11.880" v="340" actId="1036"/>
          <ac:spMkLst>
            <pc:docMk/>
            <pc:sldMk cId="122814867" sldId="301"/>
            <ac:spMk id="8" creationId="{1859A6F4-3F17-4719-9226-0735179C797A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17" creationId="{E4629B47-9AD1-48F6-BA1F-5B0029A9CE11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18" creationId="{0058327A-9E23-4606-B7D3-C5B82F9CB16B}"/>
          </ac:spMkLst>
        </pc:spChg>
        <pc:spChg chg="mod">
          <ac:chgData name="刘 峻松" userId="1ccd4230ed3ee0fc" providerId="LiveId" clId="{A3E5449A-552C-460E-B38B-C061DBAB3DF7}" dt="2020-01-30T07:42:11.880" v="340" actId="1036"/>
          <ac:spMkLst>
            <pc:docMk/>
            <pc:sldMk cId="122814867" sldId="301"/>
            <ac:spMk id="20" creationId="{8F6C9476-E109-41EF-AD0B-AE2588810563}"/>
          </ac:spMkLst>
        </pc:spChg>
        <pc:spChg chg="mod">
          <ac:chgData name="刘 峻松" userId="1ccd4230ed3ee0fc" providerId="LiveId" clId="{A3E5449A-552C-460E-B38B-C061DBAB3DF7}" dt="2020-01-30T07:42:11.880" v="340" actId="1036"/>
          <ac:spMkLst>
            <pc:docMk/>
            <pc:sldMk cId="122814867" sldId="301"/>
            <ac:spMk id="21" creationId="{19FA7F7B-5FCC-4333-8076-4B91787F360D}"/>
          </ac:spMkLst>
        </pc:spChg>
        <pc:spChg chg="mod">
          <ac:chgData name="刘 峻松" userId="1ccd4230ed3ee0fc" providerId="LiveId" clId="{A3E5449A-552C-460E-B38B-C061DBAB3DF7}" dt="2020-01-30T07:42:11.880" v="340" actId="1036"/>
          <ac:spMkLst>
            <pc:docMk/>
            <pc:sldMk cId="122814867" sldId="301"/>
            <ac:spMk id="22" creationId="{8DD6FE19-EC52-4CE8-AFD5-228A9636917F}"/>
          </ac:spMkLst>
        </pc:spChg>
        <pc:spChg chg="mod">
          <ac:chgData name="刘 峻松" userId="1ccd4230ed3ee0fc" providerId="LiveId" clId="{A3E5449A-552C-460E-B38B-C061DBAB3DF7}" dt="2020-01-30T07:42:11.880" v="340" actId="1036"/>
          <ac:spMkLst>
            <pc:docMk/>
            <pc:sldMk cId="122814867" sldId="301"/>
            <ac:spMk id="23" creationId="{D5EFBF5C-7B52-4F6C-A166-2E11FF10C4B2}"/>
          </ac:spMkLst>
        </pc:spChg>
        <pc:spChg chg="mod">
          <ac:chgData name="刘 峻松" userId="1ccd4230ed3ee0fc" providerId="LiveId" clId="{A3E5449A-552C-460E-B38B-C061DBAB3DF7}" dt="2020-01-30T07:42:11.880" v="340" actId="1036"/>
          <ac:spMkLst>
            <pc:docMk/>
            <pc:sldMk cId="122814867" sldId="301"/>
            <ac:spMk id="24" creationId="{B0183BC7-CF37-481B-8EDE-288ED7ADC6A2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25" creationId="{55FF0673-CD25-43D0-8236-F20D5A1B696E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26" creationId="{65942F44-4122-4AC2-82B3-B498E62E7C51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27" creationId="{4B70B1C9-9153-4AF3-9649-EE533478368A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28" creationId="{D02B4976-1CE6-4678-BB6F-E5EF525615E8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29" creationId="{D829A380-AA52-4338-9A50-0CCAF5BA0808}"/>
          </ac:spMkLst>
        </pc:spChg>
        <pc:spChg chg="del">
          <ac:chgData name="刘 峻松" userId="1ccd4230ed3ee0fc" providerId="LiveId" clId="{A3E5449A-552C-460E-B38B-C061DBAB3DF7}" dt="2020-01-30T07:42:06.719" v="321" actId="478"/>
          <ac:spMkLst>
            <pc:docMk/>
            <pc:sldMk cId="122814867" sldId="301"/>
            <ac:spMk id="30" creationId="{34BA12DA-4224-4123-9B2A-1AE864AFADB1}"/>
          </ac:spMkLst>
        </pc:spChg>
        <pc:picChg chg="add mod">
          <ac:chgData name="刘 峻松" userId="1ccd4230ed3ee0fc" providerId="LiveId" clId="{A3E5449A-552C-460E-B38B-C061DBAB3DF7}" dt="2020-01-30T07:42:00.860" v="320" actId="14100"/>
          <ac:picMkLst>
            <pc:docMk/>
            <pc:sldMk cId="122814867" sldId="301"/>
            <ac:picMk id="3" creationId="{247424B4-DC9B-4892-A591-B959CCD0BDED}"/>
          </ac:picMkLst>
        </pc:picChg>
      </pc:sldChg>
      <pc:sldChg chg="addSp delSp modSp">
        <pc:chgData name="刘 峻松" userId="1ccd4230ed3ee0fc" providerId="LiveId" clId="{A3E5449A-552C-460E-B38B-C061DBAB3DF7}" dt="2020-01-30T08:32:00.030" v="1409" actId="14100"/>
        <pc:sldMkLst>
          <pc:docMk/>
          <pc:sldMk cId="1744718958" sldId="302"/>
        </pc:sldMkLst>
        <pc:spChg chg="mod">
          <ac:chgData name="刘 峻松" userId="1ccd4230ed3ee0fc" providerId="LiveId" clId="{A3E5449A-552C-460E-B38B-C061DBAB3DF7}" dt="2020-01-30T08:31:49.486" v="1405" actId="1076"/>
          <ac:spMkLst>
            <pc:docMk/>
            <pc:sldMk cId="1744718958" sldId="302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8:31:49.486" v="1405" actId="1076"/>
          <ac:spMkLst>
            <pc:docMk/>
            <pc:sldMk cId="1744718958" sldId="302"/>
            <ac:spMk id="7" creationId="{B7466BCD-0621-4940-8D48-1CFE2B04DE13}"/>
          </ac:spMkLst>
        </pc:spChg>
        <pc:spChg chg="del">
          <ac:chgData name="刘 峻松" userId="1ccd4230ed3ee0fc" providerId="LiveId" clId="{A3E5449A-552C-460E-B38B-C061DBAB3DF7}" dt="2020-01-30T08:31:34.078" v="1402" actId="478"/>
          <ac:spMkLst>
            <pc:docMk/>
            <pc:sldMk cId="1744718958" sldId="302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8:31:49.486" v="1405" actId="1076"/>
          <ac:spMkLst>
            <pc:docMk/>
            <pc:sldMk cId="1744718958" sldId="302"/>
            <ac:spMk id="9" creationId="{6EE71305-92FE-40AC-95D6-311BE2493003}"/>
          </ac:spMkLst>
        </pc:spChg>
        <pc:spChg chg="del">
          <ac:chgData name="刘 峻松" userId="1ccd4230ed3ee0fc" providerId="LiveId" clId="{A3E5449A-552C-460E-B38B-C061DBAB3DF7}" dt="2020-01-30T08:31:30.343" v="1401" actId="478"/>
          <ac:spMkLst>
            <pc:docMk/>
            <pc:sldMk cId="1744718958" sldId="302"/>
            <ac:spMk id="13" creationId="{93AF1971-8416-4F6A-908D-C53FAC6C2288}"/>
          </ac:spMkLst>
        </pc:spChg>
        <pc:spChg chg="del">
          <ac:chgData name="刘 峻松" userId="1ccd4230ed3ee0fc" providerId="LiveId" clId="{A3E5449A-552C-460E-B38B-C061DBAB3DF7}" dt="2020-01-30T08:31:30.343" v="1401" actId="478"/>
          <ac:spMkLst>
            <pc:docMk/>
            <pc:sldMk cId="1744718958" sldId="302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8:31:30.343" v="1401" actId="478"/>
          <ac:spMkLst>
            <pc:docMk/>
            <pc:sldMk cId="1744718958" sldId="302"/>
            <ac:spMk id="15" creationId="{CCB387F3-8DD1-42C5-B90E-ACBE5E60051D}"/>
          </ac:spMkLst>
        </pc:spChg>
        <pc:spChg chg="mod">
          <ac:chgData name="刘 峻松" userId="1ccd4230ed3ee0fc" providerId="LiveId" clId="{A3E5449A-552C-460E-B38B-C061DBAB3DF7}" dt="2020-01-30T08:31:49.486" v="1405" actId="1076"/>
          <ac:spMkLst>
            <pc:docMk/>
            <pc:sldMk cId="1744718958" sldId="302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8:31:49.486" v="1405" actId="1076"/>
          <ac:spMkLst>
            <pc:docMk/>
            <pc:sldMk cId="1744718958" sldId="302"/>
            <ac:spMk id="17" creationId="{4235650D-5454-40A4-97A6-ADA649E86BCE}"/>
          </ac:spMkLst>
        </pc:spChg>
        <pc:spChg chg="del">
          <ac:chgData name="刘 峻松" userId="1ccd4230ed3ee0fc" providerId="LiveId" clId="{A3E5449A-552C-460E-B38B-C061DBAB3DF7}" dt="2020-01-30T08:31:30.343" v="1401" actId="478"/>
          <ac:spMkLst>
            <pc:docMk/>
            <pc:sldMk cId="1744718958" sldId="302"/>
            <ac:spMk id="18" creationId="{88AFD06B-7E0D-40BC-9184-84F6236CB129}"/>
          </ac:spMkLst>
        </pc:spChg>
        <pc:spChg chg="del">
          <ac:chgData name="刘 峻松" userId="1ccd4230ed3ee0fc" providerId="LiveId" clId="{A3E5449A-552C-460E-B38B-C061DBAB3DF7}" dt="2020-01-30T08:31:30.343" v="1401" actId="478"/>
          <ac:spMkLst>
            <pc:docMk/>
            <pc:sldMk cId="1744718958" sldId="302"/>
            <ac:spMk id="20" creationId="{6677878B-FF66-4B94-801C-3AE707ED37A2}"/>
          </ac:spMkLst>
        </pc:spChg>
        <pc:spChg chg="del">
          <ac:chgData name="刘 峻松" userId="1ccd4230ed3ee0fc" providerId="LiveId" clId="{A3E5449A-552C-460E-B38B-C061DBAB3DF7}" dt="2020-01-30T08:31:30.343" v="1401" actId="478"/>
          <ac:spMkLst>
            <pc:docMk/>
            <pc:sldMk cId="1744718958" sldId="302"/>
            <ac:spMk id="21" creationId="{A66DB31B-52A7-4C81-BC2C-20CFCD2309A0}"/>
          </ac:spMkLst>
        </pc:spChg>
        <pc:picChg chg="add mod">
          <ac:chgData name="刘 峻松" userId="1ccd4230ed3ee0fc" providerId="LiveId" clId="{A3E5449A-552C-460E-B38B-C061DBAB3DF7}" dt="2020-01-30T08:32:00.030" v="1409" actId="14100"/>
          <ac:picMkLst>
            <pc:docMk/>
            <pc:sldMk cId="1744718958" sldId="302"/>
            <ac:picMk id="3" creationId="{C8CFDDE1-3B9D-411A-814F-9A5E7F8981F2}"/>
          </ac:picMkLst>
        </pc:picChg>
      </pc:sldChg>
      <pc:sldChg chg="addSp delSp modSp">
        <pc:chgData name="刘 峻松" userId="1ccd4230ed3ee0fc" providerId="LiveId" clId="{A3E5449A-552C-460E-B38B-C061DBAB3DF7}" dt="2020-01-30T08:39:10" v="1614" actId="1076"/>
        <pc:sldMkLst>
          <pc:docMk/>
          <pc:sldMk cId="1766552240" sldId="310"/>
        </pc:sldMkLst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7" creationId="{B7466BCD-0621-4940-8D48-1CFE2B04DE13}"/>
          </ac:spMkLst>
        </pc:spChg>
        <pc:spChg chg="del mod">
          <ac:chgData name="刘 峻松" userId="1ccd4230ed3ee0fc" providerId="LiveId" clId="{A3E5449A-552C-460E-B38B-C061DBAB3DF7}" dt="2020-01-30T08:38:47.623" v="1609" actId="478"/>
          <ac:spMkLst>
            <pc:docMk/>
            <pc:sldMk cId="1766552240" sldId="310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9" creationId="{6EE71305-92FE-40AC-95D6-311BE2493003}"/>
          </ac:spMkLst>
        </pc:spChg>
        <pc:spChg chg="del">
          <ac:chgData name="刘 峻松" userId="1ccd4230ed3ee0fc" providerId="LiveId" clId="{A3E5449A-552C-460E-B38B-C061DBAB3DF7}" dt="2020-01-30T08:38:23.297" v="1602" actId="478"/>
          <ac:spMkLst>
            <pc:docMk/>
            <pc:sldMk cId="1766552240" sldId="310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8:38:23.297" v="1602" actId="478"/>
          <ac:spMkLst>
            <pc:docMk/>
            <pc:sldMk cId="1766552240" sldId="310"/>
            <ac:spMk id="15" creationId="{CCB387F3-8DD1-42C5-B90E-ACBE5E60051D}"/>
          </ac:spMkLst>
        </pc:spChg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18" creationId="{E288B6CD-A900-4896-BD20-4AF20E8800FE}"/>
          </ac:spMkLst>
        </pc:spChg>
        <pc:spChg chg="del mod">
          <ac:chgData name="刘 峻松" userId="1ccd4230ed3ee0fc" providerId="LiveId" clId="{A3E5449A-552C-460E-B38B-C061DBAB3DF7}" dt="2020-01-30T08:38:53.313" v="1611" actId="478"/>
          <ac:spMkLst>
            <pc:docMk/>
            <pc:sldMk cId="1766552240" sldId="310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8:38:23.297" v="1602" actId="478"/>
          <ac:spMkLst>
            <pc:docMk/>
            <pc:sldMk cId="1766552240" sldId="310"/>
            <ac:spMk id="21" creationId="{AF707C62-775D-4097-9F9C-62D1175263F6}"/>
          </ac:spMkLst>
        </pc:spChg>
        <pc:spChg chg="del">
          <ac:chgData name="刘 峻松" userId="1ccd4230ed3ee0fc" providerId="LiveId" clId="{A3E5449A-552C-460E-B38B-C061DBAB3DF7}" dt="2020-01-30T08:38:23.297" v="1602" actId="478"/>
          <ac:spMkLst>
            <pc:docMk/>
            <pc:sldMk cId="1766552240" sldId="310"/>
            <ac:spMk id="22" creationId="{11B92D74-0323-462A-B4C2-B36266D1B7E0}"/>
          </ac:spMkLst>
        </pc:spChg>
        <pc:spChg chg="del">
          <ac:chgData name="刘 峻松" userId="1ccd4230ed3ee0fc" providerId="LiveId" clId="{A3E5449A-552C-460E-B38B-C061DBAB3DF7}" dt="2020-01-30T08:38:23.297" v="1602" actId="478"/>
          <ac:spMkLst>
            <pc:docMk/>
            <pc:sldMk cId="1766552240" sldId="310"/>
            <ac:spMk id="23" creationId="{310239BF-2FDF-459A-B8F9-7E2DDA381ECB}"/>
          </ac:spMkLst>
        </pc:spChg>
        <pc:spChg chg="mod">
          <ac:chgData name="刘 峻松" userId="1ccd4230ed3ee0fc" providerId="LiveId" clId="{A3E5449A-552C-460E-B38B-C061DBAB3DF7}" dt="2020-01-30T08:39:10" v="1614" actId="1076"/>
          <ac:spMkLst>
            <pc:docMk/>
            <pc:sldMk cId="1766552240" sldId="310"/>
            <ac:spMk id="25" creationId="{E9AF43C1-22B4-463B-B5FC-8BFE30AB2191}"/>
          </ac:spMkLst>
        </pc:spChg>
        <pc:picChg chg="add mod">
          <ac:chgData name="刘 峻松" userId="1ccd4230ed3ee0fc" providerId="LiveId" clId="{A3E5449A-552C-460E-B38B-C061DBAB3DF7}" dt="2020-01-30T08:38:43.190" v="1608" actId="1076"/>
          <ac:picMkLst>
            <pc:docMk/>
            <pc:sldMk cId="1766552240" sldId="310"/>
            <ac:picMk id="3" creationId="{F5F69EE8-85C5-4754-A783-1E567659C34A}"/>
          </ac:picMkLst>
        </pc:picChg>
      </pc:sldChg>
      <pc:sldChg chg="addSp delSp modSp">
        <pc:chgData name="刘 峻松" userId="1ccd4230ed3ee0fc" providerId="LiveId" clId="{A3E5449A-552C-460E-B38B-C061DBAB3DF7}" dt="2020-01-30T07:40:31.048" v="317" actId="1076"/>
        <pc:sldMkLst>
          <pc:docMk/>
          <pc:sldMk cId="2953590710" sldId="336"/>
        </pc:sldMkLst>
        <pc:spChg chg="mod">
          <ac:chgData name="刘 峻松" userId="1ccd4230ed3ee0fc" providerId="LiveId" clId="{A3E5449A-552C-460E-B38B-C061DBAB3DF7}" dt="2020-01-30T07:37:33.438" v="313" actId="207"/>
          <ac:spMkLst>
            <pc:docMk/>
            <pc:sldMk cId="2953590710" sldId="336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7:37:33.438" v="313" actId="207"/>
          <ac:spMkLst>
            <pc:docMk/>
            <pc:sldMk cId="2953590710" sldId="336"/>
            <ac:spMk id="7" creationId="{B7466BCD-0621-4940-8D48-1CFE2B04DE13}"/>
          </ac:spMkLst>
        </pc:spChg>
        <pc:spChg chg="del">
          <ac:chgData name="刘 峻松" userId="1ccd4230ed3ee0fc" providerId="LiveId" clId="{A3E5449A-552C-460E-B38B-C061DBAB3DF7}" dt="2020-01-30T07:36:48.033" v="264" actId="478"/>
          <ac:spMkLst>
            <pc:docMk/>
            <pc:sldMk cId="2953590710" sldId="336"/>
            <ac:spMk id="8" creationId="{1859A6F4-3F17-4719-9226-0735179C797A}"/>
          </ac:spMkLst>
        </pc:spChg>
        <pc:spChg chg="del">
          <ac:chgData name="刘 峻松" userId="1ccd4230ed3ee0fc" providerId="LiveId" clId="{A3E5449A-552C-460E-B38B-C061DBAB3DF7}" dt="2020-01-30T07:36:55.515" v="267" actId="478"/>
          <ac:spMkLst>
            <pc:docMk/>
            <pc:sldMk cId="2953590710" sldId="336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7:36:57.671" v="268" actId="478"/>
          <ac:spMkLst>
            <pc:docMk/>
            <pc:sldMk cId="2953590710" sldId="336"/>
            <ac:spMk id="15" creationId="{CCB387F3-8DD1-42C5-B90E-ACBE5E60051D}"/>
          </ac:spMkLst>
        </pc:spChg>
        <pc:spChg chg="del">
          <ac:chgData name="刘 峻松" userId="1ccd4230ed3ee0fc" providerId="LiveId" clId="{A3E5449A-552C-460E-B38B-C061DBAB3DF7}" dt="2020-01-30T07:36:49.839" v="265" actId="478"/>
          <ac:spMkLst>
            <pc:docMk/>
            <pc:sldMk cId="2953590710" sldId="336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7:36:51.581" v="266" actId="478"/>
          <ac:spMkLst>
            <pc:docMk/>
            <pc:sldMk cId="2953590710" sldId="336"/>
            <ac:spMk id="21" creationId="{AA39B9A0-FBCD-49BB-B178-DE8E5D1B3A92}"/>
          </ac:spMkLst>
        </pc:spChg>
        <pc:spChg chg="del">
          <ac:chgData name="刘 峻松" userId="1ccd4230ed3ee0fc" providerId="LiveId" clId="{A3E5449A-552C-460E-B38B-C061DBAB3DF7}" dt="2020-01-30T07:36:55.515" v="267" actId="478"/>
          <ac:spMkLst>
            <pc:docMk/>
            <pc:sldMk cId="2953590710" sldId="336"/>
            <ac:spMk id="22" creationId="{B0652F50-BAFE-4B7D-99BC-D859F486FF9E}"/>
          </ac:spMkLst>
        </pc:spChg>
        <pc:spChg chg="del">
          <ac:chgData name="刘 峻松" userId="1ccd4230ed3ee0fc" providerId="LiveId" clId="{A3E5449A-552C-460E-B38B-C061DBAB3DF7}" dt="2020-01-30T07:36:57.671" v="268" actId="478"/>
          <ac:spMkLst>
            <pc:docMk/>
            <pc:sldMk cId="2953590710" sldId="336"/>
            <ac:spMk id="23" creationId="{2E8DE0A5-A1F2-433A-A597-050061F5ED16}"/>
          </ac:spMkLst>
        </pc:spChg>
        <pc:picChg chg="add mod">
          <ac:chgData name="刘 峻松" userId="1ccd4230ed3ee0fc" providerId="LiveId" clId="{A3E5449A-552C-460E-B38B-C061DBAB3DF7}" dt="2020-01-30T07:40:31.048" v="317" actId="1076"/>
          <ac:picMkLst>
            <pc:docMk/>
            <pc:sldMk cId="2953590710" sldId="336"/>
            <ac:picMk id="3" creationId="{49DF1FBD-69FC-4BCF-9732-0D3F659C6F82}"/>
          </ac:picMkLst>
        </pc:picChg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3080127636" sldId="336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1685033767" sldId="337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1018038308" sldId="338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2769013160" sldId="339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2246177771" sldId="340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3637950425" sldId="341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2289554433" sldId="342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3894403663" sldId="343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4100773616" sldId="344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3521940363" sldId="345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284848685" sldId="346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1795789115" sldId="347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634938601" sldId="348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1514229286" sldId="349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1401812916" sldId="350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2570600120" sldId="351"/>
        </pc:sldMkLst>
      </pc:sldChg>
      <pc:sldChg chg="del">
        <pc:chgData name="刘 峻松" userId="1ccd4230ed3ee0fc" providerId="LiveId" clId="{A3E5449A-552C-460E-B38B-C061DBAB3DF7}" dt="2020-01-30T07:36:10.844" v="263" actId="2696"/>
        <pc:sldMkLst>
          <pc:docMk/>
          <pc:sldMk cId="1682698386" sldId="352"/>
        </pc:sldMkLst>
      </pc:sldChg>
      <pc:sldChg chg="addSp delSp modSp">
        <pc:chgData name="刘 峻松" userId="1ccd4230ed3ee0fc" providerId="LiveId" clId="{A3E5449A-552C-460E-B38B-C061DBAB3DF7}" dt="2020-01-30T07:45:35.375" v="371" actId="207"/>
        <pc:sldMkLst>
          <pc:docMk/>
          <pc:sldMk cId="3478879955" sldId="353"/>
        </pc:sldMkLst>
        <pc:spChg chg="mod">
          <ac:chgData name="刘 峻松" userId="1ccd4230ed3ee0fc" providerId="LiveId" clId="{A3E5449A-552C-460E-B38B-C061DBAB3DF7}" dt="2020-01-30T07:45:35.375" v="371" actId="207"/>
          <ac:spMkLst>
            <pc:docMk/>
            <pc:sldMk cId="3478879955" sldId="353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7:45:35.375" v="371" actId="207"/>
          <ac:spMkLst>
            <pc:docMk/>
            <pc:sldMk cId="3478879955" sldId="353"/>
            <ac:spMk id="7" creationId="{B7466BCD-0621-4940-8D48-1CFE2B04DE13}"/>
          </ac:spMkLst>
        </pc:spChg>
        <pc:spChg chg="del">
          <ac:chgData name="刘 峻松" userId="1ccd4230ed3ee0fc" providerId="LiveId" clId="{A3E5449A-552C-460E-B38B-C061DBAB3DF7}" dt="2020-01-30T07:45:25.299" v="349" actId="478"/>
          <ac:spMkLst>
            <pc:docMk/>
            <pc:sldMk cId="3478879955" sldId="353"/>
            <ac:spMk id="8" creationId="{1859A6F4-3F17-4719-9226-0735179C797A}"/>
          </ac:spMkLst>
        </pc:spChg>
        <pc:spChg chg="del">
          <ac:chgData name="刘 峻松" userId="1ccd4230ed3ee0fc" providerId="LiveId" clId="{A3E5449A-552C-460E-B38B-C061DBAB3DF7}" dt="2020-01-30T07:45:20.126" v="348" actId="478"/>
          <ac:spMkLst>
            <pc:docMk/>
            <pc:sldMk cId="3478879955" sldId="353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7:45:20.126" v="348" actId="478"/>
          <ac:spMkLst>
            <pc:docMk/>
            <pc:sldMk cId="3478879955" sldId="353"/>
            <ac:spMk id="15" creationId="{CCB387F3-8DD1-42C5-B90E-ACBE5E60051D}"/>
          </ac:spMkLst>
        </pc:spChg>
        <pc:spChg chg="del">
          <ac:chgData name="刘 峻松" userId="1ccd4230ed3ee0fc" providerId="LiveId" clId="{A3E5449A-552C-460E-B38B-C061DBAB3DF7}" dt="2020-01-30T07:45:25.299" v="349" actId="478"/>
          <ac:spMkLst>
            <pc:docMk/>
            <pc:sldMk cId="3478879955" sldId="353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7:45:25.299" v="349" actId="478"/>
          <ac:spMkLst>
            <pc:docMk/>
            <pc:sldMk cId="3478879955" sldId="353"/>
            <ac:spMk id="21" creationId="{AA39B9A0-FBCD-49BB-B178-DE8E5D1B3A92}"/>
          </ac:spMkLst>
        </pc:spChg>
        <pc:spChg chg="del">
          <ac:chgData name="刘 峻松" userId="1ccd4230ed3ee0fc" providerId="LiveId" clId="{A3E5449A-552C-460E-B38B-C061DBAB3DF7}" dt="2020-01-30T07:45:25.299" v="349" actId="478"/>
          <ac:spMkLst>
            <pc:docMk/>
            <pc:sldMk cId="3478879955" sldId="353"/>
            <ac:spMk id="22" creationId="{2AB16547-9996-4864-AD6F-0BEAC6430766}"/>
          </ac:spMkLst>
        </pc:spChg>
        <pc:spChg chg="del">
          <ac:chgData name="刘 峻松" userId="1ccd4230ed3ee0fc" providerId="LiveId" clId="{A3E5449A-552C-460E-B38B-C061DBAB3DF7}" dt="2020-01-30T07:45:20.126" v="348" actId="478"/>
          <ac:spMkLst>
            <pc:docMk/>
            <pc:sldMk cId="3478879955" sldId="353"/>
            <ac:spMk id="23" creationId="{A1DA5720-5B4F-4BB6-8726-848764267BD9}"/>
          </ac:spMkLst>
        </pc:spChg>
        <pc:spChg chg="del">
          <ac:chgData name="刘 峻松" userId="1ccd4230ed3ee0fc" providerId="LiveId" clId="{A3E5449A-552C-460E-B38B-C061DBAB3DF7}" dt="2020-01-30T07:45:20.126" v="348" actId="478"/>
          <ac:spMkLst>
            <pc:docMk/>
            <pc:sldMk cId="3478879955" sldId="353"/>
            <ac:spMk id="24" creationId="{6C743E63-2131-45CE-AD57-A1398BEC799E}"/>
          </ac:spMkLst>
        </pc:spChg>
        <pc:picChg chg="add mod">
          <ac:chgData name="刘 峻松" userId="1ccd4230ed3ee0fc" providerId="LiveId" clId="{A3E5449A-552C-460E-B38B-C061DBAB3DF7}" dt="2020-01-30T07:45:14.250" v="347" actId="1076"/>
          <ac:picMkLst>
            <pc:docMk/>
            <pc:sldMk cId="3478879955" sldId="353"/>
            <ac:picMk id="3" creationId="{249ABD0C-671F-4AE6-9285-753C09D85B0D}"/>
          </ac:picMkLst>
        </pc:picChg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3741912445" sldId="353"/>
        </pc:sldMkLst>
      </pc:sldChg>
      <pc:sldChg chg="addSp delSp modSp">
        <pc:chgData name="刘 峻松" userId="1ccd4230ed3ee0fc" providerId="LiveId" clId="{A3E5449A-552C-460E-B38B-C061DBAB3DF7}" dt="2020-01-30T09:15:20.141" v="3125" actId="478"/>
        <pc:sldMkLst>
          <pc:docMk/>
          <pc:sldMk cId="3741091338" sldId="354"/>
        </pc:sldMkLst>
        <pc:spChg chg="mod">
          <ac:chgData name="刘 峻松" userId="1ccd4230ed3ee0fc" providerId="LiveId" clId="{A3E5449A-552C-460E-B38B-C061DBAB3DF7}" dt="2020-01-30T09:15:15.749" v="3124" actId="207"/>
          <ac:spMkLst>
            <pc:docMk/>
            <pc:sldMk cId="3741091338" sldId="354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9:15:15.749" v="3124" actId="207"/>
          <ac:spMkLst>
            <pc:docMk/>
            <pc:sldMk cId="3741091338" sldId="354"/>
            <ac:spMk id="7" creationId="{B7466BCD-0621-4940-8D48-1CFE2B04DE13}"/>
          </ac:spMkLst>
        </pc:spChg>
        <pc:spChg chg="del">
          <ac:chgData name="刘 峻松" userId="1ccd4230ed3ee0fc" providerId="LiveId" clId="{A3E5449A-552C-460E-B38B-C061DBAB3DF7}" dt="2020-01-30T09:15:07.422" v="3122" actId="478"/>
          <ac:spMkLst>
            <pc:docMk/>
            <pc:sldMk cId="3741091338" sldId="354"/>
            <ac:spMk id="8" creationId="{1859A6F4-3F17-4719-9226-0735179C797A}"/>
          </ac:spMkLst>
        </pc:spChg>
        <pc:spChg chg="del">
          <ac:chgData name="刘 峻松" userId="1ccd4230ed3ee0fc" providerId="LiveId" clId="{A3E5449A-552C-460E-B38B-C061DBAB3DF7}" dt="2020-01-30T09:15:20.141" v="3125" actId="478"/>
          <ac:spMkLst>
            <pc:docMk/>
            <pc:sldMk cId="3741091338" sldId="354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9:15:20.141" v="3125" actId="478"/>
          <ac:spMkLst>
            <pc:docMk/>
            <pc:sldMk cId="3741091338" sldId="354"/>
            <ac:spMk id="15" creationId="{CCB387F3-8DD1-42C5-B90E-ACBE5E60051D}"/>
          </ac:spMkLst>
        </pc:spChg>
        <pc:spChg chg="del">
          <ac:chgData name="刘 峻松" userId="1ccd4230ed3ee0fc" providerId="LiveId" clId="{A3E5449A-552C-460E-B38B-C061DBAB3DF7}" dt="2020-01-30T09:15:07.422" v="3122" actId="478"/>
          <ac:spMkLst>
            <pc:docMk/>
            <pc:sldMk cId="3741091338" sldId="354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9:15:07.422" v="3122" actId="478"/>
          <ac:spMkLst>
            <pc:docMk/>
            <pc:sldMk cId="3741091338" sldId="354"/>
            <ac:spMk id="21" creationId="{AA39B9A0-FBCD-49BB-B178-DE8E5D1B3A92}"/>
          </ac:spMkLst>
        </pc:spChg>
        <pc:spChg chg="del">
          <ac:chgData name="刘 峻松" userId="1ccd4230ed3ee0fc" providerId="LiveId" clId="{A3E5449A-552C-460E-B38B-C061DBAB3DF7}" dt="2020-01-30T09:15:07.422" v="3122" actId="478"/>
          <ac:spMkLst>
            <pc:docMk/>
            <pc:sldMk cId="3741091338" sldId="354"/>
            <ac:spMk id="22" creationId="{2AB16547-9996-4864-AD6F-0BEAC6430766}"/>
          </ac:spMkLst>
        </pc:spChg>
        <pc:spChg chg="del">
          <ac:chgData name="刘 峻松" userId="1ccd4230ed3ee0fc" providerId="LiveId" clId="{A3E5449A-552C-460E-B38B-C061DBAB3DF7}" dt="2020-01-30T09:15:07.422" v="3122" actId="478"/>
          <ac:spMkLst>
            <pc:docMk/>
            <pc:sldMk cId="3741091338" sldId="354"/>
            <ac:spMk id="23" creationId="{E5A89C75-F7E8-4686-9CF2-B9FE5BF13C5A}"/>
          </ac:spMkLst>
        </pc:spChg>
        <pc:spChg chg="del">
          <ac:chgData name="刘 峻松" userId="1ccd4230ed3ee0fc" providerId="LiveId" clId="{A3E5449A-552C-460E-B38B-C061DBAB3DF7}" dt="2020-01-30T09:15:20.141" v="3125" actId="478"/>
          <ac:spMkLst>
            <pc:docMk/>
            <pc:sldMk cId="3741091338" sldId="354"/>
            <ac:spMk id="24" creationId="{670C66B7-C45C-44E8-AC29-9064B9306607}"/>
          </ac:spMkLst>
        </pc:spChg>
        <pc:picChg chg="add mod">
          <ac:chgData name="刘 峻松" userId="1ccd4230ed3ee0fc" providerId="LiveId" clId="{A3E5449A-552C-460E-B38B-C061DBAB3DF7}" dt="2020-01-30T09:15:02.953" v="3121" actId="1076"/>
          <ac:picMkLst>
            <pc:docMk/>
            <pc:sldMk cId="3741091338" sldId="354"/>
            <ac:picMk id="3" creationId="{D8FA00F4-1409-443D-A2DA-632159BFE024}"/>
          </ac:picMkLst>
        </pc:picChg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1599049729" sldId="372"/>
        </pc:sldMkLst>
      </pc:sldChg>
      <pc:sldChg chg="addSp delSp modSp">
        <pc:chgData name="刘 峻松" userId="1ccd4230ed3ee0fc" providerId="LiveId" clId="{A3E5449A-552C-460E-B38B-C061DBAB3DF7}" dt="2020-01-30T08:06:53.453" v="1096" actId="1076"/>
        <pc:sldMkLst>
          <pc:docMk/>
          <pc:sldMk cId="2201942979" sldId="372"/>
        </pc:sldMkLst>
        <pc:spChg chg="mod">
          <ac:chgData name="刘 峻松" userId="1ccd4230ed3ee0fc" providerId="LiveId" clId="{A3E5449A-552C-460E-B38B-C061DBAB3DF7}" dt="2020-01-30T08:06:23.484" v="1091" actId="1076"/>
          <ac:spMkLst>
            <pc:docMk/>
            <pc:sldMk cId="2201942979" sldId="372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8:06:23.484" v="1091" actId="1076"/>
          <ac:spMkLst>
            <pc:docMk/>
            <pc:sldMk cId="2201942979" sldId="372"/>
            <ac:spMk id="7" creationId="{B7466BCD-0621-4940-8D48-1CFE2B04DE13}"/>
          </ac:spMkLst>
        </pc:spChg>
        <pc:spChg chg="del mod">
          <ac:chgData name="刘 峻松" userId="1ccd4230ed3ee0fc" providerId="LiveId" clId="{A3E5449A-552C-460E-B38B-C061DBAB3DF7}" dt="2020-01-30T08:06:11.884" v="1089" actId="478"/>
          <ac:spMkLst>
            <pc:docMk/>
            <pc:sldMk cId="2201942979" sldId="372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8:06:42.919" v="1093" actId="1076"/>
          <ac:spMkLst>
            <pc:docMk/>
            <pc:sldMk cId="2201942979" sldId="372"/>
            <ac:spMk id="9" creationId="{6EE71305-92FE-40AC-95D6-311BE2493003}"/>
          </ac:spMkLst>
        </pc:spChg>
        <pc:spChg chg="del">
          <ac:chgData name="刘 峻松" userId="1ccd4230ed3ee0fc" providerId="LiveId" clId="{A3E5449A-552C-460E-B38B-C061DBAB3DF7}" dt="2020-01-30T08:06:28.157" v="1092" actId="478"/>
          <ac:spMkLst>
            <pc:docMk/>
            <pc:sldMk cId="2201942979" sldId="372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8:06:28.157" v="1092" actId="478"/>
          <ac:spMkLst>
            <pc:docMk/>
            <pc:sldMk cId="2201942979" sldId="372"/>
            <ac:spMk id="15" creationId="{CCB387F3-8DD1-42C5-B90E-ACBE5E60051D}"/>
          </ac:spMkLst>
        </pc:spChg>
        <pc:spChg chg="mod">
          <ac:chgData name="刘 峻松" userId="1ccd4230ed3ee0fc" providerId="LiveId" clId="{A3E5449A-552C-460E-B38B-C061DBAB3DF7}" dt="2020-01-30T08:06:42.919" v="1093" actId="1076"/>
          <ac:spMkLst>
            <pc:docMk/>
            <pc:sldMk cId="2201942979" sldId="372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8:06:42.919" v="1093" actId="1076"/>
          <ac:spMkLst>
            <pc:docMk/>
            <pc:sldMk cId="2201942979" sldId="372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8:06:42.919" v="1093" actId="1076"/>
          <ac:spMkLst>
            <pc:docMk/>
            <pc:sldMk cId="2201942979" sldId="372"/>
            <ac:spMk id="18" creationId="{E288B6CD-A900-4896-BD20-4AF20E8800FE}"/>
          </ac:spMkLst>
        </pc:spChg>
        <pc:spChg chg="del">
          <ac:chgData name="刘 峻松" userId="1ccd4230ed3ee0fc" providerId="LiveId" clId="{A3E5449A-552C-460E-B38B-C061DBAB3DF7}" dt="2020-01-30T08:06:10.653" v="1088" actId="478"/>
          <ac:spMkLst>
            <pc:docMk/>
            <pc:sldMk cId="2201942979" sldId="372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8:06:13.187" v="1090" actId="478"/>
          <ac:spMkLst>
            <pc:docMk/>
            <pc:sldMk cId="2201942979" sldId="372"/>
            <ac:spMk id="21" creationId="{AA39B9A0-FBCD-49BB-B178-DE8E5D1B3A92}"/>
          </ac:spMkLst>
        </pc:spChg>
        <pc:spChg chg="del mod">
          <ac:chgData name="刘 峻松" userId="1ccd4230ed3ee0fc" providerId="LiveId" clId="{A3E5449A-552C-460E-B38B-C061DBAB3DF7}" dt="2020-01-30T08:06:08.657" v="1087" actId="478"/>
          <ac:spMkLst>
            <pc:docMk/>
            <pc:sldMk cId="2201942979" sldId="372"/>
            <ac:spMk id="22" creationId="{2AB16547-9996-4864-AD6F-0BEAC6430766}"/>
          </ac:spMkLst>
        </pc:spChg>
        <pc:spChg chg="del">
          <ac:chgData name="刘 峻松" userId="1ccd4230ed3ee0fc" providerId="LiveId" clId="{A3E5449A-552C-460E-B38B-C061DBAB3DF7}" dt="2020-01-30T08:06:28.157" v="1092" actId="478"/>
          <ac:spMkLst>
            <pc:docMk/>
            <pc:sldMk cId="2201942979" sldId="372"/>
            <ac:spMk id="23" creationId="{A1DA5720-5B4F-4BB6-8726-848764267BD9}"/>
          </ac:spMkLst>
        </pc:spChg>
        <pc:spChg chg="del">
          <ac:chgData name="刘 峻松" userId="1ccd4230ed3ee0fc" providerId="LiveId" clId="{A3E5449A-552C-460E-B38B-C061DBAB3DF7}" dt="2020-01-30T08:06:28.157" v="1092" actId="478"/>
          <ac:spMkLst>
            <pc:docMk/>
            <pc:sldMk cId="2201942979" sldId="372"/>
            <ac:spMk id="24" creationId="{6C743E63-2131-45CE-AD57-A1398BEC799E}"/>
          </ac:spMkLst>
        </pc:spChg>
        <pc:picChg chg="add mod">
          <ac:chgData name="刘 峻松" userId="1ccd4230ed3ee0fc" providerId="LiveId" clId="{A3E5449A-552C-460E-B38B-C061DBAB3DF7}" dt="2020-01-30T08:06:53.453" v="1096" actId="1076"/>
          <ac:picMkLst>
            <pc:docMk/>
            <pc:sldMk cId="2201942979" sldId="372"/>
            <ac:picMk id="3" creationId="{4C303178-E327-40CA-A1FB-6FE278B2AFFD}"/>
          </ac:picMkLst>
        </pc:picChg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3914257675" sldId="373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2764880707" sldId="374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2498770289" sldId="375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1570311495" sldId="376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563288881" sldId="378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980978219" sldId="379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3151859488" sldId="380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357394702" sldId="381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662922882" sldId="382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2318430092" sldId="383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796143217" sldId="384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738604101" sldId="385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2665986046" sldId="386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566901034" sldId="387"/>
        </pc:sldMkLst>
      </pc:sldChg>
      <pc:sldChg chg="del">
        <pc:chgData name="刘 峻松" userId="1ccd4230ed3ee0fc" providerId="LiveId" clId="{A3E5449A-552C-460E-B38B-C061DBAB3DF7}" dt="2020-01-30T07:43:58.031" v="342" actId="2696"/>
        <pc:sldMkLst>
          <pc:docMk/>
          <pc:sldMk cId="4167385341" sldId="388"/>
        </pc:sldMkLst>
      </pc:sldChg>
      <pc:sldChg chg="addSp delSp modSp add ord">
        <pc:chgData name="刘 峻松" userId="1ccd4230ed3ee0fc" providerId="LiveId" clId="{A3E5449A-552C-460E-B38B-C061DBAB3DF7}" dt="2020-01-30T07:47:15.971" v="400" actId="20577"/>
        <pc:sldMkLst>
          <pc:docMk/>
          <pc:sldMk cId="1945543350" sldId="389"/>
        </pc:sldMkLst>
        <pc:spChg chg="mod">
          <ac:chgData name="刘 峻松" userId="1ccd4230ed3ee0fc" providerId="LiveId" clId="{A3E5449A-552C-460E-B38B-C061DBAB3DF7}" dt="2020-01-30T07:47:03.735" v="382" actId="20577"/>
          <ac:spMkLst>
            <pc:docMk/>
            <pc:sldMk cId="1945543350" sldId="389"/>
            <ac:spMk id="9" creationId="{6EE71305-92FE-40AC-95D6-311BE2493003}"/>
          </ac:spMkLst>
        </pc:spChg>
        <pc:spChg chg="mod">
          <ac:chgData name="刘 峻松" userId="1ccd4230ed3ee0fc" providerId="LiveId" clId="{A3E5449A-552C-460E-B38B-C061DBAB3DF7}" dt="2020-01-30T07:47:07.843" v="388" actId="20577"/>
          <ac:spMkLst>
            <pc:docMk/>
            <pc:sldMk cId="1945543350" sldId="389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7:47:11.906" v="394" actId="20577"/>
          <ac:spMkLst>
            <pc:docMk/>
            <pc:sldMk cId="1945543350" sldId="389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7:47:15.971" v="400" actId="20577"/>
          <ac:spMkLst>
            <pc:docMk/>
            <pc:sldMk cId="1945543350" sldId="389"/>
            <ac:spMk id="18" creationId="{E288B6CD-A900-4896-BD20-4AF20E8800FE}"/>
          </ac:spMkLst>
        </pc:spChg>
        <pc:picChg chg="del">
          <ac:chgData name="刘 峻松" userId="1ccd4230ed3ee0fc" providerId="LiveId" clId="{A3E5449A-552C-460E-B38B-C061DBAB3DF7}" dt="2020-01-30T07:46:31.096" v="375" actId="478"/>
          <ac:picMkLst>
            <pc:docMk/>
            <pc:sldMk cId="1945543350" sldId="389"/>
            <ac:picMk id="3" creationId="{249ABD0C-671F-4AE6-9285-753C09D85B0D}"/>
          </ac:picMkLst>
        </pc:picChg>
        <pc:picChg chg="add del">
          <ac:chgData name="刘 峻松" userId="1ccd4230ed3ee0fc" providerId="LiveId" clId="{A3E5449A-552C-460E-B38B-C061DBAB3DF7}" dt="2020-01-30T07:46:43.691" v="377" actId="478"/>
          <ac:picMkLst>
            <pc:docMk/>
            <pc:sldMk cId="1945543350" sldId="389"/>
            <ac:picMk id="4" creationId="{EA0CE903-BD50-480F-907C-9BC380B627E4}"/>
          </ac:picMkLst>
        </pc:picChg>
        <pc:picChg chg="add mod">
          <ac:chgData name="刘 峻松" userId="1ccd4230ed3ee0fc" providerId="LiveId" clId="{A3E5449A-552C-460E-B38B-C061DBAB3DF7}" dt="2020-01-30T07:46:57.016" v="381" actId="1076"/>
          <ac:picMkLst>
            <pc:docMk/>
            <pc:sldMk cId="1945543350" sldId="389"/>
            <ac:picMk id="5" creationId="{1216983C-426E-4B9F-AE60-4D90921432AD}"/>
          </ac:picMkLst>
        </pc:picChg>
      </pc:sldChg>
      <pc:sldChg chg="modSp add ord">
        <pc:chgData name="刘 峻松" userId="1ccd4230ed3ee0fc" providerId="LiveId" clId="{A3E5449A-552C-460E-B38B-C061DBAB3DF7}" dt="2020-01-30T07:47:59.579" v="421" actId="20577"/>
        <pc:sldMkLst>
          <pc:docMk/>
          <pc:sldMk cId="1072363256" sldId="390"/>
        </pc:sldMkLst>
        <pc:spChg chg="mod">
          <ac:chgData name="刘 峻松" userId="1ccd4230ed3ee0fc" providerId="LiveId" clId="{A3E5449A-552C-460E-B38B-C061DBAB3DF7}" dt="2020-01-30T07:47:52" v="409" actId="20577"/>
          <ac:spMkLst>
            <pc:docMk/>
            <pc:sldMk cId="1072363256" sldId="390"/>
            <ac:spMk id="2" creationId="{032EA76D-D375-4EA7-BADB-3BB31CBB19F8}"/>
          </ac:spMkLst>
        </pc:spChg>
        <pc:spChg chg="mod">
          <ac:chgData name="刘 峻松" userId="1ccd4230ed3ee0fc" providerId="LiveId" clId="{A3E5449A-552C-460E-B38B-C061DBAB3DF7}" dt="2020-01-30T07:47:59.579" v="421" actId="20577"/>
          <ac:spMkLst>
            <pc:docMk/>
            <pc:sldMk cId="1072363256" sldId="390"/>
            <ac:spMk id="5" creationId="{D0AEE95E-39F9-42D4-91D9-C08FFAF34BFC}"/>
          </ac:spMkLst>
        </pc:spChg>
      </pc:sldChg>
      <pc:sldChg chg="modSp add ord">
        <pc:chgData name="刘 峻松" userId="1ccd4230ed3ee0fc" providerId="LiveId" clId="{A3E5449A-552C-460E-B38B-C061DBAB3DF7}" dt="2020-01-30T07:49:23.392" v="600"/>
        <pc:sldMkLst>
          <pc:docMk/>
          <pc:sldMk cId="885579891" sldId="391"/>
        </pc:sldMkLst>
        <pc:spChg chg="mod">
          <ac:chgData name="刘 峻松" userId="1ccd4230ed3ee0fc" providerId="LiveId" clId="{A3E5449A-552C-460E-B38B-C061DBAB3DF7}" dt="2020-01-30T07:48:17.690" v="430" actId="20577"/>
          <ac:spMkLst>
            <pc:docMk/>
            <pc:sldMk cId="885579891" sldId="391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7:49:23.392" v="600"/>
          <ac:graphicFrameMkLst>
            <pc:docMk/>
            <pc:sldMk cId="885579891" sldId="391"/>
            <ac:graphicFrameMk id="4" creationId="{01DEDF10-85DD-43EC-AA81-80D30BDC1487}"/>
          </ac:graphicFrameMkLst>
        </pc:graphicFrameChg>
      </pc:sldChg>
      <pc:sldChg chg="delSp modSp add ord">
        <pc:chgData name="刘 峻松" userId="1ccd4230ed3ee0fc" providerId="LiveId" clId="{A3E5449A-552C-460E-B38B-C061DBAB3DF7}" dt="2020-01-30T07:52:01.611" v="661" actId="20577"/>
        <pc:sldMkLst>
          <pc:docMk/>
          <pc:sldMk cId="2235307527" sldId="392"/>
        </pc:sldMkLst>
        <pc:spChg chg="mod">
          <ac:chgData name="刘 峻松" userId="1ccd4230ed3ee0fc" providerId="LiveId" clId="{A3E5449A-552C-460E-B38B-C061DBAB3DF7}" dt="2020-01-30T07:51:07.171" v="612"/>
          <ac:spMkLst>
            <pc:docMk/>
            <pc:sldMk cId="2235307527" sldId="392"/>
            <ac:spMk id="2" creationId="{210E384D-2F3A-4D29-B77A-CB4B714D7585}"/>
          </ac:spMkLst>
        </pc:spChg>
        <pc:spChg chg="mod">
          <ac:chgData name="刘 峻松" userId="1ccd4230ed3ee0fc" providerId="LiveId" clId="{A3E5449A-552C-460E-B38B-C061DBAB3DF7}" dt="2020-01-30T07:51:12.656" v="621"/>
          <ac:spMkLst>
            <pc:docMk/>
            <pc:sldMk cId="2235307527" sldId="392"/>
            <ac:spMk id="4" creationId="{1EC1856E-C0BB-43FA-AE5D-C679B030B760}"/>
          </ac:spMkLst>
        </pc:spChg>
        <pc:spChg chg="mod">
          <ac:chgData name="刘 峻松" userId="1ccd4230ed3ee0fc" providerId="LiveId" clId="{A3E5449A-552C-460E-B38B-C061DBAB3DF7}" dt="2020-01-30T07:51:41.766" v="647" actId="20577"/>
          <ac:spMkLst>
            <pc:docMk/>
            <pc:sldMk cId="2235307527" sldId="392"/>
            <ac:spMk id="17" creationId="{AC54502C-F872-4063-BC64-692EFCEF2B43}"/>
          </ac:spMkLst>
        </pc:spChg>
        <pc:spChg chg="mod">
          <ac:chgData name="刘 峻松" userId="1ccd4230ed3ee0fc" providerId="LiveId" clId="{A3E5449A-552C-460E-B38B-C061DBAB3DF7}" dt="2020-01-30T07:51:34.967" v="640" actId="207"/>
          <ac:spMkLst>
            <pc:docMk/>
            <pc:sldMk cId="2235307527" sldId="392"/>
            <ac:spMk id="18" creationId="{F15A1B7B-D5B4-4533-841E-18AACFD9ED1F}"/>
          </ac:spMkLst>
        </pc:spChg>
        <pc:spChg chg="mod">
          <ac:chgData name="刘 峻松" userId="1ccd4230ed3ee0fc" providerId="LiveId" clId="{A3E5449A-552C-460E-B38B-C061DBAB3DF7}" dt="2020-01-30T07:52:01.611" v="661" actId="20577"/>
          <ac:spMkLst>
            <pc:docMk/>
            <pc:sldMk cId="2235307527" sldId="392"/>
            <ac:spMk id="19" creationId="{DC68D9A0-2DF4-4A33-95F3-7A49210120BA}"/>
          </ac:spMkLst>
        </pc:spChg>
        <pc:spChg chg="mod">
          <ac:chgData name="刘 峻松" userId="1ccd4230ed3ee0fc" providerId="LiveId" clId="{A3E5449A-552C-460E-B38B-C061DBAB3DF7}" dt="2020-01-30T07:51:53.407" v="654" actId="20577"/>
          <ac:spMkLst>
            <pc:docMk/>
            <pc:sldMk cId="2235307527" sldId="392"/>
            <ac:spMk id="20" creationId="{E73D0B11-4365-4651-BC8B-349BEB192678}"/>
          </ac:spMkLst>
        </pc:spChg>
        <pc:spChg chg="del">
          <ac:chgData name="刘 峻松" userId="1ccd4230ed3ee0fc" providerId="LiveId" clId="{A3E5449A-552C-460E-B38B-C061DBAB3DF7}" dt="2020-01-30T07:51:46.117" v="648" actId="478"/>
          <ac:spMkLst>
            <pc:docMk/>
            <pc:sldMk cId="2235307527" sldId="392"/>
            <ac:spMk id="21" creationId="{0C6ED896-4697-4A0A-B7AB-D046388ECB3F}"/>
          </ac:spMkLst>
        </pc:spChg>
        <pc:cxnChg chg="del mod">
          <ac:chgData name="刘 峻松" userId="1ccd4230ed3ee0fc" providerId="LiveId" clId="{A3E5449A-552C-460E-B38B-C061DBAB3DF7}" dt="2020-01-30T07:51:48.245" v="649" actId="478"/>
          <ac:cxnSpMkLst>
            <pc:docMk/>
            <pc:sldMk cId="2235307527" sldId="392"/>
            <ac:cxnSpMk id="10" creationId="{2B1E5DD0-D8E6-4395-8A08-96E5753443D7}"/>
          </ac:cxnSpMkLst>
        </pc:cxnChg>
      </pc:sldChg>
      <pc:sldChg chg="modSp add ord">
        <pc:chgData name="刘 峻松" userId="1ccd4230ed3ee0fc" providerId="LiveId" clId="{A3E5449A-552C-460E-B38B-C061DBAB3DF7}" dt="2020-01-30T07:52:38.985" v="670" actId="20577"/>
        <pc:sldMkLst>
          <pc:docMk/>
          <pc:sldMk cId="4046858564" sldId="393"/>
        </pc:sldMkLst>
        <pc:spChg chg="mod">
          <ac:chgData name="刘 峻松" userId="1ccd4230ed3ee0fc" providerId="LiveId" clId="{A3E5449A-552C-460E-B38B-C061DBAB3DF7}" dt="2020-01-30T07:52:38.985" v="670" actId="20577"/>
          <ac:spMkLst>
            <pc:docMk/>
            <pc:sldMk cId="4046858564" sldId="393"/>
            <ac:spMk id="2" creationId="{33416F1B-210E-411D-89C1-81886C797627}"/>
          </ac:spMkLst>
        </pc:spChg>
      </pc:sldChg>
      <pc:sldChg chg="addSp delSp modSp add ord">
        <pc:chgData name="刘 峻松" userId="1ccd4230ed3ee0fc" providerId="LiveId" clId="{A3E5449A-552C-460E-B38B-C061DBAB3DF7}" dt="2020-01-30T07:57:57.248" v="682" actId="1076"/>
        <pc:sldMkLst>
          <pc:docMk/>
          <pc:sldMk cId="1070518768" sldId="394"/>
        </pc:sldMkLst>
        <pc:spChg chg="mod">
          <ac:chgData name="刘 峻松" userId="1ccd4230ed3ee0fc" providerId="LiveId" clId="{A3E5449A-552C-460E-B38B-C061DBAB3DF7}" dt="2020-01-30T07:57:09.017" v="675" actId="20577"/>
          <ac:spMkLst>
            <pc:docMk/>
            <pc:sldMk cId="1070518768" sldId="394"/>
            <ac:spMk id="2" creationId="{45B38121-2F96-4399-A7CB-860DDE421CEB}"/>
          </ac:spMkLst>
        </pc:spChg>
        <pc:spChg chg="del">
          <ac:chgData name="刘 峻松" userId="1ccd4230ed3ee0fc" providerId="LiveId" clId="{A3E5449A-552C-460E-B38B-C061DBAB3DF7}" dt="2020-01-30T07:57:16.517" v="677" actId="478"/>
          <ac:spMkLst>
            <pc:docMk/>
            <pc:sldMk cId="1070518768" sldId="394"/>
            <ac:spMk id="3" creationId="{177AACE6-CA81-4766-96B3-66FB3DA0CB1F}"/>
          </ac:spMkLst>
        </pc:spChg>
        <pc:picChg chg="add del">
          <ac:chgData name="刘 峻松" userId="1ccd4230ed3ee0fc" providerId="LiveId" clId="{A3E5449A-552C-460E-B38B-C061DBAB3DF7}" dt="2020-01-30T07:57:45.841" v="679" actId="478"/>
          <ac:picMkLst>
            <pc:docMk/>
            <pc:sldMk cId="1070518768" sldId="394"/>
            <ac:picMk id="4" creationId="{987F0B6B-80EE-41FF-9AA6-5C2AC6D959B9}"/>
          </ac:picMkLst>
        </pc:picChg>
        <pc:picChg chg="del">
          <ac:chgData name="刘 峻松" userId="1ccd4230ed3ee0fc" providerId="LiveId" clId="{A3E5449A-552C-460E-B38B-C061DBAB3DF7}" dt="2020-01-30T07:57:14.092" v="676" actId="478"/>
          <ac:picMkLst>
            <pc:docMk/>
            <pc:sldMk cId="1070518768" sldId="394"/>
            <ac:picMk id="6" creationId="{22B714AF-44A4-42D2-ADCF-18332C044459}"/>
          </ac:picMkLst>
        </pc:picChg>
        <pc:picChg chg="add mod ord">
          <ac:chgData name="刘 峻松" userId="1ccd4230ed3ee0fc" providerId="LiveId" clId="{A3E5449A-552C-460E-B38B-C061DBAB3DF7}" dt="2020-01-30T07:57:57.248" v="682" actId="1076"/>
          <ac:picMkLst>
            <pc:docMk/>
            <pc:sldMk cId="1070518768" sldId="394"/>
            <ac:picMk id="7" creationId="{87B8BDD7-DB33-493E-B780-0BCF50BC2523}"/>
          </ac:picMkLst>
        </pc:picChg>
      </pc:sldChg>
      <pc:sldChg chg="addSp delSp modSp add">
        <pc:chgData name="刘 峻松" userId="1ccd4230ed3ee0fc" providerId="LiveId" clId="{A3E5449A-552C-460E-B38B-C061DBAB3DF7}" dt="2020-01-30T07:59:06.815" v="708" actId="1076"/>
        <pc:sldMkLst>
          <pc:docMk/>
          <pc:sldMk cId="2300488680" sldId="395"/>
        </pc:sldMkLst>
        <pc:spChg chg="mod">
          <ac:chgData name="刘 峻松" userId="1ccd4230ed3ee0fc" providerId="LiveId" clId="{A3E5449A-552C-460E-B38B-C061DBAB3DF7}" dt="2020-01-30T07:58:20.233" v="703"/>
          <ac:spMkLst>
            <pc:docMk/>
            <pc:sldMk cId="2300488680" sldId="395"/>
            <ac:spMk id="2" creationId="{45B38121-2F96-4399-A7CB-860DDE421CEB}"/>
          </ac:spMkLst>
        </pc:spChg>
        <pc:spChg chg="mod">
          <ac:chgData name="刘 峻松" userId="1ccd4230ed3ee0fc" providerId="LiveId" clId="{A3E5449A-552C-460E-B38B-C061DBAB3DF7}" dt="2020-01-30T07:59:06.815" v="708" actId="1076"/>
          <ac:spMkLst>
            <pc:docMk/>
            <pc:sldMk cId="2300488680" sldId="395"/>
            <ac:spMk id="5" creationId="{BAA38A1F-5959-4F10-B77B-9F5E17D5CCF7}"/>
          </ac:spMkLst>
        </pc:spChg>
        <pc:picChg chg="add mod ord">
          <ac:chgData name="刘 峻松" userId="1ccd4230ed3ee0fc" providerId="LiveId" clId="{A3E5449A-552C-460E-B38B-C061DBAB3DF7}" dt="2020-01-30T07:59:01.111" v="707" actId="1076"/>
          <ac:picMkLst>
            <pc:docMk/>
            <pc:sldMk cId="2300488680" sldId="395"/>
            <ac:picMk id="3" creationId="{2C9FC736-2B0C-4237-A878-F3BE473D3238}"/>
          </ac:picMkLst>
        </pc:picChg>
        <pc:picChg chg="del">
          <ac:chgData name="刘 峻松" userId="1ccd4230ed3ee0fc" providerId="LiveId" clId="{A3E5449A-552C-460E-B38B-C061DBAB3DF7}" dt="2020-01-30T07:58:52.594" v="704" actId="478"/>
          <ac:picMkLst>
            <pc:docMk/>
            <pc:sldMk cId="2300488680" sldId="395"/>
            <ac:picMk id="7" creationId="{87B8BDD7-DB33-493E-B780-0BCF50BC2523}"/>
          </ac:picMkLst>
        </pc:picChg>
      </pc:sldChg>
      <pc:sldChg chg="addSp delSp modSp add ord">
        <pc:chgData name="刘 峻松" userId="1ccd4230ed3ee0fc" providerId="LiveId" clId="{A3E5449A-552C-460E-B38B-C061DBAB3DF7}" dt="2020-01-30T08:00:16.813" v="724" actId="1076"/>
        <pc:sldMkLst>
          <pc:docMk/>
          <pc:sldMk cId="2579315640" sldId="396"/>
        </pc:sldMkLst>
        <pc:spChg chg="mod">
          <ac:chgData name="刘 峻松" userId="1ccd4230ed3ee0fc" providerId="LiveId" clId="{A3E5449A-552C-460E-B38B-C061DBAB3DF7}" dt="2020-01-30T07:59:32.580" v="720"/>
          <ac:spMkLst>
            <pc:docMk/>
            <pc:sldMk cId="2579315640" sldId="396"/>
            <ac:spMk id="2" creationId="{0CD292BD-1F4D-44BA-93C2-69F0BD192D37}"/>
          </ac:spMkLst>
        </pc:spChg>
        <pc:spChg chg="del">
          <ac:chgData name="刘 峻松" userId="1ccd4230ed3ee0fc" providerId="LiveId" clId="{A3E5449A-552C-460E-B38B-C061DBAB3DF7}" dt="2020-01-30T08:00:09.976" v="721" actId="478"/>
          <ac:spMkLst>
            <pc:docMk/>
            <pc:sldMk cId="2579315640" sldId="396"/>
            <ac:spMk id="3" creationId="{5B56F08C-E6C9-44BB-8A65-192745DCC47E}"/>
          </ac:spMkLst>
        </pc:spChg>
        <pc:picChg chg="add mod">
          <ac:chgData name="刘 峻松" userId="1ccd4230ed3ee0fc" providerId="LiveId" clId="{A3E5449A-552C-460E-B38B-C061DBAB3DF7}" dt="2020-01-30T08:00:16.813" v="724" actId="1076"/>
          <ac:picMkLst>
            <pc:docMk/>
            <pc:sldMk cId="2579315640" sldId="396"/>
            <ac:picMk id="4" creationId="{90F83F4D-B4DE-499C-AABC-AF8979A7A5CC}"/>
          </ac:picMkLst>
        </pc:picChg>
        <pc:picChg chg="del">
          <ac:chgData name="刘 峻松" userId="1ccd4230ed3ee0fc" providerId="LiveId" clId="{A3E5449A-552C-460E-B38B-C061DBAB3DF7}" dt="2020-01-30T08:00:12.186" v="722" actId="478"/>
          <ac:picMkLst>
            <pc:docMk/>
            <pc:sldMk cId="2579315640" sldId="396"/>
            <ac:picMk id="5" creationId="{AEE67899-E0FF-4A4A-9464-D9AA105BFF7F}"/>
          </ac:picMkLst>
        </pc:picChg>
      </pc:sldChg>
      <pc:sldChg chg="addSp delSp modSp add">
        <pc:chgData name="刘 峻松" userId="1ccd4230ed3ee0fc" providerId="LiveId" clId="{A3E5449A-552C-460E-B38B-C061DBAB3DF7}" dt="2020-01-30T08:02:34.986" v="853" actId="1076"/>
        <pc:sldMkLst>
          <pc:docMk/>
          <pc:sldMk cId="3443470247" sldId="397"/>
        </pc:sldMkLst>
        <pc:spChg chg="mod">
          <ac:chgData name="刘 峻松" userId="1ccd4230ed3ee0fc" providerId="LiveId" clId="{A3E5449A-552C-460E-B38B-C061DBAB3DF7}" dt="2020-01-30T08:01:02.781" v="843"/>
          <ac:spMkLst>
            <pc:docMk/>
            <pc:sldMk cId="3443470247" sldId="397"/>
            <ac:spMk id="2" creationId="{89A07F35-0E33-4E7C-B4CD-A9283A14B17D}"/>
          </ac:spMkLst>
        </pc:spChg>
        <pc:spChg chg="del">
          <ac:chgData name="刘 峻松" userId="1ccd4230ed3ee0fc" providerId="LiveId" clId="{A3E5449A-552C-460E-B38B-C061DBAB3DF7}" dt="2020-01-30T08:02:05.156" v="844" actId="478"/>
          <ac:spMkLst>
            <pc:docMk/>
            <pc:sldMk cId="3443470247" sldId="397"/>
            <ac:spMk id="3" creationId="{163E3FC1-8F5D-4320-B142-E60912692D53}"/>
          </ac:spMkLst>
        </pc:spChg>
        <pc:picChg chg="add mod">
          <ac:chgData name="刘 峻松" userId="1ccd4230ed3ee0fc" providerId="LiveId" clId="{A3E5449A-552C-460E-B38B-C061DBAB3DF7}" dt="2020-01-30T08:02:34.986" v="853" actId="1076"/>
          <ac:picMkLst>
            <pc:docMk/>
            <pc:sldMk cId="3443470247" sldId="397"/>
            <ac:picMk id="4" creationId="{D8B94F7B-E548-45AC-9D9F-4FE1A05EC683}"/>
          </ac:picMkLst>
        </pc:picChg>
      </pc:sldChg>
      <pc:sldChg chg="modSp add ord">
        <pc:chgData name="刘 峻松" userId="1ccd4230ed3ee0fc" providerId="LiveId" clId="{A3E5449A-552C-460E-B38B-C061DBAB3DF7}" dt="2020-01-30T08:03:59.764" v="1079"/>
        <pc:sldMkLst>
          <pc:docMk/>
          <pc:sldMk cId="588856792" sldId="398"/>
        </pc:sldMkLst>
        <pc:spChg chg="mod">
          <ac:chgData name="刘 峻松" userId="1ccd4230ed3ee0fc" providerId="LiveId" clId="{A3E5449A-552C-460E-B38B-C061DBAB3DF7}" dt="2020-01-30T08:03:17.081" v="865"/>
          <ac:spMkLst>
            <pc:docMk/>
            <pc:sldMk cId="588856792" sldId="398"/>
            <ac:spMk id="2" creationId="{C1DE954B-C671-48AB-8536-53901F2CD284}"/>
          </ac:spMkLst>
        </pc:spChg>
        <pc:spChg chg="mod">
          <ac:chgData name="刘 峻松" userId="1ccd4230ed3ee0fc" providerId="LiveId" clId="{A3E5449A-552C-460E-B38B-C061DBAB3DF7}" dt="2020-01-30T08:03:59.764" v="1079"/>
          <ac:spMkLst>
            <pc:docMk/>
            <pc:sldMk cId="588856792" sldId="398"/>
            <ac:spMk id="3" creationId="{415CD0FD-B657-405A-BB60-A8FE876F2AE6}"/>
          </ac:spMkLst>
        </pc:spChg>
      </pc:sldChg>
      <pc:sldChg chg="modSp add ord">
        <pc:chgData name="刘 峻松" userId="1ccd4230ed3ee0fc" providerId="LiveId" clId="{A3E5449A-552C-460E-B38B-C061DBAB3DF7}" dt="2020-01-30T08:08:51.062" v="1117"/>
        <pc:sldMkLst>
          <pc:docMk/>
          <pc:sldMk cId="2545104969" sldId="399"/>
        </pc:sldMkLst>
        <pc:spChg chg="mod">
          <ac:chgData name="刘 峻松" userId="1ccd4230ed3ee0fc" providerId="LiveId" clId="{A3E5449A-552C-460E-B38B-C061DBAB3DF7}" dt="2020-01-30T08:08:44.530" v="1108"/>
          <ac:spMkLst>
            <pc:docMk/>
            <pc:sldMk cId="2545104969" sldId="399"/>
            <ac:spMk id="2" creationId="{032EA76D-D375-4EA7-BADB-3BB31CBB19F8}"/>
          </ac:spMkLst>
        </pc:spChg>
        <pc:spChg chg="mod">
          <ac:chgData name="刘 峻松" userId="1ccd4230ed3ee0fc" providerId="LiveId" clId="{A3E5449A-552C-460E-B38B-C061DBAB3DF7}" dt="2020-01-30T08:08:51.062" v="1117"/>
          <ac:spMkLst>
            <pc:docMk/>
            <pc:sldMk cId="2545104969" sldId="399"/>
            <ac:spMk id="5" creationId="{D0AEE95E-39F9-42D4-91D9-C08FFAF34BFC}"/>
          </ac:spMkLst>
        </pc:spChg>
      </pc:sldChg>
      <pc:sldChg chg="modSp add del ord">
        <pc:chgData name="刘 峻松" userId="1ccd4230ed3ee0fc" providerId="LiveId" clId="{A3E5449A-552C-460E-B38B-C061DBAB3DF7}" dt="2020-01-30T08:17:19.142" v="1200" actId="47"/>
        <pc:sldMkLst>
          <pc:docMk/>
          <pc:sldMk cId="618885106" sldId="400"/>
        </pc:sldMkLst>
        <pc:spChg chg="mod">
          <ac:chgData name="刘 峻松" userId="1ccd4230ed3ee0fc" providerId="LiveId" clId="{A3E5449A-552C-460E-B38B-C061DBAB3DF7}" dt="2020-01-30T08:15:54.733" v="1129"/>
          <ac:spMkLst>
            <pc:docMk/>
            <pc:sldMk cId="618885106" sldId="400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8:16:34.094" v="1196" actId="6549"/>
          <ac:graphicFrameMkLst>
            <pc:docMk/>
            <pc:sldMk cId="618885106" sldId="400"/>
            <ac:graphicFrameMk id="4" creationId="{01DEDF10-85DD-43EC-AA81-80D30BDC1487}"/>
          </ac:graphicFrameMkLst>
        </pc:graphicFrameChg>
      </pc:sldChg>
      <pc:sldChg chg="modSp add ord">
        <pc:chgData name="刘 峻松" userId="1ccd4230ed3ee0fc" providerId="LiveId" clId="{A3E5449A-552C-460E-B38B-C061DBAB3DF7}" dt="2020-01-30T08:17:35.780" v="1216"/>
        <pc:sldMkLst>
          <pc:docMk/>
          <pc:sldMk cId="2913116847" sldId="401"/>
        </pc:sldMkLst>
        <pc:spChg chg="mod">
          <ac:chgData name="刘 峻松" userId="1ccd4230ed3ee0fc" providerId="LiveId" clId="{A3E5449A-552C-460E-B38B-C061DBAB3DF7}" dt="2020-01-30T08:17:28.612" v="1205"/>
          <ac:spMkLst>
            <pc:docMk/>
            <pc:sldMk cId="2913116847" sldId="401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8:17:35.780" v="1216"/>
          <ac:graphicFrameMkLst>
            <pc:docMk/>
            <pc:sldMk cId="2913116847" sldId="401"/>
            <ac:graphicFrameMk id="4" creationId="{01DEDF10-85DD-43EC-AA81-80D30BDC1487}"/>
          </ac:graphicFrameMkLst>
        </pc:graphicFrameChg>
      </pc:sldChg>
      <pc:sldChg chg="delSp modSp add ord">
        <pc:chgData name="刘 峻松" userId="1ccd4230ed3ee0fc" providerId="LiveId" clId="{A3E5449A-552C-460E-B38B-C061DBAB3DF7}" dt="2020-01-30T08:22:29.077" v="1255"/>
        <pc:sldMkLst>
          <pc:docMk/>
          <pc:sldMk cId="1077345570" sldId="402"/>
        </pc:sldMkLst>
        <pc:spChg chg="mod">
          <ac:chgData name="刘 峻松" userId="1ccd4230ed3ee0fc" providerId="LiveId" clId="{A3E5449A-552C-460E-B38B-C061DBAB3DF7}" dt="2020-01-30T08:22:29.077" v="1255"/>
          <ac:spMkLst>
            <pc:docMk/>
            <pc:sldMk cId="1077345570" sldId="402"/>
            <ac:spMk id="2" creationId="{210E384D-2F3A-4D29-B77A-CB4B714D7585}"/>
          </ac:spMkLst>
        </pc:spChg>
        <pc:spChg chg="del">
          <ac:chgData name="刘 峻松" userId="1ccd4230ed3ee0fc" providerId="LiveId" clId="{A3E5449A-552C-460E-B38B-C061DBAB3DF7}" dt="2020-01-30T08:22:07.264" v="1227" actId="478"/>
          <ac:spMkLst>
            <pc:docMk/>
            <pc:sldMk cId="1077345570" sldId="402"/>
            <ac:spMk id="21" creationId="{0C6ED896-4697-4A0A-B7AB-D046388ECB3F}"/>
          </ac:spMkLst>
        </pc:spChg>
        <pc:cxnChg chg="del mod">
          <ac:chgData name="刘 峻松" userId="1ccd4230ed3ee0fc" providerId="LiveId" clId="{A3E5449A-552C-460E-B38B-C061DBAB3DF7}" dt="2020-01-30T08:22:09.405" v="1228" actId="478"/>
          <ac:cxnSpMkLst>
            <pc:docMk/>
            <pc:sldMk cId="1077345570" sldId="402"/>
            <ac:cxnSpMk id="10" creationId="{2B1E5DD0-D8E6-4395-8A08-96E5753443D7}"/>
          </ac:cxnSpMkLst>
        </pc:cxnChg>
      </pc:sldChg>
      <pc:sldChg chg="modSp add ord">
        <pc:chgData name="刘 峻松" userId="1ccd4230ed3ee0fc" providerId="LiveId" clId="{A3E5449A-552C-460E-B38B-C061DBAB3DF7}" dt="2020-01-30T08:22:57.750" v="1263"/>
        <pc:sldMkLst>
          <pc:docMk/>
          <pc:sldMk cId="3034499688" sldId="403"/>
        </pc:sldMkLst>
        <pc:spChg chg="mod">
          <ac:chgData name="刘 峻松" userId="1ccd4230ed3ee0fc" providerId="LiveId" clId="{A3E5449A-552C-460E-B38B-C061DBAB3DF7}" dt="2020-01-30T08:22:57.750" v="1263"/>
          <ac:spMkLst>
            <pc:docMk/>
            <pc:sldMk cId="3034499688" sldId="403"/>
            <ac:spMk id="2" creationId="{33416F1B-210E-411D-89C1-81886C797627}"/>
          </ac:spMkLst>
        </pc:spChg>
      </pc:sldChg>
      <pc:sldChg chg="addSp delSp modSp add">
        <pc:chgData name="刘 峻松" userId="1ccd4230ed3ee0fc" providerId="LiveId" clId="{A3E5449A-552C-460E-B38B-C061DBAB3DF7}" dt="2020-01-30T08:27:43.985" v="1305" actId="1076"/>
        <pc:sldMkLst>
          <pc:docMk/>
          <pc:sldMk cId="3367610883" sldId="404"/>
        </pc:sldMkLst>
        <pc:spChg chg="mod">
          <ac:chgData name="刘 峻松" userId="1ccd4230ed3ee0fc" providerId="LiveId" clId="{A3E5449A-552C-460E-B38B-C061DBAB3DF7}" dt="2020-01-30T08:27:36.517" v="1302"/>
          <ac:spMkLst>
            <pc:docMk/>
            <pc:sldMk cId="3367610883" sldId="404"/>
            <ac:spMk id="2" creationId="{E1D8FADD-021D-4299-8022-24885E9745F5}"/>
          </ac:spMkLst>
        </pc:spChg>
        <pc:spChg chg="del">
          <ac:chgData name="刘 峻松" userId="1ccd4230ed3ee0fc" providerId="LiveId" clId="{A3E5449A-552C-460E-B38B-C061DBAB3DF7}" dt="2020-01-30T08:27:39.689" v="1303" actId="478"/>
          <ac:spMkLst>
            <pc:docMk/>
            <pc:sldMk cId="3367610883" sldId="404"/>
            <ac:spMk id="3" creationId="{47DB2AEF-5EAE-4C85-AA9B-20568F563059}"/>
          </ac:spMkLst>
        </pc:spChg>
        <pc:picChg chg="add mod">
          <ac:chgData name="刘 峻松" userId="1ccd4230ed3ee0fc" providerId="LiveId" clId="{A3E5449A-552C-460E-B38B-C061DBAB3DF7}" dt="2020-01-30T08:27:43.985" v="1305" actId="1076"/>
          <ac:picMkLst>
            <pc:docMk/>
            <pc:sldMk cId="3367610883" sldId="404"/>
            <ac:picMk id="4" creationId="{91399077-1F6C-4852-9025-BAB9C651C52A}"/>
          </ac:picMkLst>
        </pc:picChg>
      </pc:sldChg>
      <pc:sldChg chg="addSp delSp modSp add">
        <pc:chgData name="刘 峻松" userId="1ccd4230ed3ee0fc" providerId="LiveId" clId="{A3E5449A-552C-460E-B38B-C061DBAB3DF7}" dt="2020-01-30T08:28:19.241" v="1338" actId="1076"/>
        <pc:sldMkLst>
          <pc:docMk/>
          <pc:sldMk cId="1088027170" sldId="405"/>
        </pc:sldMkLst>
        <pc:spChg chg="mod">
          <ac:chgData name="刘 峻松" userId="1ccd4230ed3ee0fc" providerId="LiveId" clId="{A3E5449A-552C-460E-B38B-C061DBAB3DF7}" dt="2020-01-30T08:27:59.156" v="1335"/>
          <ac:spMkLst>
            <pc:docMk/>
            <pc:sldMk cId="1088027170" sldId="405"/>
            <ac:spMk id="2" creationId="{DCAD99BC-1DDF-49C0-9EF4-6C7C97FB6FE4}"/>
          </ac:spMkLst>
        </pc:spChg>
        <pc:spChg chg="del">
          <ac:chgData name="刘 峻松" userId="1ccd4230ed3ee0fc" providerId="LiveId" clId="{A3E5449A-552C-460E-B38B-C061DBAB3DF7}" dt="2020-01-30T08:28:15.483" v="1336" actId="478"/>
          <ac:spMkLst>
            <pc:docMk/>
            <pc:sldMk cId="1088027170" sldId="405"/>
            <ac:spMk id="3" creationId="{19BFF7A7-6158-4003-8B15-F755ABD515E1}"/>
          </ac:spMkLst>
        </pc:spChg>
        <pc:picChg chg="add mod">
          <ac:chgData name="刘 峻松" userId="1ccd4230ed3ee0fc" providerId="LiveId" clId="{A3E5449A-552C-460E-B38B-C061DBAB3DF7}" dt="2020-01-30T08:28:19.241" v="1338" actId="1076"/>
          <ac:picMkLst>
            <pc:docMk/>
            <pc:sldMk cId="1088027170" sldId="405"/>
            <ac:picMk id="4" creationId="{CB072A4D-5E80-4FC8-AD62-9470A3787BBF}"/>
          </ac:picMkLst>
        </pc:picChg>
      </pc:sldChg>
      <pc:sldChg chg="addSp delSp modSp add">
        <pc:chgData name="刘 峻松" userId="1ccd4230ed3ee0fc" providerId="LiveId" clId="{A3E5449A-552C-460E-B38B-C061DBAB3DF7}" dt="2020-01-30T08:28:47.853" v="1368" actId="1076"/>
        <pc:sldMkLst>
          <pc:docMk/>
          <pc:sldMk cId="3502089497" sldId="406"/>
        </pc:sldMkLst>
        <pc:spChg chg="mod">
          <ac:chgData name="刘 峻松" userId="1ccd4230ed3ee0fc" providerId="LiveId" clId="{A3E5449A-552C-460E-B38B-C061DBAB3DF7}" dt="2020-01-30T08:28:29.545" v="1365"/>
          <ac:spMkLst>
            <pc:docMk/>
            <pc:sldMk cId="3502089497" sldId="406"/>
            <ac:spMk id="2" creationId="{4202E564-D26C-42B5-8D14-0D9817929502}"/>
          </ac:spMkLst>
        </pc:spChg>
        <pc:spChg chg="del">
          <ac:chgData name="刘 峻松" userId="1ccd4230ed3ee0fc" providerId="LiveId" clId="{A3E5449A-552C-460E-B38B-C061DBAB3DF7}" dt="2020-01-30T08:28:43.985" v="1366" actId="478"/>
          <ac:spMkLst>
            <pc:docMk/>
            <pc:sldMk cId="3502089497" sldId="406"/>
            <ac:spMk id="3" creationId="{40E31940-31E8-49EA-A574-FBD3EDF2774A}"/>
          </ac:spMkLst>
        </pc:spChg>
        <pc:picChg chg="add mod">
          <ac:chgData name="刘 峻松" userId="1ccd4230ed3ee0fc" providerId="LiveId" clId="{A3E5449A-552C-460E-B38B-C061DBAB3DF7}" dt="2020-01-30T08:28:47.853" v="1368" actId="1076"/>
          <ac:picMkLst>
            <pc:docMk/>
            <pc:sldMk cId="3502089497" sldId="406"/>
            <ac:picMk id="4" creationId="{9966CF2D-13D9-44B6-98D4-85B3005AC446}"/>
          </ac:picMkLst>
        </pc:picChg>
      </pc:sldChg>
      <pc:sldChg chg="addSp delSp modSp add">
        <pc:chgData name="刘 峻松" userId="1ccd4230ed3ee0fc" providerId="LiveId" clId="{A3E5449A-552C-460E-B38B-C061DBAB3DF7}" dt="2020-01-30T08:29:19.067" v="1398" actId="1076"/>
        <pc:sldMkLst>
          <pc:docMk/>
          <pc:sldMk cId="2834370908" sldId="407"/>
        </pc:sldMkLst>
        <pc:spChg chg="mod">
          <ac:chgData name="刘 峻松" userId="1ccd4230ed3ee0fc" providerId="LiveId" clId="{A3E5449A-552C-460E-B38B-C061DBAB3DF7}" dt="2020-01-30T08:29:01.420" v="1395"/>
          <ac:spMkLst>
            <pc:docMk/>
            <pc:sldMk cId="2834370908" sldId="407"/>
            <ac:spMk id="2" creationId="{7F3DDD77-0BDE-48F6-8094-ADCB439EF238}"/>
          </ac:spMkLst>
        </pc:spChg>
        <pc:spChg chg="del">
          <ac:chgData name="刘 峻松" userId="1ccd4230ed3ee0fc" providerId="LiveId" clId="{A3E5449A-552C-460E-B38B-C061DBAB3DF7}" dt="2020-01-30T08:29:03.732" v="1396" actId="478"/>
          <ac:spMkLst>
            <pc:docMk/>
            <pc:sldMk cId="2834370908" sldId="407"/>
            <ac:spMk id="3" creationId="{F8F2B7C7-89F6-4F3C-B7E6-4B54D41F02E1}"/>
          </ac:spMkLst>
        </pc:spChg>
        <pc:picChg chg="add mod">
          <ac:chgData name="刘 峻松" userId="1ccd4230ed3ee0fc" providerId="LiveId" clId="{A3E5449A-552C-460E-B38B-C061DBAB3DF7}" dt="2020-01-30T08:29:19.067" v="1398" actId="1076"/>
          <ac:picMkLst>
            <pc:docMk/>
            <pc:sldMk cId="2834370908" sldId="407"/>
            <ac:picMk id="4" creationId="{834586BA-9A58-40A1-9B00-2187FD1F3C0C}"/>
          </ac:picMkLst>
        </pc:picChg>
      </pc:sldChg>
      <pc:sldChg chg="modSp add ord">
        <pc:chgData name="刘 峻松" userId="1ccd4230ed3ee0fc" providerId="LiveId" clId="{A3E5449A-552C-460E-B38B-C061DBAB3DF7}" dt="2020-01-30T08:36:33.140" v="1598"/>
        <pc:sldMkLst>
          <pc:docMk/>
          <pc:sldMk cId="3800354855" sldId="408"/>
        </pc:sldMkLst>
        <pc:spChg chg="mod">
          <ac:chgData name="刘 峻松" userId="1ccd4230ed3ee0fc" providerId="LiveId" clId="{A3E5449A-552C-460E-B38B-C061DBAB3DF7}" dt="2020-01-30T08:33:05.750" v="1430" actId="6549"/>
          <ac:spMkLst>
            <pc:docMk/>
            <pc:sldMk cId="3800354855" sldId="408"/>
            <ac:spMk id="2" creationId="{1E3416B4-4ADF-439D-A61F-646058B63288}"/>
          </ac:spMkLst>
        </pc:spChg>
        <pc:spChg chg="mod">
          <ac:chgData name="刘 峻松" userId="1ccd4230ed3ee0fc" providerId="LiveId" clId="{A3E5449A-552C-460E-B38B-C061DBAB3DF7}" dt="2020-01-30T08:36:33.140" v="1598"/>
          <ac:spMkLst>
            <pc:docMk/>
            <pc:sldMk cId="3800354855" sldId="408"/>
            <ac:spMk id="3" creationId="{D53955BE-F0AB-4615-8575-B8730108C011}"/>
          </ac:spMkLst>
        </pc:spChg>
      </pc:sldChg>
      <pc:sldChg chg="addSp delSp modSp add ord">
        <pc:chgData name="刘 峻松" userId="1ccd4230ed3ee0fc" providerId="LiveId" clId="{A3E5449A-552C-460E-B38B-C061DBAB3DF7}" dt="2020-01-30T08:43:37.031" v="1685" actId="20577"/>
        <pc:sldMkLst>
          <pc:docMk/>
          <pc:sldMk cId="816097379" sldId="409"/>
        </pc:sldMkLst>
        <pc:spChg chg="mod">
          <ac:chgData name="刘 峻松" userId="1ccd4230ed3ee0fc" providerId="LiveId" clId="{A3E5449A-552C-460E-B38B-C061DBAB3DF7}" dt="2020-01-30T08:42:58.781" v="1626" actId="1076"/>
          <ac:spMkLst>
            <pc:docMk/>
            <pc:sldMk cId="816097379" sldId="409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8:42:58.781" v="1626" actId="1076"/>
          <ac:spMkLst>
            <pc:docMk/>
            <pc:sldMk cId="816097379" sldId="409"/>
            <ac:spMk id="7" creationId="{B7466BCD-0621-4940-8D48-1CFE2B04DE13}"/>
          </ac:spMkLst>
        </pc:spChg>
        <pc:spChg chg="del">
          <ac:chgData name="刘 峻松" userId="1ccd4230ed3ee0fc" providerId="LiveId" clId="{A3E5449A-552C-460E-B38B-C061DBAB3DF7}" dt="2020-01-30T08:42:52.859" v="1625" actId="478"/>
          <ac:spMkLst>
            <pc:docMk/>
            <pc:sldMk cId="816097379" sldId="409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8:43:20.234" v="1650" actId="20577"/>
          <ac:spMkLst>
            <pc:docMk/>
            <pc:sldMk cId="816097379" sldId="409"/>
            <ac:spMk id="9" creationId="{6EE71305-92FE-40AC-95D6-311BE2493003}"/>
          </ac:spMkLst>
        </pc:spChg>
        <pc:spChg chg="del">
          <ac:chgData name="刘 峻松" userId="1ccd4230ed3ee0fc" providerId="LiveId" clId="{A3E5449A-552C-460E-B38B-C061DBAB3DF7}" dt="2020-01-30T08:43:02.842" v="1627" actId="478"/>
          <ac:spMkLst>
            <pc:docMk/>
            <pc:sldMk cId="816097379" sldId="409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8:43:02.842" v="1627" actId="478"/>
          <ac:spMkLst>
            <pc:docMk/>
            <pc:sldMk cId="816097379" sldId="409"/>
            <ac:spMk id="15" creationId="{CCB387F3-8DD1-42C5-B90E-ACBE5E60051D}"/>
          </ac:spMkLst>
        </pc:spChg>
        <pc:spChg chg="mod">
          <ac:chgData name="刘 峻松" userId="1ccd4230ed3ee0fc" providerId="LiveId" clId="{A3E5449A-552C-460E-B38B-C061DBAB3DF7}" dt="2020-01-30T08:43:25.843" v="1662" actId="20577"/>
          <ac:spMkLst>
            <pc:docMk/>
            <pc:sldMk cId="816097379" sldId="409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8:43:31.562" v="1674" actId="20577"/>
          <ac:spMkLst>
            <pc:docMk/>
            <pc:sldMk cId="816097379" sldId="409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8:43:37.031" v="1685" actId="20577"/>
          <ac:spMkLst>
            <pc:docMk/>
            <pc:sldMk cId="816097379" sldId="409"/>
            <ac:spMk id="18" creationId="{E288B6CD-A900-4896-BD20-4AF20E8800FE}"/>
          </ac:spMkLst>
        </pc:spChg>
        <pc:spChg chg="del">
          <ac:chgData name="刘 峻松" userId="1ccd4230ed3ee0fc" providerId="LiveId" clId="{A3E5449A-552C-460E-B38B-C061DBAB3DF7}" dt="2020-01-30T08:42:52.859" v="1625" actId="478"/>
          <ac:spMkLst>
            <pc:docMk/>
            <pc:sldMk cId="816097379" sldId="409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8:42:52.859" v="1625" actId="478"/>
          <ac:spMkLst>
            <pc:docMk/>
            <pc:sldMk cId="816097379" sldId="409"/>
            <ac:spMk id="21" creationId="{AA39B9A0-FBCD-49BB-B178-DE8E5D1B3A92}"/>
          </ac:spMkLst>
        </pc:spChg>
        <pc:spChg chg="del">
          <ac:chgData name="刘 峻松" userId="1ccd4230ed3ee0fc" providerId="LiveId" clId="{A3E5449A-552C-460E-B38B-C061DBAB3DF7}" dt="2020-01-30T08:42:52.859" v="1625" actId="478"/>
          <ac:spMkLst>
            <pc:docMk/>
            <pc:sldMk cId="816097379" sldId="409"/>
            <ac:spMk id="22" creationId="{2AB16547-9996-4864-AD6F-0BEAC6430766}"/>
          </ac:spMkLst>
        </pc:spChg>
        <pc:spChg chg="del">
          <ac:chgData name="刘 峻松" userId="1ccd4230ed3ee0fc" providerId="LiveId" clId="{A3E5449A-552C-460E-B38B-C061DBAB3DF7}" dt="2020-01-30T08:42:52.859" v="1625" actId="478"/>
          <ac:spMkLst>
            <pc:docMk/>
            <pc:sldMk cId="816097379" sldId="409"/>
            <ac:spMk id="23" creationId="{E5A89C75-F7E8-4686-9CF2-B9FE5BF13C5A}"/>
          </ac:spMkLst>
        </pc:spChg>
        <pc:spChg chg="del">
          <ac:chgData name="刘 峻松" userId="1ccd4230ed3ee0fc" providerId="LiveId" clId="{A3E5449A-552C-460E-B38B-C061DBAB3DF7}" dt="2020-01-30T08:43:02.842" v="1627" actId="478"/>
          <ac:spMkLst>
            <pc:docMk/>
            <pc:sldMk cId="816097379" sldId="409"/>
            <ac:spMk id="24" creationId="{670C66B7-C45C-44E8-AC29-9064B9306607}"/>
          </ac:spMkLst>
        </pc:spChg>
        <pc:picChg chg="add del">
          <ac:chgData name="刘 峻松" userId="1ccd4230ed3ee0fc" providerId="LiveId" clId="{A3E5449A-552C-460E-B38B-C061DBAB3DF7}" dt="2020-01-30T08:42:23.079" v="1619" actId="478"/>
          <ac:picMkLst>
            <pc:docMk/>
            <pc:sldMk cId="816097379" sldId="409"/>
            <ac:picMk id="3" creationId="{F2C5E6A7-98A1-4D0F-9AE5-1F14818B944D}"/>
          </ac:picMkLst>
        </pc:picChg>
        <pc:picChg chg="add mod">
          <ac:chgData name="刘 峻松" userId="1ccd4230ed3ee0fc" providerId="LiveId" clId="{A3E5449A-552C-460E-B38B-C061DBAB3DF7}" dt="2020-01-30T08:42:46.912" v="1624" actId="14100"/>
          <ac:picMkLst>
            <pc:docMk/>
            <pc:sldMk cId="816097379" sldId="409"/>
            <ac:picMk id="4" creationId="{6DDCCAD4-D28D-432F-B22C-8EA5BC509D2F}"/>
          </ac:picMkLst>
        </pc:picChg>
      </pc:sldChg>
      <pc:sldChg chg="modSp add ord">
        <pc:chgData name="刘 峻松" userId="1ccd4230ed3ee0fc" providerId="LiveId" clId="{A3E5449A-552C-460E-B38B-C061DBAB3DF7}" dt="2020-01-30T08:44:06.578" v="1712" actId="20577"/>
        <pc:sldMkLst>
          <pc:docMk/>
          <pc:sldMk cId="3014287894" sldId="410"/>
        </pc:sldMkLst>
        <pc:spChg chg="mod">
          <ac:chgData name="刘 峻松" userId="1ccd4230ed3ee0fc" providerId="LiveId" clId="{A3E5449A-552C-460E-B38B-C061DBAB3DF7}" dt="2020-01-30T08:44:00.235" v="1700" actId="20577"/>
          <ac:spMkLst>
            <pc:docMk/>
            <pc:sldMk cId="3014287894" sldId="410"/>
            <ac:spMk id="2" creationId="{032EA76D-D375-4EA7-BADB-3BB31CBB19F8}"/>
          </ac:spMkLst>
        </pc:spChg>
        <pc:spChg chg="mod">
          <ac:chgData name="刘 峻松" userId="1ccd4230ed3ee0fc" providerId="LiveId" clId="{A3E5449A-552C-460E-B38B-C061DBAB3DF7}" dt="2020-01-30T08:44:06.578" v="1712" actId="20577"/>
          <ac:spMkLst>
            <pc:docMk/>
            <pc:sldMk cId="3014287894" sldId="410"/>
            <ac:spMk id="5" creationId="{D0AEE95E-39F9-42D4-91D9-C08FFAF34BFC}"/>
          </ac:spMkLst>
        </pc:spChg>
      </pc:sldChg>
      <pc:sldChg chg="modSp add ord">
        <pc:chgData name="刘 峻松" userId="1ccd4230ed3ee0fc" providerId="LiveId" clId="{A3E5449A-552C-460E-B38B-C061DBAB3DF7}" dt="2020-01-30T08:48:51.093" v="2103"/>
        <pc:sldMkLst>
          <pc:docMk/>
          <pc:sldMk cId="3615714475" sldId="411"/>
        </pc:sldMkLst>
        <pc:spChg chg="mod">
          <ac:chgData name="刘 峻松" userId="1ccd4230ed3ee0fc" providerId="LiveId" clId="{A3E5449A-552C-460E-B38B-C061DBAB3DF7}" dt="2020-01-30T08:44:29.937" v="1727" actId="20577"/>
          <ac:spMkLst>
            <pc:docMk/>
            <pc:sldMk cId="3615714475" sldId="411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8:48:51.093" v="2103"/>
          <ac:graphicFrameMkLst>
            <pc:docMk/>
            <pc:sldMk cId="3615714475" sldId="411"/>
            <ac:graphicFrameMk id="4" creationId="{01DEDF10-85DD-43EC-AA81-80D30BDC1487}"/>
          </ac:graphicFrameMkLst>
        </pc:graphicFrameChg>
      </pc:sldChg>
      <pc:sldChg chg="modSp add ord">
        <pc:chgData name="刘 峻松" userId="1ccd4230ed3ee0fc" providerId="LiveId" clId="{A3E5449A-552C-460E-B38B-C061DBAB3DF7}" dt="2020-01-30T08:50:09.938" v="2215"/>
        <pc:sldMkLst>
          <pc:docMk/>
          <pc:sldMk cId="1956345604" sldId="412"/>
        </pc:sldMkLst>
        <pc:spChg chg="mod">
          <ac:chgData name="刘 峻松" userId="1ccd4230ed3ee0fc" providerId="LiveId" clId="{A3E5449A-552C-460E-B38B-C061DBAB3DF7}" dt="2020-01-30T08:49:17.064" v="2121" actId="20577"/>
          <ac:spMkLst>
            <pc:docMk/>
            <pc:sldMk cId="1956345604" sldId="412"/>
            <ac:spMk id="2" creationId="{210E384D-2F3A-4D29-B77A-CB4B714D7585}"/>
          </ac:spMkLst>
        </pc:spChg>
        <pc:spChg chg="mod">
          <ac:chgData name="刘 峻松" userId="1ccd4230ed3ee0fc" providerId="LiveId" clId="{A3E5449A-552C-460E-B38B-C061DBAB3DF7}" dt="2020-01-30T08:49:23.102" v="2133" actId="20577"/>
          <ac:spMkLst>
            <pc:docMk/>
            <pc:sldMk cId="1956345604" sldId="412"/>
            <ac:spMk id="4" creationId="{1EC1856E-C0BB-43FA-AE5D-C679B030B760}"/>
          </ac:spMkLst>
        </pc:spChg>
        <pc:spChg chg="mod">
          <ac:chgData name="刘 峻松" userId="1ccd4230ed3ee0fc" providerId="LiveId" clId="{A3E5449A-552C-460E-B38B-C061DBAB3DF7}" dt="2020-01-30T08:49:43.389" v="2144"/>
          <ac:spMkLst>
            <pc:docMk/>
            <pc:sldMk cId="1956345604" sldId="412"/>
            <ac:spMk id="18" creationId="{F15A1B7B-D5B4-4533-841E-18AACFD9ED1F}"/>
          </ac:spMkLst>
        </pc:spChg>
        <pc:spChg chg="mod">
          <ac:chgData name="刘 峻松" userId="1ccd4230ed3ee0fc" providerId="LiveId" clId="{A3E5449A-552C-460E-B38B-C061DBAB3DF7}" dt="2020-01-30T08:50:00.501" v="2181"/>
          <ac:spMkLst>
            <pc:docMk/>
            <pc:sldMk cId="1956345604" sldId="412"/>
            <ac:spMk id="19" creationId="{DC68D9A0-2DF4-4A33-95F3-7A49210120BA}"/>
          </ac:spMkLst>
        </pc:spChg>
        <pc:spChg chg="mod">
          <ac:chgData name="刘 峻松" userId="1ccd4230ed3ee0fc" providerId="LiveId" clId="{A3E5449A-552C-460E-B38B-C061DBAB3DF7}" dt="2020-01-30T08:50:09.938" v="2215"/>
          <ac:spMkLst>
            <pc:docMk/>
            <pc:sldMk cId="1956345604" sldId="412"/>
            <ac:spMk id="20" creationId="{E73D0B11-4365-4651-BC8B-349BEB192678}"/>
          </ac:spMkLst>
        </pc:spChg>
      </pc:sldChg>
      <pc:sldChg chg="modSp add ord">
        <pc:chgData name="刘 峻松" userId="1ccd4230ed3ee0fc" providerId="LiveId" clId="{A3E5449A-552C-460E-B38B-C061DBAB3DF7}" dt="2020-01-30T08:50:38.908" v="2233" actId="20577"/>
        <pc:sldMkLst>
          <pc:docMk/>
          <pc:sldMk cId="2020236973" sldId="413"/>
        </pc:sldMkLst>
        <pc:spChg chg="mod">
          <ac:chgData name="刘 峻松" userId="1ccd4230ed3ee0fc" providerId="LiveId" clId="{A3E5449A-552C-460E-B38B-C061DBAB3DF7}" dt="2020-01-30T08:50:38.908" v="2233" actId="20577"/>
          <ac:spMkLst>
            <pc:docMk/>
            <pc:sldMk cId="2020236973" sldId="413"/>
            <ac:spMk id="2" creationId="{33416F1B-210E-411D-89C1-81886C797627}"/>
          </ac:spMkLst>
        </pc:spChg>
      </pc:sldChg>
      <pc:sldChg chg="addSp delSp modSp add">
        <pc:chgData name="刘 峻松" userId="1ccd4230ed3ee0fc" providerId="LiveId" clId="{A3E5449A-552C-460E-B38B-C061DBAB3DF7}" dt="2020-01-30T08:53:14.745" v="2267" actId="1076"/>
        <pc:sldMkLst>
          <pc:docMk/>
          <pc:sldMk cId="3764521493" sldId="414"/>
        </pc:sldMkLst>
        <pc:spChg chg="mod">
          <ac:chgData name="刘 峻松" userId="1ccd4230ed3ee0fc" providerId="LiveId" clId="{A3E5449A-552C-460E-B38B-C061DBAB3DF7}" dt="2020-01-30T08:52:51.729" v="2263"/>
          <ac:spMkLst>
            <pc:docMk/>
            <pc:sldMk cId="3764521493" sldId="414"/>
            <ac:spMk id="2" creationId="{63B3A00A-BEC2-4553-A0DA-B417C395130B}"/>
          </ac:spMkLst>
        </pc:spChg>
        <pc:spChg chg="del">
          <ac:chgData name="刘 峻松" userId="1ccd4230ed3ee0fc" providerId="LiveId" clId="{A3E5449A-552C-460E-B38B-C061DBAB3DF7}" dt="2020-01-30T08:52:56.563" v="2264" actId="478"/>
          <ac:spMkLst>
            <pc:docMk/>
            <pc:sldMk cId="3764521493" sldId="414"/>
            <ac:spMk id="3" creationId="{FF1EBC84-A733-4E9D-B675-F328705BCEE7}"/>
          </ac:spMkLst>
        </pc:spChg>
        <pc:picChg chg="add mod">
          <ac:chgData name="刘 峻松" userId="1ccd4230ed3ee0fc" providerId="LiveId" clId="{A3E5449A-552C-460E-B38B-C061DBAB3DF7}" dt="2020-01-30T08:53:14.745" v="2267" actId="1076"/>
          <ac:picMkLst>
            <pc:docMk/>
            <pc:sldMk cId="3764521493" sldId="414"/>
            <ac:picMk id="4" creationId="{FCC4EE8D-AB38-48D8-8CC9-AFEDBC41D0F5}"/>
          </ac:picMkLst>
        </pc:picChg>
      </pc:sldChg>
      <pc:sldChg chg="addSp delSp modSp add">
        <pc:chgData name="刘 峻松" userId="1ccd4230ed3ee0fc" providerId="LiveId" clId="{A3E5449A-552C-460E-B38B-C061DBAB3DF7}" dt="2020-01-30T08:53:49.422" v="2304" actId="1076"/>
        <pc:sldMkLst>
          <pc:docMk/>
          <pc:sldMk cId="2335929029" sldId="415"/>
        </pc:sldMkLst>
        <pc:spChg chg="mod">
          <ac:chgData name="刘 峻松" userId="1ccd4230ed3ee0fc" providerId="LiveId" clId="{A3E5449A-552C-460E-B38B-C061DBAB3DF7}" dt="2020-01-30T08:53:28.908" v="2300"/>
          <ac:spMkLst>
            <pc:docMk/>
            <pc:sldMk cId="2335929029" sldId="415"/>
            <ac:spMk id="2" creationId="{F591BFC1-55F6-47E4-B845-C13AC0823141}"/>
          </ac:spMkLst>
        </pc:spChg>
        <pc:spChg chg="del">
          <ac:chgData name="刘 峻松" userId="1ccd4230ed3ee0fc" providerId="LiveId" clId="{A3E5449A-552C-460E-B38B-C061DBAB3DF7}" dt="2020-01-30T08:53:31.298" v="2301" actId="478"/>
          <ac:spMkLst>
            <pc:docMk/>
            <pc:sldMk cId="2335929029" sldId="415"/>
            <ac:spMk id="3" creationId="{01767D0B-3DAF-4DE3-9F52-7CA79B7A33D9}"/>
          </ac:spMkLst>
        </pc:spChg>
        <pc:picChg chg="add mod">
          <ac:chgData name="刘 峻松" userId="1ccd4230ed3ee0fc" providerId="LiveId" clId="{A3E5449A-552C-460E-B38B-C061DBAB3DF7}" dt="2020-01-30T08:53:49.422" v="2304" actId="1076"/>
          <ac:picMkLst>
            <pc:docMk/>
            <pc:sldMk cId="2335929029" sldId="415"/>
            <ac:picMk id="4" creationId="{425F3E67-E272-4296-9BBE-AF16FF617DB8}"/>
          </ac:picMkLst>
        </pc:picChg>
      </pc:sldChg>
      <pc:sldChg chg="addSp delSp modSp add">
        <pc:chgData name="刘 峻松" userId="1ccd4230ed3ee0fc" providerId="LiveId" clId="{A3E5449A-552C-460E-B38B-C061DBAB3DF7}" dt="2020-01-30T08:54:25.964" v="2345" actId="1076"/>
        <pc:sldMkLst>
          <pc:docMk/>
          <pc:sldMk cId="2242289774" sldId="416"/>
        </pc:sldMkLst>
        <pc:spChg chg="mod">
          <ac:chgData name="刘 峻松" userId="1ccd4230ed3ee0fc" providerId="LiveId" clId="{A3E5449A-552C-460E-B38B-C061DBAB3DF7}" dt="2020-01-30T08:54:03.343" v="2341"/>
          <ac:spMkLst>
            <pc:docMk/>
            <pc:sldMk cId="2242289774" sldId="416"/>
            <ac:spMk id="2" creationId="{15DDEE23-6639-4EBC-84EF-FFD4DE32420D}"/>
          </ac:spMkLst>
        </pc:spChg>
        <pc:spChg chg="del">
          <ac:chgData name="刘 峻松" userId="1ccd4230ed3ee0fc" providerId="LiveId" clId="{A3E5449A-552C-460E-B38B-C061DBAB3DF7}" dt="2020-01-30T08:54:16.605" v="2342" actId="478"/>
          <ac:spMkLst>
            <pc:docMk/>
            <pc:sldMk cId="2242289774" sldId="416"/>
            <ac:spMk id="3" creationId="{115CA0DF-4314-457B-B446-95EC2918CE60}"/>
          </ac:spMkLst>
        </pc:spChg>
        <pc:picChg chg="add mod">
          <ac:chgData name="刘 峻松" userId="1ccd4230ed3ee0fc" providerId="LiveId" clId="{A3E5449A-552C-460E-B38B-C061DBAB3DF7}" dt="2020-01-30T08:54:25.964" v="2345" actId="1076"/>
          <ac:picMkLst>
            <pc:docMk/>
            <pc:sldMk cId="2242289774" sldId="416"/>
            <ac:picMk id="4" creationId="{2F014285-C239-4E35-A81C-229773F4B947}"/>
          </ac:picMkLst>
        </pc:picChg>
      </pc:sldChg>
      <pc:sldChg chg="addSp delSp modSp add">
        <pc:chgData name="刘 峻松" userId="1ccd4230ed3ee0fc" providerId="LiveId" clId="{A3E5449A-552C-460E-B38B-C061DBAB3DF7}" dt="2020-01-30T08:54:58.946" v="2384" actId="1076"/>
        <pc:sldMkLst>
          <pc:docMk/>
          <pc:sldMk cId="2955133576" sldId="417"/>
        </pc:sldMkLst>
        <pc:spChg chg="mod">
          <ac:chgData name="刘 峻松" userId="1ccd4230ed3ee0fc" providerId="LiveId" clId="{A3E5449A-552C-460E-B38B-C061DBAB3DF7}" dt="2020-01-30T08:54:39.361" v="2380"/>
          <ac:spMkLst>
            <pc:docMk/>
            <pc:sldMk cId="2955133576" sldId="417"/>
            <ac:spMk id="2" creationId="{ECB7A358-E857-4A38-BF23-DE1BD975941F}"/>
          </ac:spMkLst>
        </pc:spChg>
        <pc:spChg chg="del">
          <ac:chgData name="刘 峻松" userId="1ccd4230ed3ee0fc" providerId="LiveId" clId="{A3E5449A-552C-460E-B38B-C061DBAB3DF7}" dt="2020-01-30T08:54:50.631" v="2381" actId="478"/>
          <ac:spMkLst>
            <pc:docMk/>
            <pc:sldMk cId="2955133576" sldId="417"/>
            <ac:spMk id="3" creationId="{C5D7A596-2793-4169-B3F1-923AFACA3865}"/>
          </ac:spMkLst>
        </pc:spChg>
        <pc:picChg chg="add mod">
          <ac:chgData name="刘 峻松" userId="1ccd4230ed3ee0fc" providerId="LiveId" clId="{A3E5449A-552C-460E-B38B-C061DBAB3DF7}" dt="2020-01-30T08:54:58.946" v="2384" actId="1076"/>
          <ac:picMkLst>
            <pc:docMk/>
            <pc:sldMk cId="2955133576" sldId="417"/>
            <ac:picMk id="4" creationId="{7F58EEC4-DC53-4B04-BE44-A75E69DB8CA3}"/>
          </ac:picMkLst>
        </pc:picChg>
      </pc:sldChg>
      <pc:sldChg chg="addSp delSp modSp add ord">
        <pc:chgData name="刘 峻松" userId="1ccd4230ed3ee0fc" providerId="LiveId" clId="{A3E5449A-552C-460E-B38B-C061DBAB3DF7}" dt="2020-01-30T09:02:02.860" v="2435"/>
        <pc:sldMkLst>
          <pc:docMk/>
          <pc:sldMk cId="1978692682" sldId="418"/>
        </pc:sldMkLst>
        <pc:spChg chg="mod">
          <ac:chgData name="刘 峻松" userId="1ccd4230ed3ee0fc" providerId="LiveId" clId="{A3E5449A-552C-460E-B38B-C061DBAB3DF7}" dt="2020-01-30T09:00:10.186" v="2391" actId="207"/>
          <ac:spMkLst>
            <pc:docMk/>
            <pc:sldMk cId="1978692682" sldId="418"/>
            <ac:spMk id="6" creationId="{3387E899-878E-4BED-A4A8-D83B971A76BF}"/>
          </ac:spMkLst>
        </pc:spChg>
        <pc:spChg chg="mod">
          <ac:chgData name="刘 峻松" userId="1ccd4230ed3ee0fc" providerId="LiveId" clId="{A3E5449A-552C-460E-B38B-C061DBAB3DF7}" dt="2020-01-30T09:00:10.186" v="2391" actId="207"/>
          <ac:spMkLst>
            <pc:docMk/>
            <pc:sldMk cId="1978692682" sldId="418"/>
            <ac:spMk id="7" creationId="{B7466BCD-0621-4940-8D48-1CFE2B04DE13}"/>
          </ac:spMkLst>
        </pc:spChg>
        <pc:spChg chg="del">
          <ac:chgData name="刘 峻松" userId="1ccd4230ed3ee0fc" providerId="LiveId" clId="{A3E5449A-552C-460E-B38B-C061DBAB3DF7}" dt="2020-01-30T08:59:56.749" v="2388" actId="478"/>
          <ac:spMkLst>
            <pc:docMk/>
            <pc:sldMk cId="1978692682" sldId="418"/>
            <ac:spMk id="8" creationId="{1859A6F4-3F17-4719-9226-0735179C797A}"/>
          </ac:spMkLst>
        </pc:spChg>
        <pc:spChg chg="mod">
          <ac:chgData name="刘 峻松" userId="1ccd4230ed3ee0fc" providerId="LiveId" clId="{A3E5449A-552C-460E-B38B-C061DBAB3DF7}" dt="2020-01-30T09:01:45.422" v="2408" actId="20577"/>
          <ac:spMkLst>
            <pc:docMk/>
            <pc:sldMk cId="1978692682" sldId="418"/>
            <ac:spMk id="9" creationId="{6EE71305-92FE-40AC-95D6-311BE2493003}"/>
          </ac:spMkLst>
        </pc:spChg>
        <pc:spChg chg="del">
          <ac:chgData name="刘 峻松" userId="1ccd4230ed3ee0fc" providerId="LiveId" clId="{A3E5449A-552C-460E-B38B-C061DBAB3DF7}" dt="2020-01-30T09:00:00.783" v="2389" actId="478"/>
          <ac:spMkLst>
            <pc:docMk/>
            <pc:sldMk cId="1978692682" sldId="418"/>
            <ac:spMk id="14" creationId="{46BC4F7F-233A-46DE-BC22-2A5ED92F40A6}"/>
          </ac:spMkLst>
        </pc:spChg>
        <pc:spChg chg="del">
          <ac:chgData name="刘 峻松" userId="1ccd4230ed3ee0fc" providerId="LiveId" clId="{A3E5449A-552C-460E-B38B-C061DBAB3DF7}" dt="2020-01-30T09:00:00.783" v="2389" actId="478"/>
          <ac:spMkLst>
            <pc:docMk/>
            <pc:sldMk cId="1978692682" sldId="418"/>
            <ac:spMk id="15" creationId="{CCB387F3-8DD1-42C5-B90E-ACBE5E60051D}"/>
          </ac:spMkLst>
        </pc:spChg>
        <pc:spChg chg="mod">
          <ac:chgData name="刘 峻松" userId="1ccd4230ed3ee0fc" providerId="LiveId" clId="{A3E5449A-552C-460E-B38B-C061DBAB3DF7}" dt="2020-01-30T09:01:51.797" v="2417"/>
          <ac:spMkLst>
            <pc:docMk/>
            <pc:sldMk cId="1978692682" sldId="418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9:01:57.094" v="2426"/>
          <ac:spMkLst>
            <pc:docMk/>
            <pc:sldMk cId="1978692682" sldId="418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9:02:02.860" v="2435"/>
          <ac:spMkLst>
            <pc:docMk/>
            <pc:sldMk cId="1978692682" sldId="418"/>
            <ac:spMk id="18" creationId="{E288B6CD-A900-4896-BD20-4AF20E8800FE}"/>
          </ac:spMkLst>
        </pc:spChg>
        <pc:spChg chg="del">
          <ac:chgData name="刘 峻松" userId="1ccd4230ed3ee0fc" providerId="LiveId" clId="{A3E5449A-552C-460E-B38B-C061DBAB3DF7}" dt="2020-01-30T08:59:56.749" v="2388" actId="478"/>
          <ac:spMkLst>
            <pc:docMk/>
            <pc:sldMk cId="1978692682" sldId="418"/>
            <ac:spMk id="20" creationId="{6EA7BD75-AB59-4125-915A-55F9EB3DCDD8}"/>
          </ac:spMkLst>
        </pc:spChg>
        <pc:spChg chg="del">
          <ac:chgData name="刘 峻松" userId="1ccd4230ed3ee0fc" providerId="LiveId" clId="{A3E5449A-552C-460E-B38B-C061DBAB3DF7}" dt="2020-01-30T08:59:56.749" v="2388" actId="478"/>
          <ac:spMkLst>
            <pc:docMk/>
            <pc:sldMk cId="1978692682" sldId="418"/>
            <ac:spMk id="21" creationId="{AA39B9A0-FBCD-49BB-B178-DE8E5D1B3A92}"/>
          </ac:spMkLst>
        </pc:spChg>
        <pc:spChg chg="del">
          <ac:chgData name="刘 峻松" userId="1ccd4230ed3ee0fc" providerId="LiveId" clId="{A3E5449A-552C-460E-B38B-C061DBAB3DF7}" dt="2020-01-30T08:59:56.749" v="2388" actId="478"/>
          <ac:spMkLst>
            <pc:docMk/>
            <pc:sldMk cId="1978692682" sldId="418"/>
            <ac:spMk id="22" creationId="{2AB16547-9996-4864-AD6F-0BEAC6430766}"/>
          </ac:spMkLst>
        </pc:spChg>
        <pc:spChg chg="del">
          <ac:chgData name="刘 峻松" userId="1ccd4230ed3ee0fc" providerId="LiveId" clId="{A3E5449A-552C-460E-B38B-C061DBAB3DF7}" dt="2020-01-30T08:59:56.749" v="2388" actId="478"/>
          <ac:spMkLst>
            <pc:docMk/>
            <pc:sldMk cId="1978692682" sldId="418"/>
            <ac:spMk id="23" creationId="{E5A89C75-F7E8-4686-9CF2-B9FE5BF13C5A}"/>
          </ac:spMkLst>
        </pc:spChg>
        <pc:spChg chg="del">
          <ac:chgData name="刘 峻松" userId="1ccd4230ed3ee0fc" providerId="LiveId" clId="{A3E5449A-552C-460E-B38B-C061DBAB3DF7}" dt="2020-01-30T09:00:00.783" v="2389" actId="478"/>
          <ac:spMkLst>
            <pc:docMk/>
            <pc:sldMk cId="1978692682" sldId="418"/>
            <ac:spMk id="24" creationId="{670C66B7-C45C-44E8-AC29-9064B9306607}"/>
          </ac:spMkLst>
        </pc:spChg>
        <pc:picChg chg="add mod">
          <ac:chgData name="刘 峻松" userId="1ccd4230ed3ee0fc" providerId="LiveId" clId="{A3E5449A-552C-460E-B38B-C061DBAB3DF7}" dt="2020-01-30T09:01:36.235" v="2397" actId="1076"/>
          <ac:picMkLst>
            <pc:docMk/>
            <pc:sldMk cId="1978692682" sldId="418"/>
            <ac:picMk id="3" creationId="{99D13DDD-212D-467C-98AA-FCA622202CC0}"/>
          </ac:picMkLst>
        </pc:picChg>
      </pc:sldChg>
      <pc:sldChg chg="modSp add ord">
        <pc:chgData name="刘 峻松" userId="1ccd4230ed3ee0fc" providerId="LiveId" clId="{A3E5449A-552C-460E-B38B-C061DBAB3DF7}" dt="2020-01-30T09:02:25.157" v="2456"/>
        <pc:sldMkLst>
          <pc:docMk/>
          <pc:sldMk cId="4120883696" sldId="419"/>
        </pc:sldMkLst>
        <pc:spChg chg="mod">
          <ac:chgData name="刘 峻松" userId="1ccd4230ed3ee0fc" providerId="LiveId" clId="{A3E5449A-552C-460E-B38B-C061DBAB3DF7}" dt="2020-01-30T09:02:18.688" v="2447"/>
          <ac:spMkLst>
            <pc:docMk/>
            <pc:sldMk cId="4120883696" sldId="419"/>
            <ac:spMk id="2" creationId="{032EA76D-D375-4EA7-BADB-3BB31CBB19F8}"/>
          </ac:spMkLst>
        </pc:spChg>
        <pc:spChg chg="mod">
          <ac:chgData name="刘 峻松" userId="1ccd4230ed3ee0fc" providerId="LiveId" clId="{A3E5449A-552C-460E-B38B-C061DBAB3DF7}" dt="2020-01-30T09:02:25.157" v="2456"/>
          <ac:spMkLst>
            <pc:docMk/>
            <pc:sldMk cId="4120883696" sldId="419"/>
            <ac:spMk id="5" creationId="{D0AEE95E-39F9-42D4-91D9-C08FFAF34BFC}"/>
          </ac:spMkLst>
        </pc:spChg>
      </pc:sldChg>
      <pc:sldChg chg="modSp add ord">
        <pc:chgData name="刘 峻松" userId="1ccd4230ed3ee0fc" providerId="LiveId" clId="{A3E5449A-552C-460E-B38B-C061DBAB3DF7}" dt="2020-01-30T09:05:04.783" v="2791" actId="20577"/>
        <pc:sldMkLst>
          <pc:docMk/>
          <pc:sldMk cId="4203681828" sldId="420"/>
        </pc:sldMkLst>
        <pc:spChg chg="mod">
          <ac:chgData name="刘 峻松" userId="1ccd4230ed3ee0fc" providerId="LiveId" clId="{A3E5449A-552C-460E-B38B-C061DBAB3DF7}" dt="2020-01-30T09:02:40.468" v="2468"/>
          <ac:spMkLst>
            <pc:docMk/>
            <pc:sldMk cId="4203681828" sldId="420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9:05:04.783" v="2791" actId="20577"/>
          <ac:graphicFrameMkLst>
            <pc:docMk/>
            <pc:sldMk cId="4203681828" sldId="420"/>
            <ac:graphicFrameMk id="4" creationId="{01DEDF10-85DD-43EC-AA81-80D30BDC1487}"/>
          </ac:graphicFrameMkLst>
        </pc:graphicFrameChg>
      </pc:sldChg>
      <pc:sldChg chg="modSp add ord">
        <pc:chgData name="刘 峻松" userId="1ccd4230ed3ee0fc" providerId="LiveId" clId="{A3E5449A-552C-460E-B38B-C061DBAB3DF7}" dt="2020-01-30T09:06:37.501" v="2916"/>
        <pc:sldMkLst>
          <pc:docMk/>
          <pc:sldMk cId="3572515175" sldId="421"/>
        </pc:sldMkLst>
        <pc:spChg chg="mod">
          <ac:chgData name="刘 峻松" userId="1ccd4230ed3ee0fc" providerId="LiveId" clId="{A3E5449A-552C-460E-B38B-C061DBAB3DF7}" dt="2020-01-30T09:05:48.159" v="2803"/>
          <ac:spMkLst>
            <pc:docMk/>
            <pc:sldMk cId="3572515175" sldId="421"/>
            <ac:spMk id="2" creationId="{210E384D-2F3A-4D29-B77A-CB4B714D7585}"/>
          </ac:spMkLst>
        </pc:spChg>
        <pc:spChg chg="mod">
          <ac:chgData name="刘 峻松" userId="1ccd4230ed3ee0fc" providerId="LiveId" clId="{A3E5449A-552C-460E-B38B-C061DBAB3DF7}" dt="2020-01-30T09:06:23.328" v="2883"/>
          <ac:spMkLst>
            <pc:docMk/>
            <pc:sldMk cId="3572515175" sldId="421"/>
            <ac:spMk id="17" creationId="{AC54502C-F872-4063-BC64-692EFCEF2B43}"/>
          </ac:spMkLst>
        </pc:spChg>
        <pc:spChg chg="mod">
          <ac:chgData name="刘 峻松" userId="1ccd4230ed3ee0fc" providerId="LiveId" clId="{A3E5449A-552C-460E-B38B-C061DBAB3DF7}" dt="2020-01-30T09:06:02.003" v="2835" actId="5793"/>
          <ac:spMkLst>
            <pc:docMk/>
            <pc:sldMk cId="3572515175" sldId="421"/>
            <ac:spMk id="18" creationId="{F15A1B7B-D5B4-4533-841E-18AACFD9ED1F}"/>
          </ac:spMkLst>
        </pc:spChg>
        <pc:spChg chg="mod">
          <ac:chgData name="刘 峻松" userId="1ccd4230ed3ee0fc" providerId="LiveId" clId="{A3E5449A-552C-460E-B38B-C061DBAB3DF7}" dt="2020-01-30T09:06:16.766" v="2874"/>
          <ac:spMkLst>
            <pc:docMk/>
            <pc:sldMk cId="3572515175" sldId="421"/>
            <ac:spMk id="19" creationId="{DC68D9A0-2DF4-4A33-95F3-7A49210120BA}"/>
          </ac:spMkLst>
        </pc:spChg>
        <pc:spChg chg="mod">
          <ac:chgData name="刘 峻松" userId="1ccd4230ed3ee0fc" providerId="LiveId" clId="{A3E5449A-552C-460E-B38B-C061DBAB3DF7}" dt="2020-01-30T09:06:37.501" v="2916"/>
          <ac:spMkLst>
            <pc:docMk/>
            <pc:sldMk cId="3572515175" sldId="421"/>
            <ac:spMk id="20" creationId="{E73D0B11-4365-4651-BC8B-349BEB192678}"/>
          </ac:spMkLst>
        </pc:spChg>
      </pc:sldChg>
      <pc:sldChg chg="modSp add ord">
        <pc:chgData name="刘 峻松" userId="1ccd4230ed3ee0fc" providerId="LiveId" clId="{A3E5449A-552C-460E-B38B-C061DBAB3DF7}" dt="2020-01-30T09:07:11.688" v="2928"/>
        <pc:sldMkLst>
          <pc:docMk/>
          <pc:sldMk cId="962171188" sldId="422"/>
        </pc:sldMkLst>
        <pc:spChg chg="mod">
          <ac:chgData name="刘 峻松" userId="1ccd4230ed3ee0fc" providerId="LiveId" clId="{A3E5449A-552C-460E-B38B-C061DBAB3DF7}" dt="2020-01-30T09:07:11.688" v="2928"/>
          <ac:spMkLst>
            <pc:docMk/>
            <pc:sldMk cId="962171188" sldId="422"/>
            <ac:spMk id="2" creationId="{33416F1B-210E-411D-89C1-81886C797627}"/>
          </ac:spMkLst>
        </pc:spChg>
      </pc:sldChg>
      <pc:sldChg chg="addSp delSp modSp add">
        <pc:chgData name="刘 峻松" userId="1ccd4230ed3ee0fc" providerId="LiveId" clId="{A3E5449A-552C-460E-B38B-C061DBAB3DF7}" dt="2020-01-30T09:11:25.814" v="3033" actId="1076"/>
        <pc:sldMkLst>
          <pc:docMk/>
          <pc:sldMk cId="1807470056" sldId="423"/>
        </pc:sldMkLst>
        <pc:spChg chg="mod">
          <ac:chgData name="刘 峻松" userId="1ccd4230ed3ee0fc" providerId="LiveId" clId="{A3E5449A-552C-460E-B38B-C061DBAB3DF7}" dt="2020-01-30T09:09:54.422" v="2974"/>
          <ac:spMkLst>
            <pc:docMk/>
            <pc:sldMk cId="1807470056" sldId="423"/>
            <ac:spMk id="2" creationId="{4A322A75-665C-4AD1-8078-9C908E087335}"/>
          </ac:spMkLst>
        </pc:spChg>
        <pc:spChg chg="del">
          <ac:chgData name="刘 峻松" userId="1ccd4230ed3ee0fc" providerId="LiveId" clId="{A3E5449A-552C-460E-B38B-C061DBAB3DF7}" dt="2020-01-30T09:10:07.763" v="2975" actId="478"/>
          <ac:spMkLst>
            <pc:docMk/>
            <pc:sldMk cId="1807470056" sldId="423"/>
            <ac:spMk id="3" creationId="{9FF9B56F-0DBB-4435-9D0D-384DAAFA840F}"/>
          </ac:spMkLst>
        </pc:spChg>
        <pc:picChg chg="add mod">
          <ac:chgData name="刘 峻松" userId="1ccd4230ed3ee0fc" providerId="LiveId" clId="{A3E5449A-552C-460E-B38B-C061DBAB3DF7}" dt="2020-01-30T09:11:25.814" v="3033" actId="1076"/>
          <ac:picMkLst>
            <pc:docMk/>
            <pc:sldMk cId="1807470056" sldId="423"/>
            <ac:picMk id="4" creationId="{7ADEDFAD-A442-4FD7-91C7-E689348ECC50}"/>
          </ac:picMkLst>
        </pc:picChg>
      </pc:sldChg>
      <pc:sldChg chg="addSp delSp modSp add">
        <pc:chgData name="刘 峻松" userId="1ccd4230ed3ee0fc" providerId="LiveId" clId="{A3E5449A-552C-460E-B38B-C061DBAB3DF7}" dt="2020-01-30T09:11:22.283" v="3032" actId="1076"/>
        <pc:sldMkLst>
          <pc:docMk/>
          <pc:sldMk cId="342569834" sldId="424"/>
        </pc:sldMkLst>
        <pc:spChg chg="mod">
          <ac:chgData name="刘 峻松" userId="1ccd4230ed3ee0fc" providerId="LiveId" clId="{A3E5449A-552C-460E-B38B-C061DBAB3DF7}" dt="2020-01-30T09:11:03.040" v="3027"/>
          <ac:spMkLst>
            <pc:docMk/>
            <pc:sldMk cId="342569834" sldId="424"/>
            <ac:spMk id="2" creationId="{28B6E9C4-F99E-431D-B68F-D2312341BA59}"/>
          </ac:spMkLst>
        </pc:spChg>
        <pc:spChg chg="del">
          <ac:chgData name="刘 峻松" userId="1ccd4230ed3ee0fc" providerId="LiveId" clId="{A3E5449A-552C-460E-B38B-C061DBAB3DF7}" dt="2020-01-30T09:10:44.248" v="2980" actId="478"/>
          <ac:spMkLst>
            <pc:docMk/>
            <pc:sldMk cId="342569834" sldId="424"/>
            <ac:spMk id="3" creationId="{6EEC8F7E-1B88-463A-B0BB-69F015C91ADF}"/>
          </ac:spMkLst>
        </pc:spChg>
        <pc:picChg chg="add mod">
          <ac:chgData name="刘 峻松" userId="1ccd4230ed3ee0fc" providerId="LiveId" clId="{A3E5449A-552C-460E-B38B-C061DBAB3DF7}" dt="2020-01-30T09:11:22.283" v="3032" actId="1076"/>
          <ac:picMkLst>
            <pc:docMk/>
            <pc:sldMk cId="342569834" sldId="424"/>
            <ac:picMk id="4" creationId="{86CF078F-C1DB-42A9-AAD0-1BA84713D18A}"/>
          </ac:picMkLst>
        </pc:picChg>
      </pc:sldChg>
      <pc:sldChg chg="addSp delSp modSp add">
        <pc:chgData name="刘 峻松" userId="1ccd4230ed3ee0fc" providerId="LiveId" clId="{A3E5449A-552C-460E-B38B-C061DBAB3DF7}" dt="2020-01-30T09:12:12.125" v="3074" actId="1076"/>
        <pc:sldMkLst>
          <pc:docMk/>
          <pc:sldMk cId="1729220423" sldId="425"/>
        </pc:sldMkLst>
        <pc:spChg chg="mod">
          <ac:chgData name="刘 峻松" userId="1ccd4230ed3ee0fc" providerId="LiveId" clId="{A3E5449A-552C-460E-B38B-C061DBAB3DF7}" dt="2020-01-30T09:11:44.067" v="3070"/>
          <ac:spMkLst>
            <pc:docMk/>
            <pc:sldMk cId="1729220423" sldId="425"/>
            <ac:spMk id="2" creationId="{504AB9B5-5B26-4B20-BF31-66424A45B572}"/>
          </ac:spMkLst>
        </pc:spChg>
        <pc:spChg chg="del">
          <ac:chgData name="刘 峻松" userId="1ccd4230ed3ee0fc" providerId="LiveId" clId="{A3E5449A-552C-460E-B38B-C061DBAB3DF7}" dt="2020-01-30T09:11:47.692" v="3071" actId="478"/>
          <ac:spMkLst>
            <pc:docMk/>
            <pc:sldMk cId="1729220423" sldId="425"/>
            <ac:spMk id="3" creationId="{AFEFB304-9137-4D73-AD93-479C8C6987B7}"/>
          </ac:spMkLst>
        </pc:spChg>
        <pc:picChg chg="add mod">
          <ac:chgData name="刘 峻松" userId="1ccd4230ed3ee0fc" providerId="LiveId" clId="{A3E5449A-552C-460E-B38B-C061DBAB3DF7}" dt="2020-01-30T09:12:12.125" v="3074" actId="1076"/>
          <ac:picMkLst>
            <pc:docMk/>
            <pc:sldMk cId="1729220423" sldId="425"/>
            <ac:picMk id="4" creationId="{14C69974-7FDF-4B66-90D6-509BD15E5777}"/>
          </ac:picMkLst>
        </pc:picChg>
      </pc:sldChg>
      <pc:sldChg chg="addSp delSp modSp add">
        <pc:chgData name="刘 峻松" userId="1ccd4230ed3ee0fc" providerId="LiveId" clId="{A3E5449A-552C-460E-B38B-C061DBAB3DF7}" dt="2020-01-30T09:12:57.704" v="3116" actId="1076"/>
        <pc:sldMkLst>
          <pc:docMk/>
          <pc:sldMk cId="2878609422" sldId="426"/>
        </pc:sldMkLst>
        <pc:spChg chg="mod">
          <ac:chgData name="刘 峻松" userId="1ccd4230ed3ee0fc" providerId="LiveId" clId="{A3E5449A-552C-460E-B38B-C061DBAB3DF7}" dt="2020-01-30T09:12:28.280" v="3112"/>
          <ac:spMkLst>
            <pc:docMk/>
            <pc:sldMk cId="2878609422" sldId="426"/>
            <ac:spMk id="2" creationId="{A85DFAF8-69D4-4303-8C0D-4F718EC49D9B}"/>
          </ac:spMkLst>
        </pc:spChg>
        <pc:spChg chg="del">
          <ac:chgData name="刘 峻松" userId="1ccd4230ed3ee0fc" providerId="LiveId" clId="{A3E5449A-552C-460E-B38B-C061DBAB3DF7}" dt="2020-01-30T09:12:47.679" v="3113" actId="478"/>
          <ac:spMkLst>
            <pc:docMk/>
            <pc:sldMk cId="2878609422" sldId="426"/>
            <ac:spMk id="3" creationId="{6FD0EA9E-5B71-48BE-A6C6-3463D2D3F734}"/>
          </ac:spMkLst>
        </pc:spChg>
        <pc:picChg chg="add mod">
          <ac:chgData name="刘 峻松" userId="1ccd4230ed3ee0fc" providerId="LiveId" clId="{A3E5449A-552C-460E-B38B-C061DBAB3DF7}" dt="2020-01-30T09:12:57.704" v="3116" actId="1076"/>
          <ac:picMkLst>
            <pc:docMk/>
            <pc:sldMk cId="2878609422" sldId="426"/>
            <ac:picMk id="4" creationId="{3B94E963-93D6-4B6F-9CA4-40CCF7AE0141}"/>
          </ac:picMkLst>
        </pc:picChg>
      </pc:sldChg>
      <pc:sldChg chg="addSp delSp modSp add">
        <pc:chgData name="刘 峻松" userId="1ccd4230ed3ee0fc" providerId="LiveId" clId="{A3E5449A-552C-460E-B38B-C061DBAB3DF7}" dt="2020-01-30T09:21:16.378" v="3174"/>
        <pc:sldMkLst>
          <pc:docMk/>
          <pc:sldMk cId="3498858873" sldId="427"/>
        </pc:sldMkLst>
        <pc:spChg chg="mod">
          <ac:chgData name="刘 峻松" userId="1ccd4230ed3ee0fc" providerId="LiveId" clId="{A3E5449A-552C-460E-B38B-C061DBAB3DF7}" dt="2020-01-30T09:20:56.079" v="3144"/>
          <ac:spMkLst>
            <pc:docMk/>
            <pc:sldMk cId="3498858873" sldId="427"/>
            <ac:spMk id="9" creationId="{6EE71305-92FE-40AC-95D6-311BE2493003}"/>
          </ac:spMkLst>
        </pc:spChg>
        <pc:spChg chg="mod">
          <ac:chgData name="刘 峻松" userId="1ccd4230ed3ee0fc" providerId="LiveId" clId="{A3E5449A-552C-460E-B38B-C061DBAB3DF7}" dt="2020-01-30T09:21:02.920" v="3154"/>
          <ac:spMkLst>
            <pc:docMk/>
            <pc:sldMk cId="3498858873" sldId="427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9:21:09.195" v="3164"/>
          <ac:spMkLst>
            <pc:docMk/>
            <pc:sldMk cId="3498858873" sldId="427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9:21:16.378" v="3174"/>
          <ac:spMkLst>
            <pc:docMk/>
            <pc:sldMk cId="3498858873" sldId="427"/>
            <ac:spMk id="18" creationId="{E288B6CD-A900-4896-BD20-4AF20E8800FE}"/>
          </ac:spMkLst>
        </pc:spChg>
        <pc:picChg chg="del">
          <ac:chgData name="刘 峻松" userId="1ccd4230ed3ee0fc" providerId="LiveId" clId="{A3E5449A-552C-460E-B38B-C061DBAB3DF7}" dt="2020-01-30T09:20:31.312" v="3127" actId="478"/>
          <ac:picMkLst>
            <pc:docMk/>
            <pc:sldMk cId="3498858873" sldId="427"/>
            <ac:picMk id="3" creationId="{D8FA00F4-1409-443D-A2DA-632159BFE024}"/>
          </ac:picMkLst>
        </pc:picChg>
        <pc:picChg chg="add mod">
          <ac:chgData name="刘 峻松" userId="1ccd4230ed3ee0fc" providerId="LiveId" clId="{A3E5449A-552C-460E-B38B-C061DBAB3DF7}" dt="2020-01-30T09:20:46.641" v="3134" actId="1076"/>
          <ac:picMkLst>
            <pc:docMk/>
            <pc:sldMk cId="3498858873" sldId="427"/>
            <ac:picMk id="4" creationId="{1425EBA9-C366-472C-973E-95BD1C709E27}"/>
          </ac:picMkLst>
        </pc:picChg>
      </pc:sldChg>
      <pc:sldChg chg="modSp add">
        <pc:chgData name="刘 峻松" userId="1ccd4230ed3ee0fc" providerId="LiveId" clId="{A3E5449A-552C-460E-B38B-C061DBAB3DF7}" dt="2020-01-30T09:21:27.283" v="3184"/>
        <pc:sldMkLst>
          <pc:docMk/>
          <pc:sldMk cId="1213224555" sldId="428"/>
        </pc:sldMkLst>
        <pc:spChg chg="mod">
          <ac:chgData name="刘 峻松" userId="1ccd4230ed3ee0fc" providerId="LiveId" clId="{A3E5449A-552C-460E-B38B-C061DBAB3DF7}" dt="2020-01-30T09:21:27.283" v="3184"/>
          <ac:spMkLst>
            <pc:docMk/>
            <pc:sldMk cId="1213224555" sldId="428"/>
            <ac:spMk id="5" creationId="{D0AEE95E-39F9-42D4-91D9-C08FFAF34BFC}"/>
          </ac:spMkLst>
        </pc:spChg>
      </pc:sldChg>
      <pc:sldChg chg="modSp add">
        <pc:chgData name="刘 峻松" userId="1ccd4230ed3ee0fc" providerId="LiveId" clId="{A3E5449A-552C-460E-B38B-C061DBAB3DF7}" dt="2020-01-30T09:27:18.776" v="3630"/>
        <pc:sldMkLst>
          <pc:docMk/>
          <pc:sldMk cId="1850272507" sldId="429"/>
        </pc:sldMkLst>
        <pc:spChg chg="mod">
          <ac:chgData name="刘 峻松" userId="1ccd4230ed3ee0fc" providerId="LiveId" clId="{A3E5449A-552C-460E-B38B-C061DBAB3DF7}" dt="2020-01-30T09:21:34.361" v="3194"/>
          <ac:spMkLst>
            <pc:docMk/>
            <pc:sldMk cId="1850272507" sldId="429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9:27:18.776" v="3630"/>
          <ac:graphicFrameMkLst>
            <pc:docMk/>
            <pc:sldMk cId="1850272507" sldId="429"/>
            <ac:graphicFrameMk id="4" creationId="{01DEDF10-85DD-43EC-AA81-80D30BDC1487}"/>
          </ac:graphicFrameMkLst>
        </pc:graphicFrameChg>
      </pc:sldChg>
      <pc:sldChg chg="modSp add">
        <pc:chgData name="刘 峻松" userId="1ccd4230ed3ee0fc" providerId="LiveId" clId="{A3E5449A-552C-460E-B38B-C061DBAB3DF7}" dt="2020-01-30T09:28:39.644" v="3774"/>
        <pc:sldMkLst>
          <pc:docMk/>
          <pc:sldMk cId="3083746310" sldId="430"/>
        </pc:sldMkLst>
        <pc:spChg chg="mod">
          <ac:chgData name="刘 峻松" userId="1ccd4230ed3ee0fc" providerId="LiveId" clId="{A3E5449A-552C-460E-B38B-C061DBAB3DF7}" dt="2020-01-30T09:27:29.056" v="3640"/>
          <ac:spMkLst>
            <pc:docMk/>
            <pc:sldMk cId="3083746310" sldId="430"/>
            <ac:spMk id="2" creationId="{210E384D-2F3A-4D29-B77A-CB4B714D7585}"/>
          </ac:spMkLst>
        </pc:spChg>
        <pc:spChg chg="mod">
          <ac:chgData name="刘 峻松" userId="1ccd4230ed3ee0fc" providerId="LiveId" clId="{A3E5449A-552C-460E-B38B-C061DBAB3DF7}" dt="2020-01-30T09:27:34.548" v="3650"/>
          <ac:spMkLst>
            <pc:docMk/>
            <pc:sldMk cId="3083746310" sldId="430"/>
            <ac:spMk id="4" creationId="{1EC1856E-C0BB-43FA-AE5D-C679B030B760}"/>
          </ac:spMkLst>
        </pc:spChg>
        <pc:spChg chg="mod">
          <ac:chgData name="刘 峻松" userId="1ccd4230ed3ee0fc" providerId="LiveId" clId="{A3E5449A-552C-460E-B38B-C061DBAB3DF7}" dt="2020-01-30T09:28:39.644" v="3774"/>
          <ac:spMkLst>
            <pc:docMk/>
            <pc:sldMk cId="3083746310" sldId="430"/>
            <ac:spMk id="17" creationId="{AC54502C-F872-4063-BC64-692EFCEF2B43}"/>
          </ac:spMkLst>
        </pc:spChg>
        <pc:spChg chg="mod">
          <ac:chgData name="刘 峻松" userId="1ccd4230ed3ee0fc" providerId="LiveId" clId="{A3E5449A-552C-460E-B38B-C061DBAB3DF7}" dt="2020-01-30T09:28:01.822" v="3694"/>
          <ac:spMkLst>
            <pc:docMk/>
            <pc:sldMk cId="3083746310" sldId="430"/>
            <ac:spMk id="18" creationId="{F15A1B7B-D5B4-4533-841E-18AACFD9ED1F}"/>
          </ac:spMkLst>
        </pc:spChg>
        <pc:spChg chg="mod">
          <ac:chgData name="刘 峻松" userId="1ccd4230ed3ee0fc" providerId="LiveId" clId="{A3E5449A-552C-460E-B38B-C061DBAB3DF7}" dt="2020-01-30T09:28:13.290" v="3725"/>
          <ac:spMkLst>
            <pc:docMk/>
            <pc:sldMk cId="3083746310" sldId="430"/>
            <ac:spMk id="19" creationId="{DC68D9A0-2DF4-4A33-95F3-7A49210120BA}"/>
          </ac:spMkLst>
        </pc:spChg>
        <pc:spChg chg="mod">
          <ac:chgData name="刘 峻松" userId="1ccd4230ed3ee0fc" providerId="LiveId" clId="{A3E5449A-552C-460E-B38B-C061DBAB3DF7}" dt="2020-01-30T09:28:23.771" v="3761"/>
          <ac:spMkLst>
            <pc:docMk/>
            <pc:sldMk cId="3083746310" sldId="430"/>
            <ac:spMk id="20" creationId="{E73D0B11-4365-4651-BC8B-349BEB192678}"/>
          </ac:spMkLst>
        </pc:spChg>
      </pc:sldChg>
      <pc:sldChg chg="modSp add">
        <pc:chgData name="刘 峻松" userId="1ccd4230ed3ee0fc" providerId="LiveId" clId="{A3E5449A-552C-460E-B38B-C061DBAB3DF7}" dt="2020-01-30T09:28:52.599" v="3784"/>
        <pc:sldMkLst>
          <pc:docMk/>
          <pc:sldMk cId="3308576759" sldId="431"/>
        </pc:sldMkLst>
        <pc:spChg chg="mod">
          <ac:chgData name="刘 峻松" userId="1ccd4230ed3ee0fc" providerId="LiveId" clId="{A3E5449A-552C-460E-B38B-C061DBAB3DF7}" dt="2020-01-30T09:28:52.599" v="3784"/>
          <ac:spMkLst>
            <pc:docMk/>
            <pc:sldMk cId="3308576759" sldId="431"/>
            <ac:spMk id="2" creationId="{33416F1B-210E-411D-89C1-81886C797627}"/>
          </ac:spMkLst>
        </pc:spChg>
      </pc:sldChg>
      <pc:sldChg chg="add del">
        <pc:chgData name="刘 峻松" userId="1ccd4230ed3ee0fc" providerId="LiveId" clId="{A3E5449A-552C-460E-B38B-C061DBAB3DF7}" dt="2020-01-30T09:29:00.070" v="3785" actId="47"/>
        <pc:sldMkLst>
          <pc:docMk/>
          <pc:sldMk cId="482100372" sldId="432"/>
        </pc:sldMkLst>
      </pc:sldChg>
      <pc:sldChg chg="add del">
        <pc:chgData name="刘 峻松" userId="1ccd4230ed3ee0fc" providerId="LiveId" clId="{A3E5449A-552C-460E-B38B-C061DBAB3DF7}" dt="2020-01-30T09:29:02.012" v="3786" actId="47"/>
        <pc:sldMkLst>
          <pc:docMk/>
          <pc:sldMk cId="988291845" sldId="433"/>
        </pc:sldMkLst>
      </pc:sldChg>
      <pc:sldChg chg="add del">
        <pc:chgData name="刘 峻松" userId="1ccd4230ed3ee0fc" providerId="LiveId" clId="{A3E5449A-552C-460E-B38B-C061DBAB3DF7}" dt="2020-01-30T09:29:09.503" v="3787" actId="47"/>
        <pc:sldMkLst>
          <pc:docMk/>
          <pc:sldMk cId="4131389228" sldId="434"/>
        </pc:sldMkLst>
      </pc:sldChg>
      <pc:sldChg chg="add del">
        <pc:chgData name="刘 峻松" userId="1ccd4230ed3ee0fc" providerId="LiveId" clId="{A3E5449A-552C-460E-B38B-C061DBAB3DF7}" dt="2020-01-30T09:29:10.538" v="3788" actId="47"/>
        <pc:sldMkLst>
          <pc:docMk/>
          <pc:sldMk cId="3774087181" sldId="435"/>
        </pc:sldMkLst>
      </pc:sldChg>
      <pc:sldChg chg="add del">
        <pc:chgData name="刘 峻松" userId="1ccd4230ed3ee0fc" providerId="LiveId" clId="{A3E5449A-552C-460E-B38B-C061DBAB3DF7}" dt="2020-01-30T09:29:11.911" v="3789" actId="47"/>
        <pc:sldMkLst>
          <pc:docMk/>
          <pc:sldMk cId="2242778844" sldId="436"/>
        </pc:sldMkLst>
      </pc:sldChg>
      <pc:sldChg chg="add del">
        <pc:chgData name="刘 峻松" userId="1ccd4230ed3ee0fc" providerId="LiveId" clId="{A3E5449A-552C-460E-B38B-C061DBAB3DF7}" dt="2020-01-30T09:29:13.152" v="3790" actId="47"/>
        <pc:sldMkLst>
          <pc:docMk/>
          <pc:sldMk cId="2355688999" sldId="437"/>
        </pc:sldMkLst>
      </pc:sldChg>
      <pc:sldChg chg="add del">
        <pc:chgData name="刘 峻松" userId="1ccd4230ed3ee0fc" providerId="LiveId" clId="{A3E5449A-552C-460E-B38B-C061DBAB3DF7}" dt="2020-01-30T09:29:14.761" v="3791" actId="47"/>
        <pc:sldMkLst>
          <pc:docMk/>
          <pc:sldMk cId="3373954732" sldId="438"/>
        </pc:sldMkLst>
      </pc:sldChg>
      <pc:sldChg chg="add del">
        <pc:chgData name="刘 峻松" userId="1ccd4230ed3ee0fc" providerId="LiveId" clId="{A3E5449A-552C-460E-B38B-C061DBAB3DF7}" dt="2020-01-30T09:29:15.836" v="3792" actId="47"/>
        <pc:sldMkLst>
          <pc:docMk/>
          <pc:sldMk cId="4128025115" sldId="439"/>
        </pc:sldMkLst>
      </pc:sldChg>
      <pc:sldChg chg="add del">
        <pc:chgData name="刘 峻松" userId="1ccd4230ed3ee0fc" providerId="LiveId" clId="{A3E5449A-552C-460E-B38B-C061DBAB3DF7}" dt="2020-01-30T09:29:17.035" v="3793" actId="47"/>
        <pc:sldMkLst>
          <pc:docMk/>
          <pc:sldMk cId="2980334853" sldId="440"/>
        </pc:sldMkLst>
      </pc:sldChg>
      <pc:sldChg chg="add del">
        <pc:chgData name="刘 峻松" userId="1ccd4230ed3ee0fc" providerId="LiveId" clId="{A3E5449A-552C-460E-B38B-C061DBAB3DF7}" dt="2020-01-30T09:29:18.517" v="3794" actId="47"/>
        <pc:sldMkLst>
          <pc:docMk/>
          <pc:sldMk cId="1211224752" sldId="441"/>
        </pc:sldMkLst>
      </pc:sldChg>
      <pc:sldChg chg="addSp delSp modSp add">
        <pc:chgData name="刘 峻松" userId="1ccd4230ed3ee0fc" providerId="LiveId" clId="{A3E5449A-552C-460E-B38B-C061DBAB3DF7}" dt="2020-01-30T09:32:20.834" v="4076"/>
        <pc:sldMkLst>
          <pc:docMk/>
          <pc:sldMk cId="422972295" sldId="442"/>
        </pc:sldMkLst>
        <pc:spChg chg="mod">
          <ac:chgData name="刘 峻松" userId="1ccd4230ed3ee0fc" providerId="LiveId" clId="{A3E5449A-552C-460E-B38B-C061DBAB3DF7}" dt="2020-01-30T09:32:20.834" v="4076"/>
          <ac:spMkLst>
            <pc:docMk/>
            <pc:sldMk cId="422972295" sldId="442"/>
            <ac:spMk id="2" creationId="{677DF5BD-AD7B-4D2B-BD19-663048E3AD30}"/>
          </ac:spMkLst>
        </pc:spChg>
        <pc:spChg chg="del">
          <ac:chgData name="刘 峻松" userId="1ccd4230ed3ee0fc" providerId="LiveId" clId="{A3E5449A-552C-460E-B38B-C061DBAB3DF7}" dt="2020-01-30T09:32:04.900" v="4063" actId="478"/>
          <ac:spMkLst>
            <pc:docMk/>
            <pc:sldMk cId="422972295" sldId="442"/>
            <ac:spMk id="3" creationId="{5C317AB8-3430-4DCC-98C0-00199AA141EA}"/>
          </ac:spMkLst>
        </pc:spChg>
        <pc:picChg chg="del">
          <ac:chgData name="刘 峻松" userId="1ccd4230ed3ee0fc" providerId="LiveId" clId="{A3E5449A-552C-460E-B38B-C061DBAB3DF7}" dt="2020-01-30T09:32:01.553" v="4062" actId="478"/>
          <ac:picMkLst>
            <pc:docMk/>
            <pc:sldMk cId="422972295" sldId="442"/>
            <ac:picMk id="4" creationId="{27F91B6D-CB6D-4D7B-A07D-BD57CA1BC955}"/>
          </ac:picMkLst>
        </pc:picChg>
        <pc:picChg chg="add mod">
          <ac:chgData name="刘 峻松" userId="1ccd4230ed3ee0fc" providerId="LiveId" clId="{A3E5449A-552C-460E-B38B-C061DBAB3DF7}" dt="2020-01-30T09:32:13.991" v="4066" actId="1076"/>
          <ac:picMkLst>
            <pc:docMk/>
            <pc:sldMk cId="422972295" sldId="442"/>
            <ac:picMk id="5" creationId="{62196E04-E5E2-4657-A7C8-AD4343E6DC9B}"/>
          </ac:picMkLst>
        </pc:picChg>
      </pc:sldChg>
      <pc:sldChg chg="modSp add">
        <pc:chgData name="刘 峻松" userId="1ccd4230ed3ee0fc" providerId="LiveId" clId="{A3E5449A-552C-460E-B38B-C061DBAB3DF7}" dt="2020-01-30T09:30:31.855" v="4060"/>
        <pc:sldMkLst>
          <pc:docMk/>
          <pc:sldMk cId="265893232" sldId="443"/>
        </pc:sldMkLst>
        <pc:spChg chg="mod">
          <ac:chgData name="刘 峻松" userId="1ccd4230ed3ee0fc" providerId="LiveId" clId="{A3E5449A-552C-460E-B38B-C061DBAB3DF7}" dt="2020-01-30T09:29:30.383" v="3804"/>
          <ac:spMkLst>
            <pc:docMk/>
            <pc:sldMk cId="265893232" sldId="443"/>
            <ac:spMk id="2" creationId="{C1DE954B-C671-48AB-8536-53901F2CD284}"/>
          </ac:spMkLst>
        </pc:spChg>
        <pc:spChg chg="mod">
          <ac:chgData name="刘 峻松" userId="1ccd4230ed3ee0fc" providerId="LiveId" clId="{A3E5449A-552C-460E-B38B-C061DBAB3DF7}" dt="2020-01-30T09:30:31.855" v="4060"/>
          <ac:spMkLst>
            <pc:docMk/>
            <pc:sldMk cId="265893232" sldId="443"/>
            <ac:spMk id="3" creationId="{415CD0FD-B657-405A-BB60-A8FE876F2AE6}"/>
          </ac:spMkLst>
        </pc:spChg>
      </pc:sldChg>
      <pc:sldChg chg="add del">
        <pc:chgData name="刘 峻松" userId="1ccd4230ed3ee0fc" providerId="LiveId" clId="{A3E5449A-552C-460E-B38B-C061DBAB3DF7}" dt="2020-01-30T09:30:38.218" v="4061" actId="2696"/>
        <pc:sldMkLst>
          <pc:docMk/>
          <pc:sldMk cId="18752074" sldId="444"/>
        </pc:sldMkLst>
      </pc:sldChg>
      <pc:sldChg chg="addSp delSp modSp add">
        <pc:chgData name="刘 峻松" userId="1ccd4230ed3ee0fc" providerId="LiveId" clId="{A3E5449A-552C-460E-B38B-C061DBAB3DF7}" dt="2020-01-30T09:38:37.642" v="4129" actId="20577"/>
        <pc:sldMkLst>
          <pc:docMk/>
          <pc:sldMk cId="3484952538" sldId="444"/>
        </pc:sldMkLst>
        <pc:spChg chg="mod">
          <ac:chgData name="刘 峻松" userId="1ccd4230ed3ee0fc" providerId="LiveId" clId="{A3E5449A-552C-460E-B38B-C061DBAB3DF7}" dt="2020-01-30T09:38:13.573" v="4099" actId="20577"/>
          <ac:spMkLst>
            <pc:docMk/>
            <pc:sldMk cId="3484952538" sldId="444"/>
            <ac:spMk id="9" creationId="{6EE71305-92FE-40AC-95D6-311BE2493003}"/>
          </ac:spMkLst>
        </pc:spChg>
        <pc:spChg chg="mod">
          <ac:chgData name="刘 峻松" userId="1ccd4230ed3ee0fc" providerId="LiveId" clId="{A3E5449A-552C-460E-B38B-C061DBAB3DF7}" dt="2020-01-30T09:38:20.401" v="4109" actId="20577"/>
          <ac:spMkLst>
            <pc:docMk/>
            <pc:sldMk cId="3484952538" sldId="444"/>
            <ac:spMk id="16" creationId="{943FBED8-F421-4979-A34E-64AF6F7F4917}"/>
          </ac:spMkLst>
        </pc:spChg>
        <pc:spChg chg="mod">
          <ac:chgData name="刘 峻松" userId="1ccd4230ed3ee0fc" providerId="LiveId" clId="{A3E5449A-552C-460E-B38B-C061DBAB3DF7}" dt="2020-01-30T09:38:28.465" v="4119" actId="20577"/>
          <ac:spMkLst>
            <pc:docMk/>
            <pc:sldMk cId="3484952538" sldId="444"/>
            <ac:spMk id="17" creationId="{4235650D-5454-40A4-97A6-ADA649E86BCE}"/>
          </ac:spMkLst>
        </pc:spChg>
        <pc:spChg chg="mod">
          <ac:chgData name="刘 峻松" userId="1ccd4230ed3ee0fc" providerId="LiveId" clId="{A3E5449A-552C-460E-B38B-C061DBAB3DF7}" dt="2020-01-30T09:38:37.642" v="4129" actId="20577"/>
          <ac:spMkLst>
            <pc:docMk/>
            <pc:sldMk cId="3484952538" sldId="444"/>
            <ac:spMk id="18" creationId="{E288B6CD-A900-4896-BD20-4AF20E8800FE}"/>
          </ac:spMkLst>
        </pc:spChg>
        <pc:picChg chg="add mod">
          <ac:chgData name="刘 峻松" userId="1ccd4230ed3ee0fc" providerId="LiveId" clId="{A3E5449A-552C-460E-B38B-C061DBAB3DF7}" dt="2020-01-30T09:37:58.007" v="4084" actId="14100"/>
          <ac:picMkLst>
            <pc:docMk/>
            <pc:sldMk cId="3484952538" sldId="444"/>
            <ac:picMk id="3" creationId="{32C315FC-B065-4D77-A059-AA514D555344}"/>
          </ac:picMkLst>
        </pc:picChg>
        <pc:picChg chg="del">
          <ac:chgData name="刘 峻松" userId="1ccd4230ed3ee0fc" providerId="LiveId" clId="{A3E5449A-552C-460E-B38B-C061DBAB3DF7}" dt="2020-01-30T09:37:48.433" v="4078" actId="478"/>
          <ac:picMkLst>
            <pc:docMk/>
            <pc:sldMk cId="3484952538" sldId="444"/>
            <ac:picMk id="4" creationId="{1425EBA9-C366-472C-973E-95BD1C709E27}"/>
          </ac:picMkLst>
        </pc:picChg>
      </pc:sldChg>
      <pc:sldChg chg="modSp add">
        <pc:chgData name="刘 峻松" userId="1ccd4230ed3ee0fc" providerId="LiveId" clId="{A3E5449A-552C-460E-B38B-C061DBAB3DF7}" dt="2020-01-30T09:38:54.315" v="4154" actId="20577"/>
        <pc:sldMkLst>
          <pc:docMk/>
          <pc:sldMk cId="4286196572" sldId="445"/>
        </pc:sldMkLst>
        <pc:spChg chg="mod">
          <ac:chgData name="刘 峻松" userId="1ccd4230ed3ee0fc" providerId="LiveId" clId="{A3E5449A-552C-460E-B38B-C061DBAB3DF7}" dt="2020-01-30T09:38:45.745" v="4140" actId="20577"/>
          <ac:spMkLst>
            <pc:docMk/>
            <pc:sldMk cId="4286196572" sldId="445"/>
            <ac:spMk id="2" creationId="{032EA76D-D375-4EA7-BADB-3BB31CBB19F8}"/>
          </ac:spMkLst>
        </pc:spChg>
        <pc:spChg chg="mod">
          <ac:chgData name="刘 峻松" userId="1ccd4230ed3ee0fc" providerId="LiveId" clId="{A3E5449A-552C-460E-B38B-C061DBAB3DF7}" dt="2020-01-30T09:38:54.315" v="4154" actId="20577"/>
          <ac:spMkLst>
            <pc:docMk/>
            <pc:sldMk cId="4286196572" sldId="445"/>
            <ac:spMk id="5" creationId="{D0AEE95E-39F9-42D4-91D9-C08FFAF34BFC}"/>
          </ac:spMkLst>
        </pc:spChg>
      </pc:sldChg>
      <pc:sldChg chg="modSp add">
        <pc:chgData name="刘 峻松" userId="1ccd4230ed3ee0fc" providerId="LiveId" clId="{A3E5449A-552C-460E-B38B-C061DBAB3DF7}" dt="2020-01-30T09:43:53.498" v="4517" actId="20577"/>
        <pc:sldMkLst>
          <pc:docMk/>
          <pc:sldMk cId="1632180557" sldId="446"/>
        </pc:sldMkLst>
        <pc:spChg chg="mod">
          <ac:chgData name="刘 峻松" userId="1ccd4230ed3ee0fc" providerId="LiveId" clId="{A3E5449A-552C-460E-B38B-C061DBAB3DF7}" dt="2020-01-30T09:43:53.498" v="4517" actId="20577"/>
          <ac:spMkLst>
            <pc:docMk/>
            <pc:sldMk cId="1632180557" sldId="446"/>
            <ac:spMk id="2" creationId="{C956052B-AD4F-4948-8547-6EFFCE924A65}"/>
          </ac:spMkLst>
        </pc:spChg>
        <pc:graphicFrameChg chg="mod modGraphic">
          <ac:chgData name="刘 峻松" userId="1ccd4230ed3ee0fc" providerId="LiveId" clId="{A3E5449A-552C-460E-B38B-C061DBAB3DF7}" dt="2020-01-30T09:43:36.833" v="4504"/>
          <ac:graphicFrameMkLst>
            <pc:docMk/>
            <pc:sldMk cId="1632180557" sldId="446"/>
            <ac:graphicFrameMk id="4" creationId="{01DEDF10-85DD-43EC-AA81-80D30BDC1487}"/>
          </ac:graphicFrameMkLst>
        </pc:graphicFrameChg>
      </pc:sldChg>
      <pc:sldChg chg="modSp add">
        <pc:chgData name="刘 峻松" userId="1ccd4230ed3ee0fc" providerId="LiveId" clId="{A3E5449A-552C-460E-B38B-C061DBAB3DF7}" dt="2020-01-30T09:44:44.583" v="4577" actId="20577"/>
        <pc:sldMkLst>
          <pc:docMk/>
          <pc:sldMk cId="569325294" sldId="447"/>
        </pc:sldMkLst>
        <pc:spChg chg="mod">
          <ac:chgData name="刘 峻松" userId="1ccd4230ed3ee0fc" providerId="LiveId" clId="{A3E5449A-552C-460E-B38B-C061DBAB3DF7}" dt="2020-01-30T09:44:01.563" v="4527" actId="20577"/>
          <ac:spMkLst>
            <pc:docMk/>
            <pc:sldMk cId="569325294" sldId="447"/>
            <ac:spMk id="2" creationId="{210E384D-2F3A-4D29-B77A-CB4B714D7585}"/>
          </ac:spMkLst>
        </pc:spChg>
        <pc:spChg chg="mod">
          <ac:chgData name="刘 峻松" userId="1ccd4230ed3ee0fc" providerId="LiveId" clId="{A3E5449A-552C-460E-B38B-C061DBAB3DF7}" dt="2020-01-30T09:44:20.002" v="4548" actId="207"/>
          <ac:spMkLst>
            <pc:docMk/>
            <pc:sldMk cId="569325294" sldId="447"/>
            <ac:spMk id="18" creationId="{F15A1B7B-D5B4-4533-841E-18AACFD9ED1F}"/>
          </ac:spMkLst>
        </pc:spChg>
        <pc:spChg chg="mod">
          <ac:chgData name="刘 峻松" userId="1ccd4230ed3ee0fc" providerId="LiveId" clId="{A3E5449A-552C-460E-B38B-C061DBAB3DF7}" dt="2020-01-30T09:44:34.440" v="4564" actId="207"/>
          <ac:spMkLst>
            <pc:docMk/>
            <pc:sldMk cId="569325294" sldId="447"/>
            <ac:spMk id="19" creationId="{DC68D9A0-2DF4-4A33-95F3-7A49210120BA}"/>
          </ac:spMkLst>
        </pc:spChg>
        <pc:spChg chg="mod">
          <ac:chgData name="刘 峻松" userId="1ccd4230ed3ee0fc" providerId="LiveId" clId="{A3E5449A-552C-460E-B38B-C061DBAB3DF7}" dt="2020-01-30T09:44:44.583" v="4577" actId="20577"/>
          <ac:spMkLst>
            <pc:docMk/>
            <pc:sldMk cId="569325294" sldId="447"/>
            <ac:spMk id="20" creationId="{E73D0B11-4365-4651-BC8B-349BEB192678}"/>
          </ac:spMkLst>
        </pc:spChg>
      </pc:sldChg>
      <pc:sldChg chg="modSp add">
        <pc:chgData name="刘 峻松" userId="1ccd4230ed3ee0fc" providerId="LiveId" clId="{A3E5449A-552C-460E-B38B-C061DBAB3DF7}" dt="2020-01-30T09:44:54.232" v="4587" actId="20577"/>
        <pc:sldMkLst>
          <pc:docMk/>
          <pc:sldMk cId="2476785644" sldId="448"/>
        </pc:sldMkLst>
        <pc:spChg chg="mod">
          <ac:chgData name="刘 峻松" userId="1ccd4230ed3ee0fc" providerId="LiveId" clId="{A3E5449A-552C-460E-B38B-C061DBAB3DF7}" dt="2020-01-30T09:44:54.232" v="4587" actId="20577"/>
          <ac:spMkLst>
            <pc:docMk/>
            <pc:sldMk cId="2476785644" sldId="448"/>
            <ac:spMk id="2" creationId="{33416F1B-210E-411D-89C1-81886C797627}"/>
          </ac:spMkLst>
        </pc:spChg>
      </pc:sldChg>
      <pc:sldChg chg="addSp delSp modSp add">
        <pc:chgData name="刘 峻松" userId="1ccd4230ed3ee0fc" providerId="LiveId" clId="{A3E5449A-552C-460E-B38B-C061DBAB3DF7}" dt="2020-01-30T09:48:53.116" v="4615" actId="1076"/>
        <pc:sldMkLst>
          <pc:docMk/>
          <pc:sldMk cId="4287139949" sldId="449"/>
        </pc:sldMkLst>
        <pc:spChg chg="mod">
          <ac:chgData name="刘 峻松" userId="1ccd4230ed3ee0fc" providerId="LiveId" clId="{A3E5449A-552C-460E-B38B-C061DBAB3DF7}" dt="2020-01-30T09:46:34.426" v="4599" actId="20577"/>
          <ac:spMkLst>
            <pc:docMk/>
            <pc:sldMk cId="4287139949" sldId="449"/>
            <ac:spMk id="2" creationId="{677DF5BD-AD7B-4D2B-BD19-663048E3AD30}"/>
          </ac:spMkLst>
        </pc:spChg>
        <pc:picChg chg="add mod">
          <ac:chgData name="刘 峻松" userId="1ccd4230ed3ee0fc" providerId="LiveId" clId="{A3E5449A-552C-460E-B38B-C061DBAB3DF7}" dt="2020-01-30T09:48:53.116" v="4615" actId="1076"/>
          <ac:picMkLst>
            <pc:docMk/>
            <pc:sldMk cId="4287139949" sldId="449"/>
            <ac:picMk id="4" creationId="{17CF2964-97D3-4DC3-922B-93F2A8EAEB62}"/>
          </ac:picMkLst>
        </pc:picChg>
        <pc:picChg chg="del">
          <ac:chgData name="刘 峻松" userId="1ccd4230ed3ee0fc" providerId="LiveId" clId="{A3E5449A-552C-460E-B38B-C061DBAB3DF7}" dt="2020-01-30T09:48:36.801" v="4610" actId="478"/>
          <ac:picMkLst>
            <pc:docMk/>
            <pc:sldMk cId="4287139949" sldId="449"/>
            <ac:picMk id="5" creationId="{62196E04-E5E2-4657-A7C8-AD4343E6DC9B}"/>
          </ac:picMkLst>
        </pc:picChg>
      </pc:sldChg>
      <pc:sldChg chg="modSp add">
        <pc:chgData name="刘 峻松" userId="1ccd4230ed3ee0fc" providerId="LiveId" clId="{A3E5449A-552C-460E-B38B-C061DBAB3DF7}" dt="2020-01-30T09:46:44.875" v="4609" actId="20577"/>
        <pc:sldMkLst>
          <pc:docMk/>
          <pc:sldMk cId="2048752477" sldId="450"/>
        </pc:sldMkLst>
        <pc:spChg chg="mod">
          <ac:chgData name="刘 峻松" userId="1ccd4230ed3ee0fc" providerId="LiveId" clId="{A3E5449A-552C-460E-B38B-C061DBAB3DF7}" dt="2020-01-30T09:46:44.875" v="4609" actId="20577"/>
          <ac:spMkLst>
            <pc:docMk/>
            <pc:sldMk cId="2048752477" sldId="450"/>
            <ac:spMk id="2" creationId="{C1DE954B-C671-48AB-8536-53901F2CD284}"/>
          </ac:spMkLst>
        </pc:spChg>
      </pc:sldChg>
    </pc:docChg>
  </pc:docChgLst>
  <pc:docChgLst>
    <pc:chgData name="liu junsong" userId="92db48b4477ba7f5" providerId="LiveId" clId="{D10C7B32-0EF2-4331-9E57-805D68516998}"/>
    <pc:docChg chg="undo custSel addSld delSld modSld">
      <pc:chgData name="liu junsong" userId="92db48b4477ba7f5" providerId="LiveId" clId="{D10C7B32-0EF2-4331-9E57-805D68516998}" dt="2019-11-18T14:22:01.539" v="3178" actId="2696"/>
      <pc:docMkLst>
        <pc:docMk/>
      </pc:docMkLst>
      <pc:sldChg chg="modSp">
        <pc:chgData name="liu junsong" userId="92db48b4477ba7f5" providerId="LiveId" clId="{D10C7B32-0EF2-4331-9E57-805D68516998}" dt="2019-10-20T13:30:14.955" v="3" actId="14100"/>
        <pc:sldMkLst>
          <pc:docMk/>
          <pc:sldMk cId="564981163" sldId="257"/>
        </pc:sldMkLst>
        <pc:spChg chg="mod">
          <ac:chgData name="liu junsong" userId="92db48b4477ba7f5" providerId="LiveId" clId="{D10C7B32-0EF2-4331-9E57-805D68516998}" dt="2019-10-20T13:30:11.846" v="2" actId="14100"/>
          <ac:spMkLst>
            <pc:docMk/>
            <pc:sldMk cId="564981163" sldId="257"/>
            <ac:spMk id="9" creationId="{6EE71305-92FE-40AC-95D6-311BE2493003}"/>
          </ac:spMkLst>
        </pc:spChg>
        <pc:spChg chg="mod">
          <ac:chgData name="liu junsong" userId="92db48b4477ba7f5" providerId="LiveId" clId="{D10C7B32-0EF2-4331-9E57-805D68516998}" dt="2019-10-20T13:30:14.955" v="3" actId="14100"/>
          <ac:spMkLst>
            <pc:docMk/>
            <pc:sldMk cId="564981163" sldId="257"/>
            <ac:spMk id="17" creationId="{3014DA5D-D7CD-44AC-9327-FDA37653B513}"/>
          </ac:spMkLst>
        </pc:spChg>
        <pc:spChg chg="mod">
          <ac:chgData name="liu junsong" userId="92db48b4477ba7f5" providerId="LiveId" clId="{D10C7B32-0EF2-4331-9E57-805D68516998}" dt="2019-10-20T13:30:00.330" v="0" actId="1076"/>
          <ac:spMkLst>
            <pc:docMk/>
            <pc:sldMk cId="564981163" sldId="257"/>
            <ac:spMk id="20" creationId="{E1B04251-1FD8-4BA3-B63B-537033EE920D}"/>
          </ac:spMkLst>
        </pc:spChg>
      </pc:sldChg>
      <pc:sldChg chg="addSp modSp">
        <pc:chgData name="liu junsong" userId="92db48b4477ba7f5" providerId="LiveId" clId="{D10C7B32-0EF2-4331-9E57-805D68516998}" dt="2019-10-20T13:35:06.312" v="131" actId="20577"/>
        <pc:sldMkLst>
          <pc:docMk/>
          <pc:sldMk cId="4225484878" sldId="300"/>
        </pc:sldMkLst>
        <pc:spChg chg="mod">
          <ac:chgData name="liu junsong" userId="92db48b4477ba7f5" providerId="LiveId" clId="{D10C7B32-0EF2-4331-9E57-805D68516998}" dt="2019-10-20T13:33:21.317" v="79" actId="1038"/>
          <ac:spMkLst>
            <pc:docMk/>
            <pc:sldMk cId="4225484878" sldId="300"/>
            <ac:spMk id="8" creationId="{1859A6F4-3F17-4719-9226-0735179C797A}"/>
          </ac:spMkLst>
        </pc:spChg>
        <pc:spChg chg="mod">
          <ac:chgData name="liu junsong" userId="92db48b4477ba7f5" providerId="LiveId" clId="{D10C7B32-0EF2-4331-9E57-805D68516998}" dt="2019-10-20T13:33:21.317" v="79" actId="1038"/>
          <ac:spMkLst>
            <pc:docMk/>
            <pc:sldMk cId="4225484878" sldId="300"/>
            <ac:spMk id="9" creationId="{6EE71305-92FE-40AC-95D6-311BE2493003}"/>
          </ac:spMkLst>
        </pc:spChg>
        <pc:spChg chg="mod">
          <ac:chgData name="liu junsong" userId="92db48b4477ba7f5" providerId="LiveId" clId="{D10C7B32-0EF2-4331-9E57-805D68516998}" dt="2019-10-20T13:34:44.001" v="110" actId="1035"/>
          <ac:spMkLst>
            <pc:docMk/>
            <pc:sldMk cId="4225484878" sldId="300"/>
            <ac:spMk id="14" creationId="{46BC4F7F-233A-46DE-BC22-2A5ED92F40A6}"/>
          </ac:spMkLst>
        </pc:spChg>
        <pc:spChg chg="mod">
          <ac:chgData name="liu junsong" userId="92db48b4477ba7f5" providerId="LiveId" clId="{D10C7B32-0EF2-4331-9E57-805D68516998}" dt="2019-10-20T13:34:44.001" v="110" actId="1035"/>
          <ac:spMkLst>
            <pc:docMk/>
            <pc:sldMk cId="4225484878" sldId="300"/>
            <ac:spMk id="15" creationId="{CCB387F3-8DD1-42C5-B90E-ACBE5E60051D}"/>
          </ac:spMkLst>
        </pc:spChg>
        <pc:spChg chg="mod">
          <ac:chgData name="liu junsong" userId="92db48b4477ba7f5" providerId="LiveId" clId="{D10C7B32-0EF2-4331-9E57-805D68516998}" dt="2019-10-20T13:32:24.952" v="29" actId="1076"/>
          <ac:spMkLst>
            <pc:docMk/>
            <pc:sldMk cId="4225484878" sldId="300"/>
            <ac:spMk id="20" creationId="{E64D4FD3-6B8F-4EF1-993C-97608BC364E0}"/>
          </ac:spMkLst>
        </pc:spChg>
        <pc:spChg chg="add mod">
          <ac:chgData name="liu junsong" userId="92db48b4477ba7f5" providerId="LiveId" clId="{D10C7B32-0EF2-4331-9E57-805D68516998}" dt="2019-10-20T13:33:36.597" v="90"/>
          <ac:spMkLst>
            <pc:docMk/>
            <pc:sldMk cId="4225484878" sldId="300"/>
            <ac:spMk id="21" creationId="{CA61FCBE-9BCD-4160-A62B-2BE4192577BD}"/>
          </ac:spMkLst>
        </pc:spChg>
        <pc:spChg chg="add mod">
          <ac:chgData name="liu junsong" userId="92db48b4477ba7f5" providerId="LiveId" clId="{D10C7B32-0EF2-4331-9E57-805D68516998}" dt="2019-10-20T13:35:01.110" v="121" actId="20577"/>
          <ac:spMkLst>
            <pc:docMk/>
            <pc:sldMk cId="4225484878" sldId="300"/>
            <ac:spMk id="22" creationId="{538B6B4C-9C1C-420E-944C-646201CE3903}"/>
          </ac:spMkLst>
        </pc:spChg>
        <pc:spChg chg="add mod">
          <ac:chgData name="liu junsong" userId="92db48b4477ba7f5" providerId="LiveId" clId="{D10C7B32-0EF2-4331-9E57-805D68516998}" dt="2019-10-20T13:35:06.312" v="131" actId="20577"/>
          <ac:spMkLst>
            <pc:docMk/>
            <pc:sldMk cId="4225484878" sldId="300"/>
            <ac:spMk id="23" creationId="{8948D57A-BDCC-4F32-858C-B008AB91BDAC}"/>
          </ac:spMkLst>
        </pc:spChg>
      </pc:sldChg>
      <pc:sldChg chg="addSp delSp modSp">
        <pc:chgData name="liu junsong" userId="92db48b4477ba7f5" providerId="LiveId" clId="{D10C7B32-0EF2-4331-9E57-805D68516998}" dt="2019-10-20T13:37:33.672" v="181" actId="1035"/>
        <pc:sldMkLst>
          <pc:docMk/>
          <pc:sldMk cId="122814867" sldId="301"/>
        </pc:sldMkLst>
        <pc:spChg chg="mod">
          <ac:chgData name="liu junsong" userId="92db48b4477ba7f5" providerId="LiveId" clId="{D10C7B32-0EF2-4331-9E57-805D68516998}" dt="2019-10-20T13:36:43.503" v="139" actId="1076"/>
          <ac:spMkLst>
            <pc:docMk/>
            <pc:sldMk cId="122814867" sldId="301"/>
            <ac:spMk id="6" creationId="{3387E899-878E-4BED-A4A8-D83B971A76BF}"/>
          </ac:spMkLst>
        </pc:spChg>
        <pc:spChg chg="mod">
          <ac:chgData name="liu junsong" userId="92db48b4477ba7f5" providerId="LiveId" clId="{D10C7B32-0EF2-4331-9E57-805D68516998}" dt="2019-10-20T13:36:43.503" v="139" actId="1076"/>
          <ac:spMkLst>
            <pc:docMk/>
            <pc:sldMk cId="122814867" sldId="301"/>
            <ac:spMk id="7" creationId="{B7466BCD-0621-4940-8D48-1CFE2B04DE13}"/>
          </ac:spMkLst>
        </pc:spChg>
        <pc:spChg chg="mod">
          <ac:chgData name="liu junsong" userId="92db48b4477ba7f5" providerId="LiveId" clId="{D10C7B32-0EF2-4331-9E57-805D68516998}" dt="2019-10-20T13:36:43.503" v="139" actId="1076"/>
          <ac:spMkLst>
            <pc:docMk/>
            <pc:sldMk cId="122814867" sldId="301"/>
            <ac:spMk id="8" creationId="{1859A6F4-3F17-4719-9226-0735179C797A}"/>
          </ac:spMkLst>
        </pc:spChg>
        <pc:spChg chg="del mod">
          <ac:chgData name="liu junsong" userId="92db48b4477ba7f5" providerId="LiveId" clId="{D10C7B32-0EF2-4331-9E57-805D68516998}" dt="2019-10-20T13:35:50.996" v="134" actId="478"/>
          <ac:spMkLst>
            <pc:docMk/>
            <pc:sldMk cId="122814867" sldId="301"/>
            <ac:spMk id="9" creationId="{6EE71305-92FE-40AC-95D6-311BE2493003}"/>
          </ac:spMkLst>
        </pc:spChg>
        <pc:spChg chg="del">
          <ac:chgData name="liu junsong" userId="92db48b4477ba7f5" providerId="LiveId" clId="{D10C7B32-0EF2-4331-9E57-805D68516998}" dt="2019-10-20T13:35:56.553" v="136" actId="478"/>
          <ac:spMkLst>
            <pc:docMk/>
            <pc:sldMk cId="122814867" sldId="301"/>
            <ac:spMk id="14" creationId="{46BC4F7F-233A-46DE-BC22-2A5ED92F40A6}"/>
          </ac:spMkLst>
        </pc:spChg>
        <pc:spChg chg="del">
          <ac:chgData name="liu junsong" userId="92db48b4477ba7f5" providerId="LiveId" clId="{D10C7B32-0EF2-4331-9E57-805D68516998}" dt="2019-10-20T13:35:58.912" v="137" actId="478"/>
          <ac:spMkLst>
            <pc:docMk/>
            <pc:sldMk cId="122814867" sldId="301"/>
            <ac:spMk id="15" creationId="{CCB387F3-8DD1-42C5-B90E-ACBE5E60051D}"/>
          </ac:spMkLst>
        </pc:spChg>
        <pc:spChg chg="del">
          <ac:chgData name="liu junsong" userId="92db48b4477ba7f5" providerId="LiveId" clId="{D10C7B32-0EF2-4331-9E57-805D68516998}" dt="2019-10-20T13:35:53.678" v="135" actId="478"/>
          <ac:spMkLst>
            <pc:docMk/>
            <pc:sldMk cId="122814867" sldId="301"/>
            <ac:spMk id="16" creationId="{84E328B7-82F0-4B42-8E28-10C14423A023}"/>
          </ac:spMkLst>
        </pc:spChg>
        <pc:spChg chg="add mod">
          <ac:chgData name="liu junsong" userId="92db48b4477ba7f5" providerId="LiveId" clId="{D10C7B32-0EF2-4331-9E57-805D68516998}" dt="2019-10-20T13:37:15.329" v="162" actId="14100"/>
          <ac:spMkLst>
            <pc:docMk/>
            <pc:sldMk cId="122814867" sldId="301"/>
            <ac:spMk id="17" creationId="{E4629B47-9AD1-48F6-BA1F-5B0029A9CE11}"/>
          </ac:spMkLst>
        </pc:spChg>
        <pc:spChg chg="add mod">
          <ac:chgData name="liu junsong" userId="92db48b4477ba7f5" providerId="LiveId" clId="{D10C7B32-0EF2-4331-9E57-805D68516998}" dt="2019-10-20T13:37:20.329" v="167" actId="1035"/>
          <ac:spMkLst>
            <pc:docMk/>
            <pc:sldMk cId="122814867" sldId="301"/>
            <ac:spMk id="18" creationId="{0058327A-9E23-4606-B7D3-C5B82F9CB16B}"/>
          </ac:spMkLst>
        </pc:spChg>
        <pc:spChg chg="mod">
          <ac:chgData name="liu junsong" userId="92db48b4477ba7f5" providerId="LiveId" clId="{D10C7B32-0EF2-4331-9E57-805D68516998}" dt="2019-10-20T13:36:58.564" v="160" actId="1035"/>
          <ac:spMkLst>
            <pc:docMk/>
            <pc:sldMk cId="122814867" sldId="301"/>
            <ac:spMk id="20" creationId="{8F6C9476-E109-41EF-AD0B-AE2588810563}"/>
          </ac:spMkLst>
        </pc:spChg>
        <pc:spChg chg="mod">
          <ac:chgData name="liu junsong" userId="92db48b4477ba7f5" providerId="LiveId" clId="{D10C7B32-0EF2-4331-9E57-805D68516998}" dt="2019-10-20T13:36:58.564" v="160" actId="1035"/>
          <ac:spMkLst>
            <pc:docMk/>
            <pc:sldMk cId="122814867" sldId="301"/>
            <ac:spMk id="21" creationId="{19FA7F7B-5FCC-4333-8076-4B91787F360D}"/>
          </ac:spMkLst>
        </pc:spChg>
        <pc:spChg chg="mod">
          <ac:chgData name="liu junsong" userId="92db48b4477ba7f5" providerId="LiveId" clId="{D10C7B32-0EF2-4331-9E57-805D68516998}" dt="2019-10-20T13:36:58.564" v="160" actId="1035"/>
          <ac:spMkLst>
            <pc:docMk/>
            <pc:sldMk cId="122814867" sldId="301"/>
            <ac:spMk id="22" creationId="{8DD6FE19-EC52-4CE8-AFD5-228A9636917F}"/>
          </ac:spMkLst>
        </pc:spChg>
        <pc:spChg chg="mod">
          <ac:chgData name="liu junsong" userId="92db48b4477ba7f5" providerId="LiveId" clId="{D10C7B32-0EF2-4331-9E57-805D68516998}" dt="2019-10-20T13:36:58.564" v="160" actId="1035"/>
          <ac:spMkLst>
            <pc:docMk/>
            <pc:sldMk cId="122814867" sldId="301"/>
            <ac:spMk id="23" creationId="{D5EFBF5C-7B52-4F6C-A166-2E11FF10C4B2}"/>
          </ac:spMkLst>
        </pc:spChg>
        <pc:spChg chg="mod">
          <ac:chgData name="liu junsong" userId="92db48b4477ba7f5" providerId="LiveId" clId="{D10C7B32-0EF2-4331-9E57-805D68516998}" dt="2019-10-20T13:36:58.564" v="160" actId="1035"/>
          <ac:spMkLst>
            <pc:docMk/>
            <pc:sldMk cId="122814867" sldId="301"/>
            <ac:spMk id="24" creationId="{B0183BC7-CF37-481B-8EDE-288ED7ADC6A2}"/>
          </ac:spMkLst>
        </pc:spChg>
        <pc:spChg chg="add mod">
          <ac:chgData name="liu junsong" userId="92db48b4477ba7f5" providerId="LiveId" clId="{D10C7B32-0EF2-4331-9E57-805D68516998}" dt="2019-10-20T13:37:27.319" v="174" actId="1035"/>
          <ac:spMkLst>
            <pc:docMk/>
            <pc:sldMk cId="122814867" sldId="301"/>
            <ac:spMk id="25" creationId="{55FF0673-CD25-43D0-8236-F20D5A1B696E}"/>
          </ac:spMkLst>
        </pc:spChg>
        <pc:spChg chg="add mod">
          <ac:chgData name="liu junsong" userId="92db48b4477ba7f5" providerId="LiveId" clId="{D10C7B32-0EF2-4331-9E57-805D68516998}" dt="2019-10-20T13:37:27.319" v="174" actId="1035"/>
          <ac:spMkLst>
            <pc:docMk/>
            <pc:sldMk cId="122814867" sldId="301"/>
            <ac:spMk id="26" creationId="{65942F44-4122-4AC2-82B3-B498E62E7C51}"/>
          </ac:spMkLst>
        </pc:spChg>
        <pc:spChg chg="add mod">
          <ac:chgData name="liu junsong" userId="92db48b4477ba7f5" providerId="LiveId" clId="{D10C7B32-0EF2-4331-9E57-805D68516998}" dt="2019-10-20T13:37:15.329" v="162" actId="14100"/>
          <ac:spMkLst>
            <pc:docMk/>
            <pc:sldMk cId="122814867" sldId="301"/>
            <ac:spMk id="27" creationId="{4B70B1C9-9153-4AF3-9649-EE533478368A}"/>
          </ac:spMkLst>
        </pc:spChg>
        <pc:spChg chg="add mod">
          <ac:chgData name="liu junsong" userId="92db48b4477ba7f5" providerId="LiveId" clId="{D10C7B32-0EF2-4331-9E57-805D68516998}" dt="2019-10-20T13:37:20.329" v="167" actId="1035"/>
          <ac:spMkLst>
            <pc:docMk/>
            <pc:sldMk cId="122814867" sldId="301"/>
            <ac:spMk id="28" creationId="{D02B4976-1CE6-4678-BB6F-E5EF525615E8}"/>
          </ac:spMkLst>
        </pc:spChg>
        <pc:spChg chg="add mod">
          <ac:chgData name="liu junsong" userId="92db48b4477ba7f5" providerId="LiveId" clId="{D10C7B32-0EF2-4331-9E57-805D68516998}" dt="2019-10-20T13:37:33.672" v="181" actId="1035"/>
          <ac:spMkLst>
            <pc:docMk/>
            <pc:sldMk cId="122814867" sldId="301"/>
            <ac:spMk id="29" creationId="{D829A380-AA52-4338-9A50-0CCAF5BA0808}"/>
          </ac:spMkLst>
        </pc:spChg>
        <pc:spChg chg="add mod">
          <ac:chgData name="liu junsong" userId="92db48b4477ba7f5" providerId="LiveId" clId="{D10C7B32-0EF2-4331-9E57-805D68516998}" dt="2019-10-20T13:37:33.672" v="181" actId="1035"/>
          <ac:spMkLst>
            <pc:docMk/>
            <pc:sldMk cId="122814867" sldId="301"/>
            <ac:spMk id="30" creationId="{34BA12DA-4224-4123-9B2A-1AE864AFADB1}"/>
          </ac:spMkLst>
        </pc:spChg>
      </pc:sldChg>
      <pc:sldChg chg="addSp modSp">
        <pc:chgData name="liu junsong" userId="92db48b4477ba7f5" providerId="LiveId" clId="{D10C7B32-0EF2-4331-9E57-805D68516998}" dt="2019-10-20T13:39:50.126" v="276" actId="20577"/>
        <pc:sldMkLst>
          <pc:docMk/>
          <pc:sldMk cId="1744718958" sldId="302"/>
        </pc:sldMkLst>
        <pc:spChg chg="add mod">
          <ac:chgData name="liu junsong" userId="92db48b4477ba7f5" providerId="LiveId" clId="{D10C7B32-0EF2-4331-9E57-805D68516998}" dt="2019-10-20T13:39:31.846" v="256" actId="20577"/>
          <ac:spMkLst>
            <pc:docMk/>
            <pc:sldMk cId="1744718958" sldId="302"/>
            <ac:spMk id="13" creationId="{93AF1971-8416-4F6A-908D-C53FAC6C2288}"/>
          </ac:spMkLst>
        </pc:spChg>
        <pc:spChg chg="mod">
          <ac:chgData name="liu junsong" userId="92db48b4477ba7f5" providerId="LiveId" clId="{D10C7B32-0EF2-4331-9E57-805D68516998}" dt="2019-10-20T13:39:14.050" v="248" actId="14100"/>
          <ac:spMkLst>
            <pc:docMk/>
            <pc:sldMk cId="1744718958" sldId="302"/>
            <ac:spMk id="14" creationId="{46BC4F7F-233A-46DE-BC22-2A5ED92F40A6}"/>
          </ac:spMkLst>
        </pc:spChg>
        <pc:spChg chg="mod">
          <ac:chgData name="liu junsong" userId="92db48b4477ba7f5" providerId="LiveId" clId="{D10C7B32-0EF2-4331-9E57-805D68516998}" dt="2019-10-20T13:39:14.050" v="248" actId="14100"/>
          <ac:spMkLst>
            <pc:docMk/>
            <pc:sldMk cId="1744718958" sldId="302"/>
            <ac:spMk id="15" creationId="{CCB387F3-8DD1-42C5-B90E-ACBE5E60051D}"/>
          </ac:spMkLst>
        </pc:spChg>
        <pc:spChg chg="add mod">
          <ac:chgData name="liu junsong" userId="92db48b4477ba7f5" providerId="LiveId" clId="{D10C7B32-0EF2-4331-9E57-805D68516998}" dt="2019-10-20T13:39:37.783" v="260" actId="20577"/>
          <ac:spMkLst>
            <pc:docMk/>
            <pc:sldMk cId="1744718958" sldId="302"/>
            <ac:spMk id="18" creationId="{88AFD06B-7E0D-40BC-9184-84F6236CB129}"/>
          </ac:spMkLst>
        </pc:spChg>
        <pc:spChg chg="mod">
          <ac:chgData name="liu junsong" userId="92db48b4477ba7f5" providerId="LiveId" clId="{D10C7B32-0EF2-4331-9E57-805D68516998}" dt="2019-10-20T13:39:42.501" v="266" actId="20577"/>
          <ac:spMkLst>
            <pc:docMk/>
            <pc:sldMk cId="1744718958" sldId="302"/>
            <ac:spMk id="20" creationId="{6677878B-FF66-4B94-801C-3AE707ED37A2}"/>
          </ac:spMkLst>
        </pc:spChg>
        <pc:spChg chg="add mod">
          <ac:chgData name="liu junsong" userId="92db48b4477ba7f5" providerId="LiveId" clId="{D10C7B32-0EF2-4331-9E57-805D68516998}" dt="2019-10-20T13:39:50.126" v="276" actId="20577"/>
          <ac:spMkLst>
            <pc:docMk/>
            <pc:sldMk cId="1744718958" sldId="302"/>
            <ac:spMk id="21" creationId="{A66DB31B-52A7-4C81-BC2C-20CFCD2309A0}"/>
          </ac:spMkLst>
        </pc:spChg>
      </pc:sldChg>
      <pc:sldChg chg="addSp modSp">
        <pc:chgData name="liu junsong" userId="92db48b4477ba7f5" providerId="LiveId" clId="{D10C7B32-0EF2-4331-9E57-805D68516998}" dt="2019-10-20T13:42:09.255" v="401" actId="20577"/>
        <pc:sldMkLst>
          <pc:docMk/>
          <pc:sldMk cId="1766552240" sldId="310"/>
        </pc:sldMkLst>
        <pc:spChg chg="mod">
          <ac:chgData name="liu junsong" userId="92db48b4477ba7f5" providerId="LiveId" clId="{D10C7B32-0EF2-4331-9E57-805D68516998}" dt="2019-10-20T13:40:38.716" v="299" actId="14100"/>
          <ac:spMkLst>
            <pc:docMk/>
            <pc:sldMk cId="1766552240" sldId="310"/>
            <ac:spMk id="8" creationId="{1859A6F4-3F17-4719-9226-0735179C797A}"/>
          </ac:spMkLst>
        </pc:spChg>
        <pc:spChg chg="mod">
          <ac:chgData name="liu junsong" userId="92db48b4477ba7f5" providerId="LiveId" clId="{D10C7B32-0EF2-4331-9E57-805D68516998}" dt="2019-10-20T13:40:52.948" v="323" actId="1036"/>
          <ac:spMkLst>
            <pc:docMk/>
            <pc:sldMk cId="1766552240" sldId="310"/>
            <ac:spMk id="9" creationId="{6EE71305-92FE-40AC-95D6-311BE2493003}"/>
          </ac:spMkLst>
        </pc:spChg>
        <pc:spChg chg="mod">
          <ac:chgData name="liu junsong" userId="92db48b4477ba7f5" providerId="LiveId" clId="{D10C7B32-0EF2-4331-9E57-805D68516998}" dt="2019-10-20T13:41:57.709" v="395" actId="1036"/>
          <ac:spMkLst>
            <pc:docMk/>
            <pc:sldMk cId="1766552240" sldId="310"/>
            <ac:spMk id="14" creationId="{46BC4F7F-233A-46DE-BC22-2A5ED92F40A6}"/>
          </ac:spMkLst>
        </pc:spChg>
        <pc:spChg chg="mod">
          <ac:chgData name="liu junsong" userId="92db48b4477ba7f5" providerId="LiveId" clId="{D10C7B32-0EF2-4331-9E57-805D68516998}" dt="2019-10-20T13:41:57.709" v="395" actId="1036"/>
          <ac:spMkLst>
            <pc:docMk/>
            <pc:sldMk cId="1766552240" sldId="310"/>
            <ac:spMk id="15" creationId="{CCB387F3-8DD1-42C5-B90E-ACBE5E60051D}"/>
          </ac:spMkLst>
        </pc:spChg>
        <pc:spChg chg="mod">
          <ac:chgData name="liu junsong" userId="92db48b4477ba7f5" providerId="LiveId" clId="{D10C7B32-0EF2-4331-9E57-805D68516998}" dt="2019-10-20T13:40:52.948" v="323" actId="1036"/>
          <ac:spMkLst>
            <pc:docMk/>
            <pc:sldMk cId="1766552240" sldId="310"/>
            <ac:spMk id="16" creationId="{943FBED8-F421-4979-A34E-64AF6F7F4917}"/>
          </ac:spMkLst>
        </pc:spChg>
        <pc:spChg chg="mod">
          <ac:chgData name="liu junsong" userId="92db48b4477ba7f5" providerId="LiveId" clId="{D10C7B32-0EF2-4331-9E57-805D68516998}" dt="2019-10-20T13:40:52.948" v="323" actId="1036"/>
          <ac:spMkLst>
            <pc:docMk/>
            <pc:sldMk cId="1766552240" sldId="310"/>
            <ac:spMk id="17" creationId="{4235650D-5454-40A4-97A6-ADA649E86BCE}"/>
          </ac:spMkLst>
        </pc:spChg>
        <pc:spChg chg="mod">
          <ac:chgData name="liu junsong" userId="92db48b4477ba7f5" providerId="LiveId" clId="{D10C7B32-0EF2-4331-9E57-805D68516998}" dt="2019-10-20T13:40:52.948" v="323" actId="1036"/>
          <ac:spMkLst>
            <pc:docMk/>
            <pc:sldMk cId="1766552240" sldId="310"/>
            <ac:spMk id="18" creationId="{E288B6CD-A900-4896-BD20-4AF20E8800FE}"/>
          </ac:spMkLst>
        </pc:spChg>
        <pc:spChg chg="mod">
          <ac:chgData name="liu junsong" userId="92db48b4477ba7f5" providerId="LiveId" clId="{D10C7B32-0EF2-4331-9E57-805D68516998}" dt="2019-10-20T13:40:42.682" v="300" actId="1076"/>
          <ac:spMkLst>
            <pc:docMk/>
            <pc:sldMk cId="1766552240" sldId="310"/>
            <ac:spMk id="20" creationId="{6EA7BD75-AB59-4125-915A-55F9EB3DCDD8}"/>
          </ac:spMkLst>
        </pc:spChg>
        <pc:spChg chg="add mod">
          <ac:chgData name="liu junsong" userId="92db48b4477ba7f5" providerId="LiveId" clId="{D10C7B32-0EF2-4331-9E57-805D68516998}" dt="2019-10-20T13:41:57.709" v="395" actId="1036"/>
          <ac:spMkLst>
            <pc:docMk/>
            <pc:sldMk cId="1766552240" sldId="310"/>
            <ac:spMk id="21" creationId="{AF707C62-775D-4097-9F9C-62D1175263F6}"/>
          </ac:spMkLst>
        </pc:spChg>
        <pc:spChg chg="add mod">
          <ac:chgData name="liu junsong" userId="92db48b4477ba7f5" providerId="LiveId" clId="{D10C7B32-0EF2-4331-9E57-805D68516998}" dt="2019-10-20T13:41:57.709" v="395" actId="1036"/>
          <ac:spMkLst>
            <pc:docMk/>
            <pc:sldMk cId="1766552240" sldId="310"/>
            <ac:spMk id="22" creationId="{11B92D74-0323-462A-B4C2-B36266D1B7E0}"/>
          </ac:spMkLst>
        </pc:spChg>
        <pc:spChg chg="add mod">
          <ac:chgData name="liu junsong" userId="92db48b4477ba7f5" providerId="LiveId" clId="{D10C7B32-0EF2-4331-9E57-805D68516998}" dt="2019-10-20T13:42:09.255" v="401" actId="20577"/>
          <ac:spMkLst>
            <pc:docMk/>
            <pc:sldMk cId="1766552240" sldId="310"/>
            <ac:spMk id="23" creationId="{310239BF-2FDF-459A-B8F9-7E2DDA381ECB}"/>
          </ac:spMkLst>
        </pc:spChg>
        <pc:spChg chg="mod">
          <ac:chgData name="liu junsong" userId="92db48b4477ba7f5" providerId="LiveId" clId="{D10C7B32-0EF2-4331-9E57-805D68516998}" dt="2019-10-20T13:40:52.948" v="323" actId="1036"/>
          <ac:spMkLst>
            <pc:docMk/>
            <pc:sldMk cId="1766552240" sldId="310"/>
            <ac:spMk id="25" creationId="{E9AF43C1-22B4-463B-B5FC-8BFE30AB2191}"/>
          </ac:spMkLst>
        </pc:spChg>
      </pc:sldChg>
      <pc:sldChg chg="addSp modSp">
        <pc:chgData name="liu junsong" userId="92db48b4477ba7f5" providerId="LiveId" clId="{D10C7B32-0EF2-4331-9E57-805D68516998}" dt="2019-10-20T13:45:17.799" v="504" actId="1076"/>
        <pc:sldMkLst>
          <pc:docMk/>
          <pc:sldMk cId="3080127636" sldId="336"/>
        </pc:sldMkLst>
        <pc:spChg chg="mod">
          <ac:chgData name="liu junsong" userId="92db48b4477ba7f5" providerId="LiveId" clId="{D10C7B32-0EF2-4331-9E57-805D68516998}" dt="2019-10-20T13:45:17.799" v="504" actId="1076"/>
          <ac:spMkLst>
            <pc:docMk/>
            <pc:sldMk cId="3080127636" sldId="336"/>
            <ac:spMk id="8" creationId="{1859A6F4-3F17-4719-9226-0735179C797A}"/>
          </ac:spMkLst>
        </pc:spChg>
        <pc:spChg chg="mod">
          <ac:chgData name="liu junsong" userId="92db48b4477ba7f5" providerId="LiveId" clId="{D10C7B32-0EF2-4331-9E57-805D68516998}" dt="2019-10-20T13:43:27.733" v="453" actId="1076"/>
          <ac:spMkLst>
            <pc:docMk/>
            <pc:sldMk cId="3080127636" sldId="336"/>
            <ac:spMk id="9" creationId="{6EE71305-92FE-40AC-95D6-311BE2493003}"/>
          </ac:spMkLst>
        </pc:spChg>
        <pc:spChg chg="mod">
          <ac:chgData name="liu junsong" userId="92db48b4477ba7f5" providerId="LiveId" clId="{D10C7B32-0EF2-4331-9E57-805D68516998}" dt="2019-10-20T13:45:04.050" v="503" actId="1076"/>
          <ac:spMkLst>
            <pc:docMk/>
            <pc:sldMk cId="3080127636" sldId="336"/>
            <ac:spMk id="14" creationId="{46BC4F7F-233A-46DE-BC22-2A5ED92F40A6}"/>
          </ac:spMkLst>
        </pc:spChg>
        <pc:spChg chg="mod">
          <ac:chgData name="liu junsong" userId="92db48b4477ba7f5" providerId="LiveId" clId="{D10C7B32-0EF2-4331-9E57-805D68516998}" dt="2019-10-20T13:45:04.050" v="503" actId="1076"/>
          <ac:spMkLst>
            <pc:docMk/>
            <pc:sldMk cId="3080127636" sldId="336"/>
            <ac:spMk id="15" creationId="{CCB387F3-8DD1-42C5-B90E-ACBE5E60051D}"/>
          </ac:spMkLst>
        </pc:spChg>
        <pc:spChg chg="mod">
          <ac:chgData name="liu junsong" userId="92db48b4477ba7f5" providerId="LiveId" clId="{D10C7B32-0EF2-4331-9E57-805D68516998}" dt="2019-10-20T13:43:27.733" v="453" actId="1076"/>
          <ac:spMkLst>
            <pc:docMk/>
            <pc:sldMk cId="3080127636" sldId="336"/>
            <ac:spMk id="16" creationId="{943FBED8-F421-4979-A34E-64AF6F7F4917}"/>
          </ac:spMkLst>
        </pc:spChg>
        <pc:spChg chg="mod">
          <ac:chgData name="liu junsong" userId="92db48b4477ba7f5" providerId="LiveId" clId="{D10C7B32-0EF2-4331-9E57-805D68516998}" dt="2019-10-20T13:43:27.733" v="453" actId="1076"/>
          <ac:spMkLst>
            <pc:docMk/>
            <pc:sldMk cId="3080127636" sldId="336"/>
            <ac:spMk id="17" creationId="{4235650D-5454-40A4-97A6-ADA649E86BCE}"/>
          </ac:spMkLst>
        </pc:spChg>
        <pc:spChg chg="mod">
          <ac:chgData name="liu junsong" userId="92db48b4477ba7f5" providerId="LiveId" clId="{D10C7B32-0EF2-4331-9E57-805D68516998}" dt="2019-10-20T13:43:27.733" v="453" actId="1076"/>
          <ac:spMkLst>
            <pc:docMk/>
            <pc:sldMk cId="3080127636" sldId="336"/>
            <ac:spMk id="18" creationId="{E288B6CD-A900-4896-BD20-4AF20E8800FE}"/>
          </ac:spMkLst>
        </pc:spChg>
        <pc:spChg chg="mod">
          <ac:chgData name="liu junsong" userId="92db48b4477ba7f5" providerId="LiveId" clId="{D10C7B32-0EF2-4331-9E57-805D68516998}" dt="2019-10-20T13:43:10.047" v="449" actId="1076"/>
          <ac:spMkLst>
            <pc:docMk/>
            <pc:sldMk cId="3080127636" sldId="336"/>
            <ac:spMk id="20" creationId="{6EA7BD75-AB59-4125-915A-55F9EB3DCDD8}"/>
          </ac:spMkLst>
        </pc:spChg>
        <pc:spChg chg="mod">
          <ac:chgData name="liu junsong" userId="92db48b4477ba7f5" providerId="LiveId" clId="{D10C7B32-0EF2-4331-9E57-805D68516998}" dt="2019-10-20T13:45:17.799" v="504" actId="1076"/>
          <ac:spMkLst>
            <pc:docMk/>
            <pc:sldMk cId="3080127636" sldId="336"/>
            <ac:spMk id="21" creationId="{AA39B9A0-FBCD-49BB-B178-DE8E5D1B3A92}"/>
          </ac:spMkLst>
        </pc:spChg>
        <pc:spChg chg="add mod">
          <ac:chgData name="liu junsong" userId="92db48b4477ba7f5" providerId="LiveId" clId="{D10C7B32-0EF2-4331-9E57-805D68516998}" dt="2019-10-20T13:45:04.050" v="503" actId="1076"/>
          <ac:spMkLst>
            <pc:docMk/>
            <pc:sldMk cId="3080127636" sldId="336"/>
            <ac:spMk id="22" creationId="{B0652F50-BAFE-4B7D-99BC-D859F486FF9E}"/>
          </ac:spMkLst>
        </pc:spChg>
        <pc:spChg chg="add mod">
          <ac:chgData name="liu junsong" userId="92db48b4477ba7f5" providerId="LiveId" clId="{D10C7B32-0EF2-4331-9E57-805D68516998}" dt="2019-10-20T13:45:04.050" v="503" actId="1076"/>
          <ac:spMkLst>
            <pc:docMk/>
            <pc:sldMk cId="3080127636" sldId="336"/>
            <ac:spMk id="23" creationId="{2E8DE0A5-A1F2-433A-A597-050061F5ED16}"/>
          </ac:spMkLst>
        </pc:spChg>
      </pc:sldChg>
      <pc:sldChg chg="addSp modSp">
        <pc:chgData name="liu junsong" userId="92db48b4477ba7f5" providerId="LiveId" clId="{D10C7B32-0EF2-4331-9E57-805D68516998}" dt="2019-11-18T14:01:47.839" v="2567" actId="20577"/>
        <pc:sldMkLst>
          <pc:docMk/>
          <pc:sldMk cId="3741912445" sldId="353"/>
        </pc:sldMkLst>
        <pc:spChg chg="mod">
          <ac:chgData name="liu junsong" userId="92db48b4477ba7f5" providerId="LiveId" clId="{D10C7B32-0EF2-4331-9E57-805D68516998}" dt="2019-11-18T14:01:30.466" v="2543" actId="20577"/>
          <ac:spMkLst>
            <pc:docMk/>
            <pc:sldMk cId="3741912445" sldId="353"/>
            <ac:spMk id="9" creationId="{6EE71305-92FE-40AC-95D6-311BE2493003}"/>
          </ac:spMkLst>
        </pc:spChg>
        <pc:spChg chg="mod">
          <ac:chgData name="liu junsong" userId="92db48b4477ba7f5" providerId="LiveId" clId="{D10C7B32-0EF2-4331-9E57-805D68516998}" dt="2019-10-20T13:46:01.690" v="518" actId="14100"/>
          <ac:spMkLst>
            <pc:docMk/>
            <pc:sldMk cId="3741912445" sldId="353"/>
            <ac:spMk id="14" creationId="{46BC4F7F-233A-46DE-BC22-2A5ED92F40A6}"/>
          </ac:spMkLst>
        </pc:spChg>
        <pc:spChg chg="mod">
          <ac:chgData name="liu junsong" userId="92db48b4477ba7f5" providerId="LiveId" clId="{D10C7B32-0EF2-4331-9E57-805D68516998}" dt="2019-10-20T13:46:20.892" v="536" actId="1076"/>
          <ac:spMkLst>
            <pc:docMk/>
            <pc:sldMk cId="3741912445" sldId="353"/>
            <ac:spMk id="15" creationId="{CCB387F3-8DD1-42C5-B90E-ACBE5E60051D}"/>
          </ac:spMkLst>
        </pc:spChg>
        <pc:spChg chg="mod">
          <ac:chgData name="liu junsong" userId="92db48b4477ba7f5" providerId="LiveId" clId="{D10C7B32-0EF2-4331-9E57-805D68516998}" dt="2019-11-18T14:01:36.768" v="2551" actId="20577"/>
          <ac:spMkLst>
            <pc:docMk/>
            <pc:sldMk cId="3741912445" sldId="353"/>
            <ac:spMk id="16" creationId="{943FBED8-F421-4979-A34E-64AF6F7F4917}"/>
          </ac:spMkLst>
        </pc:spChg>
        <pc:spChg chg="mod">
          <ac:chgData name="liu junsong" userId="92db48b4477ba7f5" providerId="LiveId" clId="{D10C7B32-0EF2-4331-9E57-805D68516998}" dt="2019-11-18T14:01:42.418" v="2559" actId="20577"/>
          <ac:spMkLst>
            <pc:docMk/>
            <pc:sldMk cId="3741912445" sldId="353"/>
            <ac:spMk id="17" creationId="{4235650D-5454-40A4-97A6-ADA649E86BCE}"/>
          </ac:spMkLst>
        </pc:spChg>
        <pc:spChg chg="mod">
          <ac:chgData name="liu junsong" userId="92db48b4477ba7f5" providerId="LiveId" clId="{D10C7B32-0EF2-4331-9E57-805D68516998}" dt="2019-11-18T14:01:47.839" v="2567" actId="20577"/>
          <ac:spMkLst>
            <pc:docMk/>
            <pc:sldMk cId="3741912445" sldId="353"/>
            <ac:spMk id="18" creationId="{E288B6CD-A900-4896-BD20-4AF20E8800FE}"/>
          </ac:spMkLst>
        </pc:spChg>
        <pc:spChg chg="add mod">
          <ac:chgData name="liu junsong" userId="92db48b4477ba7f5" providerId="LiveId" clId="{D10C7B32-0EF2-4331-9E57-805D68516998}" dt="2019-10-20T13:46:36.953" v="544" actId="20577"/>
          <ac:spMkLst>
            <pc:docMk/>
            <pc:sldMk cId="3741912445" sldId="353"/>
            <ac:spMk id="23" creationId="{A1DA5720-5B4F-4BB6-8726-848764267BD9}"/>
          </ac:spMkLst>
        </pc:spChg>
        <pc:spChg chg="add mod">
          <ac:chgData name="liu junsong" userId="92db48b4477ba7f5" providerId="LiveId" clId="{D10C7B32-0EF2-4331-9E57-805D68516998}" dt="2019-10-20T13:46:42.843" v="554" actId="20577"/>
          <ac:spMkLst>
            <pc:docMk/>
            <pc:sldMk cId="3741912445" sldId="353"/>
            <ac:spMk id="24" creationId="{6C743E63-2131-45CE-AD57-A1398BEC799E}"/>
          </ac:spMkLst>
        </pc:spChg>
      </pc:sldChg>
      <pc:sldChg chg="addSp modSp">
        <pc:chgData name="liu junsong" userId="92db48b4477ba7f5" providerId="LiveId" clId="{D10C7B32-0EF2-4331-9E57-805D68516998}" dt="2019-10-20T13:47:36.457" v="592" actId="20577"/>
        <pc:sldMkLst>
          <pc:docMk/>
          <pc:sldMk cId="3741091338" sldId="354"/>
        </pc:sldMkLst>
        <pc:spChg chg="mod">
          <ac:chgData name="liu junsong" userId="92db48b4477ba7f5" providerId="LiveId" clId="{D10C7B32-0EF2-4331-9E57-805D68516998}" dt="2019-10-20T13:47:05.576" v="562" actId="14100"/>
          <ac:spMkLst>
            <pc:docMk/>
            <pc:sldMk cId="3741091338" sldId="354"/>
            <ac:spMk id="14" creationId="{46BC4F7F-233A-46DE-BC22-2A5ED92F40A6}"/>
          </ac:spMkLst>
        </pc:spChg>
        <pc:spChg chg="mod">
          <ac:chgData name="liu junsong" userId="92db48b4477ba7f5" providerId="LiveId" clId="{D10C7B32-0EF2-4331-9E57-805D68516998}" dt="2019-10-20T13:47:24.262" v="580" actId="1076"/>
          <ac:spMkLst>
            <pc:docMk/>
            <pc:sldMk cId="3741091338" sldId="354"/>
            <ac:spMk id="15" creationId="{CCB387F3-8DD1-42C5-B90E-ACBE5E60051D}"/>
          </ac:spMkLst>
        </pc:spChg>
        <pc:spChg chg="add mod">
          <ac:chgData name="liu junsong" userId="92db48b4477ba7f5" providerId="LiveId" clId="{D10C7B32-0EF2-4331-9E57-805D68516998}" dt="2019-10-20T13:47:36.457" v="592" actId="20577"/>
          <ac:spMkLst>
            <pc:docMk/>
            <pc:sldMk cId="3741091338" sldId="354"/>
            <ac:spMk id="24" creationId="{670C66B7-C45C-44E8-AC29-9064B9306607}"/>
          </ac:spMkLst>
        </pc:spChg>
      </pc:sldChg>
      <pc:sldChg chg="modSp">
        <pc:chgData name="liu junsong" userId="92db48b4477ba7f5" providerId="LiveId" clId="{D10C7B32-0EF2-4331-9E57-805D68516998}" dt="2019-10-20T13:48:22.454" v="674"/>
        <pc:sldMkLst>
          <pc:docMk/>
          <pc:sldMk cId="4200365044" sldId="356"/>
        </pc:sldMkLst>
        <pc:graphicFrameChg chg="mod modGraphic">
          <ac:chgData name="liu junsong" userId="92db48b4477ba7f5" providerId="LiveId" clId="{D10C7B32-0EF2-4331-9E57-805D68516998}" dt="2019-10-20T13:48:22.454" v="674"/>
          <ac:graphicFrameMkLst>
            <pc:docMk/>
            <pc:sldMk cId="4200365044" sldId="356"/>
            <ac:graphicFrameMk id="4" creationId="{01DEDF10-85DD-43EC-AA81-80D30BDC1487}"/>
          </ac:graphicFrameMkLst>
        </pc:graphicFrameChg>
      </pc:sldChg>
      <pc:sldChg chg="modSp">
        <pc:chgData name="liu junsong" userId="92db48b4477ba7f5" providerId="LiveId" clId="{D10C7B32-0EF2-4331-9E57-805D68516998}" dt="2019-10-20T13:49:56.950" v="736" actId="20577"/>
        <pc:sldMkLst>
          <pc:docMk/>
          <pc:sldMk cId="539469690" sldId="357"/>
        </pc:sldMkLst>
        <pc:spChg chg="mod">
          <ac:chgData name="liu junsong" userId="92db48b4477ba7f5" providerId="LiveId" clId="{D10C7B32-0EF2-4331-9E57-805D68516998}" dt="2019-10-20T13:49:15.952" v="703" actId="207"/>
          <ac:spMkLst>
            <pc:docMk/>
            <pc:sldMk cId="539469690" sldId="357"/>
            <ac:spMk id="18" creationId="{F15A1B7B-D5B4-4533-841E-18AACFD9ED1F}"/>
          </ac:spMkLst>
        </pc:spChg>
        <pc:spChg chg="mod">
          <ac:chgData name="liu junsong" userId="92db48b4477ba7f5" providerId="LiveId" clId="{D10C7B32-0EF2-4331-9E57-805D68516998}" dt="2019-10-20T13:49:45.919" v="728" actId="207"/>
          <ac:spMkLst>
            <pc:docMk/>
            <pc:sldMk cId="539469690" sldId="357"/>
            <ac:spMk id="19" creationId="{DC68D9A0-2DF4-4A33-95F3-7A49210120BA}"/>
          </ac:spMkLst>
        </pc:spChg>
        <pc:spChg chg="mod">
          <ac:chgData name="liu junsong" userId="92db48b4477ba7f5" providerId="LiveId" clId="{D10C7B32-0EF2-4331-9E57-805D68516998}" dt="2019-10-20T13:49:56.950" v="736" actId="20577"/>
          <ac:spMkLst>
            <pc:docMk/>
            <pc:sldMk cId="539469690" sldId="357"/>
            <ac:spMk id="20" creationId="{E73D0B11-4365-4651-BC8B-349BEB192678}"/>
          </ac:spMkLst>
        </pc:spChg>
      </pc:sldChg>
      <pc:sldChg chg="addSp modSp add">
        <pc:chgData name="liu junsong" userId="92db48b4477ba7f5" providerId="LiveId" clId="{D10C7B32-0EF2-4331-9E57-805D68516998}" dt="2019-10-27T17:47:13.359" v="941"/>
        <pc:sldMkLst>
          <pc:docMk/>
          <pc:sldMk cId="3635577044" sldId="359"/>
        </pc:sldMkLst>
        <pc:spChg chg="mod">
          <ac:chgData name="liu junsong" userId="92db48b4477ba7f5" providerId="LiveId" clId="{D10C7B32-0EF2-4331-9E57-805D68516998}" dt="2019-10-27T17:47:13.359" v="941"/>
          <ac:spMkLst>
            <pc:docMk/>
            <pc:sldMk cId="3635577044" sldId="359"/>
            <ac:spMk id="2" creationId="{65D151C3-EA2B-43C1-8C8C-044149D80472}"/>
          </ac:spMkLst>
        </pc:spChg>
        <pc:spChg chg="add mod">
          <ac:chgData name="liu junsong" userId="92db48b4477ba7f5" providerId="LiveId" clId="{D10C7B32-0EF2-4331-9E57-805D68516998}" dt="2019-10-27T17:46:27.230" v="850" actId="14100"/>
          <ac:spMkLst>
            <pc:docMk/>
            <pc:sldMk cId="3635577044" sldId="359"/>
            <ac:spMk id="5" creationId="{94838DD5-1D74-4F9D-BBFA-F1028A071AB0}"/>
          </ac:spMkLst>
        </pc:spChg>
        <pc:spChg chg="add mod">
          <ac:chgData name="liu junsong" userId="92db48b4477ba7f5" providerId="LiveId" clId="{D10C7B32-0EF2-4331-9E57-805D68516998}" dt="2019-10-27T17:46:59.702" v="913"/>
          <ac:spMkLst>
            <pc:docMk/>
            <pc:sldMk cId="3635577044" sldId="359"/>
            <ac:spMk id="6" creationId="{374D2C07-F036-4738-8B30-3EF5852A3200}"/>
          </ac:spMkLst>
        </pc:spChg>
        <pc:picChg chg="add mod">
          <ac:chgData name="liu junsong" userId="92db48b4477ba7f5" providerId="LiveId" clId="{D10C7B32-0EF2-4331-9E57-805D68516998}" dt="2019-10-27T17:45:31.638" v="800" actId="1076"/>
          <ac:picMkLst>
            <pc:docMk/>
            <pc:sldMk cId="3635577044" sldId="359"/>
            <ac:picMk id="4" creationId="{C7924792-EDD6-4910-9532-FBD0DE77A0F3}"/>
          </ac:picMkLst>
        </pc:picChg>
      </pc:sldChg>
      <pc:sldChg chg="addSp modSp add">
        <pc:chgData name="liu junsong" userId="92db48b4477ba7f5" providerId="LiveId" clId="{D10C7B32-0EF2-4331-9E57-805D68516998}" dt="2019-10-27T17:50:21.390" v="1073" actId="14100"/>
        <pc:sldMkLst>
          <pc:docMk/>
          <pc:sldMk cId="2243462120" sldId="360"/>
        </pc:sldMkLst>
        <pc:spChg chg="mod">
          <ac:chgData name="liu junsong" userId="92db48b4477ba7f5" providerId="LiveId" clId="{D10C7B32-0EF2-4331-9E57-805D68516998}" dt="2019-10-27T17:47:31.918" v="984"/>
          <ac:spMkLst>
            <pc:docMk/>
            <pc:sldMk cId="2243462120" sldId="360"/>
            <ac:spMk id="2" creationId="{B835E641-20FA-40FA-8A1C-C740D44FA7A9}"/>
          </ac:spMkLst>
        </pc:spChg>
        <pc:spChg chg="add mod">
          <ac:chgData name="liu junsong" userId="92db48b4477ba7f5" providerId="LiveId" clId="{D10C7B32-0EF2-4331-9E57-805D68516998}" dt="2019-10-27T17:49:47.736" v="1042" actId="14100"/>
          <ac:spMkLst>
            <pc:docMk/>
            <pc:sldMk cId="2243462120" sldId="360"/>
            <ac:spMk id="5" creationId="{05AE0A1B-14C6-4781-9538-D98D2D0BB42B}"/>
          </ac:spMkLst>
        </pc:spChg>
        <pc:spChg chg="add mod">
          <ac:chgData name="liu junsong" userId="92db48b4477ba7f5" providerId="LiveId" clId="{D10C7B32-0EF2-4331-9E57-805D68516998}" dt="2019-10-27T17:50:21.390" v="1073" actId="14100"/>
          <ac:spMkLst>
            <pc:docMk/>
            <pc:sldMk cId="2243462120" sldId="360"/>
            <ac:spMk id="6" creationId="{D91141C7-0A4D-4E1D-ADB6-9D5FFAFA5DA9}"/>
          </ac:spMkLst>
        </pc:spChg>
        <pc:picChg chg="add mod">
          <ac:chgData name="liu junsong" userId="92db48b4477ba7f5" providerId="LiveId" clId="{D10C7B32-0EF2-4331-9E57-805D68516998}" dt="2019-10-27T17:48:57.232" v="988" actId="1076"/>
          <ac:picMkLst>
            <pc:docMk/>
            <pc:sldMk cId="2243462120" sldId="360"/>
            <ac:picMk id="4" creationId="{1322E6E5-79FC-45F6-9370-6C948F6232CC}"/>
          </ac:picMkLst>
        </pc:picChg>
      </pc:sldChg>
      <pc:sldChg chg="addSp modSp add">
        <pc:chgData name="liu junsong" userId="92db48b4477ba7f5" providerId="LiveId" clId="{D10C7B32-0EF2-4331-9E57-805D68516998}" dt="2019-10-27T17:51:30.584" v="1157"/>
        <pc:sldMkLst>
          <pc:docMk/>
          <pc:sldMk cId="3905593921" sldId="361"/>
        </pc:sldMkLst>
        <pc:spChg chg="mod">
          <ac:chgData name="liu junsong" userId="92db48b4477ba7f5" providerId="LiveId" clId="{D10C7B32-0EF2-4331-9E57-805D68516998}" dt="2019-10-27T17:50:43.855" v="1118"/>
          <ac:spMkLst>
            <pc:docMk/>
            <pc:sldMk cId="3905593921" sldId="361"/>
            <ac:spMk id="2" creationId="{45B38121-2F96-4399-A7CB-860DDE421CEB}"/>
          </ac:spMkLst>
        </pc:spChg>
        <pc:spChg chg="add mod">
          <ac:chgData name="liu junsong" userId="92db48b4477ba7f5" providerId="LiveId" clId="{D10C7B32-0EF2-4331-9E57-805D68516998}" dt="2019-10-27T17:51:30.584" v="1157"/>
          <ac:spMkLst>
            <pc:docMk/>
            <pc:sldMk cId="3905593921" sldId="361"/>
            <ac:spMk id="5" creationId="{BAA38A1F-5959-4F10-B77B-9F5E17D5CCF7}"/>
          </ac:spMkLst>
        </pc:spChg>
        <pc:picChg chg="add mod">
          <ac:chgData name="liu junsong" userId="92db48b4477ba7f5" providerId="LiveId" clId="{D10C7B32-0EF2-4331-9E57-805D68516998}" dt="2019-10-27T17:51:11.194" v="1122" actId="1076"/>
          <ac:picMkLst>
            <pc:docMk/>
            <pc:sldMk cId="3905593921" sldId="361"/>
            <ac:picMk id="4" creationId="{1D8F771D-3FB8-4F0E-9059-CD4F639EE04D}"/>
          </ac:picMkLst>
        </pc:picChg>
      </pc:sldChg>
      <pc:sldChg chg="addSp modSp add">
        <pc:chgData name="liu junsong" userId="92db48b4477ba7f5" providerId="LiveId" clId="{D10C7B32-0EF2-4331-9E57-805D68516998}" dt="2019-10-27T17:52:39.134" v="1245"/>
        <pc:sldMkLst>
          <pc:docMk/>
          <pc:sldMk cId="2503128268" sldId="362"/>
        </pc:sldMkLst>
        <pc:spChg chg="mod">
          <ac:chgData name="liu junsong" userId="92db48b4477ba7f5" providerId="LiveId" clId="{D10C7B32-0EF2-4331-9E57-805D68516998}" dt="2019-10-27T17:51:48.762" v="1201"/>
          <ac:spMkLst>
            <pc:docMk/>
            <pc:sldMk cId="2503128268" sldId="362"/>
            <ac:spMk id="2" creationId="{8B74B5B3-3201-4743-AF6C-C7964DDC789C}"/>
          </ac:spMkLst>
        </pc:spChg>
        <pc:spChg chg="add mod">
          <ac:chgData name="liu junsong" userId="92db48b4477ba7f5" providerId="LiveId" clId="{D10C7B32-0EF2-4331-9E57-805D68516998}" dt="2019-10-27T17:52:39.134" v="1245"/>
          <ac:spMkLst>
            <pc:docMk/>
            <pc:sldMk cId="2503128268" sldId="362"/>
            <ac:spMk id="5" creationId="{3FA72BEE-EB8F-487C-B99C-6FE575CF2230}"/>
          </ac:spMkLst>
        </pc:spChg>
        <pc:picChg chg="add mod">
          <ac:chgData name="liu junsong" userId="92db48b4477ba7f5" providerId="LiveId" clId="{D10C7B32-0EF2-4331-9E57-805D68516998}" dt="2019-10-27T17:52:19.261" v="1206" actId="1076"/>
          <ac:picMkLst>
            <pc:docMk/>
            <pc:sldMk cId="2503128268" sldId="362"/>
            <ac:picMk id="4" creationId="{5448121A-615F-4E32-8CC5-0675BFE7D038}"/>
          </ac:picMkLst>
        </pc:picChg>
      </pc:sldChg>
      <pc:sldChg chg="addSp modSp add">
        <pc:chgData name="liu junsong" userId="92db48b4477ba7f5" providerId="LiveId" clId="{D10C7B32-0EF2-4331-9E57-805D68516998}" dt="2019-10-27T17:53:40.547" v="1331"/>
        <pc:sldMkLst>
          <pc:docMk/>
          <pc:sldMk cId="3992361226" sldId="363"/>
        </pc:sldMkLst>
        <pc:spChg chg="mod">
          <ac:chgData name="liu junsong" userId="92db48b4477ba7f5" providerId="LiveId" clId="{D10C7B32-0EF2-4331-9E57-805D68516998}" dt="2019-10-27T17:53:00.272" v="1299"/>
          <ac:spMkLst>
            <pc:docMk/>
            <pc:sldMk cId="3992361226" sldId="363"/>
            <ac:spMk id="2" creationId="{889B57ED-F1B9-498B-9DB7-38F82D0380DA}"/>
          </ac:spMkLst>
        </pc:spChg>
        <pc:spChg chg="add mod">
          <ac:chgData name="liu junsong" userId="92db48b4477ba7f5" providerId="LiveId" clId="{D10C7B32-0EF2-4331-9E57-805D68516998}" dt="2019-10-27T17:53:40.547" v="1331"/>
          <ac:spMkLst>
            <pc:docMk/>
            <pc:sldMk cId="3992361226" sldId="363"/>
            <ac:spMk id="5" creationId="{9F33D61C-EF58-40C8-9FDF-C441E989E497}"/>
          </ac:spMkLst>
        </pc:spChg>
        <pc:picChg chg="add mod">
          <ac:chgData name="liu junsong" userId="92db48b4477ba7f5" providerId="LiveId" clId="{D10C7B32-0EF2-4331-9E57-805D68516998}" dt="2019-10-27T17:53:24.493" v="1304" actId="1076"/>
          <ac:picMkLst>
            <pc:docMk/>
            <pc:sldMk cId="3992361226" sldId="363"/>
            <ac:picMk id="4" creationId="{60FA81EC-0CDD-4250-8B52-AE519737C07C}"/>
          </ac:picMkLst>
        </pc:picChg>
      </pc:sldChg>
      <pc:sldChg chg="addSp modSp add">
        <pc:chgData name="liu junsong" userId="92db48b4477ba7f5" providerId="LiveId" clId="{D10C7B32-0EF2-4331-9E57-805D68516998}" dt="2019-10-27T17:55:01.973" v="1422"/>
        <pc:sldMkLst>
          <pc:docMk/>
          <pc:sldMk cId="3837720831" sldId="364"/>
        </pc:sldMkLst>
        <pc:spChg chg="mod">
          <ac:chgData name="liu junsong" userId="92db48b4477ba7f5" providerId="LiveId" clId="{D10C7B32-0EF2-4331-9E57-805D68516998}" dt="2019-10-27T17:53:58.027" v="1371"/>
          <ac:spMkLst>
            <pc:docMk/>
            <pc:sldMk cId="3837720831" sldId="364"/>
            <ac:spMk id="2" creationId="{3527ECFF-9BBD-4E0F-8966-C56F1C62827C}"/>
          </ac:spMkLst>
        </pc:spChg>
        <pc:spChg chg="add mod">
          <ac:chgData name="liu junsong" userId="92db48b4477ba7f5" providerId="LiveId" clId="{D10C7B32-0EF2-4331-9E57-805D68516998}" dt="2019-10-27T17:55:01.973" v="1422"/>
          <ac:spMkLst>
            <pc:docMk/>
            <pc:sldMk cId="3837720831" sldId="364"/>
            <ac:spMk id="5" creationId="{0650C525-72CC-478B-9984-ECAAAC4DE089}"/>
          </ac:spMkLst>
        </pc:spChg>
        <pc:picChg chg="add mod">
          <ac:chgData name="liu junsong" userId="92db48b4477ba7f5" providerId="LiveId" clId="{D10C7B32-0EF2-4331-9E57-805D68516998}" dt="2019-10-27T17:54:40.818" v="1375" actId="14100"/>
          <ac:picMkLst>
            <pc:docMk/>
            <pc:sldMk cId="3837720831" sldId="364"/>
            <ac:picMk id="4" creationId="{324700EB-D5E3-444F-8462-CB4437F406DF}"/>
          </ac:picMkLst>
        </pc:picChg>
      </pc:sldChg>
      <pc:sldChg chg="addSp modSp add">
        <pc:chgData name="liu junsong" userId="92db48b4477ba7f5" providerId="LiveId" clId="{D10C7B32-0EF2-4331-9E57-805D68516998}" dt="2019-10-27T17:57:20.606" v="1529"/>
        <pc:sldMkLst>
          <pc:docMk/>
          <pc:sldMk cId="2646933930" sldId="365"/>
        </pc:sldMkLst>
        <pc:spChg chg="mod">
          <ac:chgData name="liu junsong" userId="92db48b4477ba7f5" providerId="LiveId" clId="{D10C7B32-0EF2-4331-9E57-805D68516998}" dt="2019-10-27T17:55:31.759" v="1493" actId="20577"/>
          <ac:spMkLst>
            <pc:docMk/>
            <pc:sldMk cId="2646933930" sldId="365"/>
            <ac:spMk id="2" creationId="{F445EF93-F0B9-446D-AE22-8AC26F2260CC}"/>
          </ac:spMkLst>
        </pc:spChg>
        <pc:spChg chg="add mod">
          <ac:chgData name="liu junsong" userId="92db48b4477ba7f5" providerId="LiveId" clId="{D10C7B32-0EF2-4331-9E57-805D68516998}" dt="2019-10-27T17:57:20.606" v="1529"/>
          <ac:spMkLst>
            <pc:docMk/>
            <pc:sldMk cId="2646933930" sldId="365"/>
            <ac:spMk id="5" creationId="{B417652F-3DDB-416E-9838-DC45C5CBE698}"/>
          </ac:spMkLst>
        </pc:spChg>
        <pc:picChg chg="add mod">
          <ac:chgData name="liu junsong" userId="92db48b4477ba7f5" providerId="LiveId" clId="{D10C7B32-0EF2-4331-9E57-805D68516998}" dt="2019-10-27T17:57:01.463" v="1496" actId="1076"/>
          <ac:picMkLst>
            <pc:docMk/>
            <pc:sldMk cId="2646933930" sldId="365"/>
            <ac:picMk id="4" creationId="{07A42B96-3605-4DC3-AFFA-B3A8C513ECD5}"/>
          </ac:picMkLst>
        </pc:picChg>
      </pc:sldChg>
      <pc:sldChg chg="addSp modSp add">
        <pc:chgData name="liu junsong" userId="92db48b4477ba7f5" providerId="LiveId" clId="{D10C7B32-0EF2-4331-9E57-805D68516998}" dt="2019-10-27T18:01:31.851" v="1601" actId="14100"/>
        <pc:sldMkLst>
          <pc:docMk/>
          <pc:sldMk cId="2380650095" sldId="366"/>
        </pc:sldMkLst>
        <pc:spChg chg="mod">
          <ac:chgData name="liu junsong" userId="92db48b4477ba7f5" providerId="LiveId" clId="{D10C7B32-0EF2-4331-9E57-805D68516998}" dt="2019-10-27T17:57:49.080" v="1557"/>
          <ac:spMkLst>
            <pc:docMk/>
            <pc:sldMk cId="2380650095" sldId="366"/>
            <ac:spMk id="2" creationId="{0CD292BD-1F4D-44BA-93C2-69F0BD192D37}"/>
          </ac:spMkLst>
        </pc:spChg>
        <pc:picChg chg="add mod">
          <ac:chgData name="liu junsong" userId="92db48b4477ba7f5" providerId="LiveId" clId="{D10C7B32-0EF2-4331-9E57-805D68516998}" dt="2019-10-27T18:01:31.851" v="1601" actId="14100"/>
          <ac:picMkLst>
            <pc:docMk/>
            <pc:sldMk cId="2380650095" sldId="366"/>
            <ac:picMk id="4" creationId="{B70AF876-570C-4E47-AAFF-051E05766844}"/>
          </ac:picMkLst>
        </pc:picChg>
      </pc:sldChg>
      <pc:sldChg chg="addSp modSp add">
        <pc:chgData name="liu junsong" userId="92db48b4477ba7f5" providerId="LiveId" clId="{D10C7B32-0EF2-4331-9E57-805D68516998}" dt="2019-10-27T18:01:25.738" v="1600" actId="14100"/>
        <pc:sldMkLst>
          <pc:docMk/>
          <pc:sldMk cId="1015985656" sldId="367"/>
        </pc:sldMkLst>
        <pc:spChg chg="mod">
          <ac:chgData name="liu junsong" userId="92db48b4477ba7f5" providerId="LiveId" clId="{D10C7B32-0EF2-4331-9E57-805D68516998}" dt="2019-10-27T18:00:57.881" v="1595"/>
          <ac:spMkLst>
            <pc:docMk/>
            <pc:sldMk cId="1015985656" sldId="367"/>
            <ac:spMk id="2" creationId="{1C23CE27-4659-4AF1-B301-373FFF42CF13}"/>
          </ac:spMkLst>
        </pc:spChg>
        <pc:picChg chg="add mod">
          <ac:chgData name="liu junsong" userId="92db48b4477ba7f5" providerId="LiveId" clId="{D10C7B32-0EF2-4331-9E57-805D68516998}" dt="2019-10-27T18:01:25.738" v="1600" actId="14100"/>
          <ac:picMkLst>
            <pc:docMk/>
            <pc:sldMk cId="1015985656" sldId="367"/>
            <ac:picMk id="4" creationId="{38FBAD72-D2DB-4B61-A30D-E3FE8940BDDF}"/>
          </ac:picMkLst>
        </pc:picChg>
      </pc:sldChg>
      <pc:sldChg chg="addSp modSp add">
        <pc:chgData name="liu junsong" userId="92db48b4477ba7f5" providerId="LiveId" clId="{D10C7B32-0EF2-4331-9E57-805D68516998}" dt="2019-10-27T18:02:10.114" v="1634" actId="14100"/>
        <pc:sldMkLst>
          <pc:docMk/>
          <pc:sldMk cId="3405573303" sldId="368"/>
        </pc:sldMkLst>
        <pc:spChg chg="mod">
          <ac:chgData name="liu junsong" userId="92db48b4477ba7f5" providerId="LiveId" clId="{D10C7B32-0EF2-4331-9E57-805D68516998}" dt="2019-10-27T18:01:46.280" v="1629"/>
          <ac:spMkLst>
            <pc:docMk/>
            <pc:sldMk cId="3405573303" sldId="368"/>
            <ac:spMk id="2" creationId="{279A87E4-5472-460D-AAA4-874956107C12}"/>
          </ac:spMkLst>
        </pc:spChg>
        <pc:picChg chg="add mod">
          <ac:chgData name="liu junsong" userId="92db48b4477ba7f5" providerId="LiveId" clId="{D10C7B32-0EF2-4331-9E57-805D68516998}" dt="2019-10-27T18:02:10.114" v="1634" actId="14100"/>
          <ac:picMkLst>
            <pc:docMk/>
            <pc:sldMk cId="3405573303" sldId="368"/>
            <ac:picMk id="4" creationId="{BA08AB57-720E-4869-A72B-FB158A54045B}"/>
          </ac:picMkLst>
        </pc:picChg>
      </pc:sldChg>
      <pc:sldChg chg="addSp modSp add">
        <pc:chgData name="liu junsong" userId="92db48b4477ba7f5" providerId="LiveId" clId="{D10C7B32-0EF2-4331-9E57-805D68516998}" dt="2019-10-27T18:02:49.619" v="1667" actId="14100"/>
        <pc:sldMkLst>
          <pc:docMk/>
          <pc:sldMk cId="2015791819" sldId="369"/>
        </pc:sldMkLst>
        <pc:spChg chg="mod">
          <ac:chgData name="liu junsong" userId="92db48b4477ba7f5" providerId="LiveId" clId="{D10C7B32-0EF2-4331-9E57-805D68516998}" dt="2019-10-27T18:02:21.549" v="1662"/>
          <ac:spMkLst>
            <pc:docMk/>
            <pc:sldMk cId="2015791819" sldId="369"/>
            <ac:spMk id="2" creationId="{677DF5BD-AD7B-4D2B-BD19-663048E3AD30}"/>
          </ac:spMkLst>
        </pc:spChg>
        <pc:picChg chg="add mod">
          <ac:chgData name="liu junsong" userId="92db48b4477ba7f5" providerId="LiveId" clId="{D10C7B32-0EF2-4331-9E57-805D68516998}" dt="2019-10-27T18:02:49.619" v="1667" actId="14100"/>
          <ac:picMkLst>
            <pc:docMk/>
            <pc:sldMk cId="2015791819" sldId="369"/>
            <ac:picMk id="4" creationId="{27F91B6D-CB6D-4D7B-A07D-BD57CA1BC955}"/>
          </ac:picMkLst>
        </pc:picChg>
      </pc:sldChg>
      <pc:sldChg chg="modSp add">
        <pc:chgData name="liu junsong" userId="92db48b4477ba7f5" providerId="LiveId" clId="{D10C7B32-0EF2-4331-9E57-805D68516998}" dt="2019-10-27T18:04:06.144" v="1965"/>
        <pc:sldMkLst>
          <pc:docMk/>
          <pc:sldMk cId="4103786567" sldId="370"/>
        </pc:sldMkLst>
        <pc:spChg chg="mod">
          <ac:chgData name="liu junsong" userId="92db48b4477ba7f5" providerId="LiveId" clId="{D10C7B32-0EF2-4331-9E57-805D68516998}" dt="2019-10-27T18:03:08.990" v="1721"/>
          <ac:spMkLst>
            <pc:docMk/>
            <pc:sldMk cId="4103786567" sldId="370"/>
            <ac:spMk id="2" creationId="{C1DE954B-C671-48AB-8536-53901F2CD284}"/>
          </ac:spMkLst>
        </pc:spChg>
        <pc:spChg chg="mod">
          <ac:chgData name="liu junsong" userId="92db48b4477ba7f5" providerId="LiveId" clId="{D10C7B32-0EF2-4331-9E57-805D68516998}" dt="2019-10-27T18:04:06.144" v="1965"/>
          <ac:spMkLst>
            <pc:docMk/>
            <pc:sldMk cId="4103786567" sldId="370"/>
            <ac:spMk id="3" creationId="{415CD0FD-B657-405A-BB60-A8FE876F2AE6}"/>
          </ac:spMkLst>
        </pc:spChg>
      </pc:sldChg>
      <pc:sldChg chg="modSp add">
        <pc:chgData name="liu junsong" userId="92db48b4477ba7f5" providerId="LiveId" clId="{D10C7B32-0EF2-4331-9E57-805D68516998}" dt="2019-10-27T18:06:40.215" v="2530"/>
        <pc:sldMkLst>
          <pc:docMk/>
          <pc:sldMk cId="1773257821" sldId="371"/>
        </pc:sldMkLst>
        <pc:spChg chg="mod">
          <ac:chgData name="liu junsong" userId="92db48b4477ba7f5" providerId="LiveId" clId="{D10C7B32-0EF2-4331-9E57-805D68516998}" dt="2019-10-27T18:04:55.934" v="2054"/>
          <ac:spMkLst>
            <pc:docMk/>
            <pc:sldMk cId="1773257821" sldId="371"/>
            <ac:spMk id="2" creationId="{2253DC50-D7EE-4519-8D0B-538F895A370D}"/>
          </ac:spMkLst>
        </pc:spChg>
        <pc:spChg chg="mod">
          <ac:chgData name="liu junsong" userId="92db48b4477ba7f5" providerId="LiveId" clId="{D10C7B32-0EF2-4331-9E57-805D68516998}" dt="2019-10-27T18:06:40.215" v="2530"/>
          <ac:spMkLst>
            <pc:docMk/>
            <pc:sldMk cId="1773257821" sldId="371"/>
            <ac:spMk id="3" creationId="{0F227540-2B70-460C-8224-E02CA1D6BF42}"/>
          </ac:spMkLst>
        </pc:spChg>
      </pc:sldChg>
      <pc:sldChg chg="add">
        <pc:chgData name="liu junsong" userId="92db48b4477ba7f5" providerId="LiveId" clId="{D10C7B32-0EF2-4331-9E57-805D68516998}" dt="2019-11-18T14:01:16.038" v="2531"/>
        <pc:sldMkLst>
          <pc:docMk/>
          <pc:sldMk cId="1599049729" sldId="372"/>
        </pc:sldMkLst>
      </pc:sldChg>
      <pc:sldChg chg="modSp">
        <pc:chgData name="liu junsong" userId="92db48b4477ba7f5" providerId="LiveId" clId="{D10C7B32-0EF2-4331-9E57-805D68516998}" dt="2019-11-18T14:03:44.809" v="2587" actId="20577"/>
        <pc:sldMkLst>
          <pc:docMk/>
          <pc:sldMk cId="3914257675" sldId="373"/>
        </pc:sldMkLst>
        <pc:spChg chg="mod">
          <ac:chgData name="liu junsong" userId="92db48b4477ba7f5" providerId="LiveId" clId="{D10C7B32-0EF2-4331-9E57-805D68516998}" dt="2019-11-18T14:03:36.320" v="2577" actId="20577"/>
          <ac:spMkLst>
            <pc:docMk/>
            <pc:sldMk cId="3914257675" sldId="373"/>
            <ac:spMk id="2" creationId="{032EA76D-D375-4EA7-BADB-3BB31CBB19F8}"/>
          </ac:spMkLst>
        </pc:spChg>
        <pc:spChg chg="mod">
          <ac:chgData name="liu junsong" userId="92db48b4477ba7f5" providerId="LiveId" clId="{D10C7B32-0EF2-4331-9E57-805D68516998}" dt="2019-11-18T14:03:44.809" v="2587" actId="20577"/>
          <ac:spMkLst>
            <pc:docMk/>
            <pc:sldMk cId="3914257675" sldId="373"/>
            <ac:spMk id="5" creationId="{D0AEE95E-39F9-42D4-91D9-C08FFAF34BFC}"/>
          </ac:spMkLst>
        </pc:spChg>
      </pc:sldChg>
      <pc:sldChg chg="modSp">
        <pc:chgData name="liu junsong" userId="92db48b4477ba7f5" providerId="LiveId" clId="{D10C7B32-0EF2-4331-9E57-805D68516998}" dt="2019-11-18T14:06:32.240" v="2882"/>
        <pc:sldMkLst>
          <pc:docMk/>
          <pc:sldMk cId="2764880707" sldId="374"/>
        </pc:sldMkLst>
        <pc:spChg chg="mod">
          <ac:chgData name="liu junsong" userId="92db48b4477ba7f5" providerId="LiveId" clId="{D10C7B32-0EF2-4331-9E57-805D68516998}" dt="2019-11-18T14:04:20.720" v="2613" actId="20577"/>
          <ac:spMkLst>
            <pc:docMk/>
            <pc:sldMk cId="2764880707" sldId="374"/>
            <ac:spMk id="2" creationId="{C956052B-AD4F-4948-8547-6EFFCE924A65}"/>
          </ac:spMkLst>
        </pc:spChg>
        <pc:graphicFrameChg chg="mod modGraphic">
          <ac:chgData name="liu junsong" userId="92db48b4477ba7f5" providerId="LiveId" clId="{D10C7B32-0EF2-4331-9E57-805D68516998}" dt="2019-11-18T14:06:32.240" v="2882"/>
          <ac:graphicFrameMkLst>
            <pc:docMk/>
            <pc:sldMk cId="2764880707" sldId="374"/>
            <ac:graphicFrameMk id="4" creationId="{01DEDF10-85DD-43EC-AA81-80D30BDC1487}"/>
          </ac:graphicFrameMkLst>
        </pc:graphicFrameChg>
      </pc:sldChg>
      <pc:sldChg chg="addSp modSp">
        <pc:chgData name="liu junsong" userId="92db48b4477ba7f5" providerId="LiveId" clId="{D10C7B32-0EF2-4331-9E57-805D68516998}" dt="2019-11-18T14:08:42.297" v="2977" actId="11529"/>
        <pc:sldMkLst>
          <pc:docMk/>
          <pc:sldMk cId="2498770289" sldId="375"/>
        </pc:sldMkLst>
        <pc:spChg chg="mod">
          <ac:chgData name="liu junsong" userId="92db48b4477ba7f5" providerId="LiveId" clId="{D10C7B32-0EF2-4331-9E57-805D68516998}" dt="2019-11-18T14:06:53.987" v="2898" actId="20577"/>
          <ac:spMkLst>
            <pc:docMk/>
            <pc:sldMk cId="2498770289" sldId="375"/>
            <ac:spMk id="2" creationId="{210E384D-2F3A-4D29-B77A-CB4B714D7585}"/>
          </ac:spMkLst>
        </pc:spChg>
        <pc:spChg chg="mod">
          <ac:chgData name="liu junsong" userId="92db48b4477ba7f5" providerId="LiveId" clId="{D10C7B32-0EF2-4331-9E57-805D68516998}" dt="2019-11-18T14:07:01.439" v="2908" actId="20577"/>
          <ac:spMkLst>
            <pc:docMk/>
            <pc:sldMk cId="2498770289" sldId="375"/>
            <ac:spMk id="4" creationId="{1EC1856E-C0BB-43FA-AE5D-C679B030B760}"/>
          </ac:spMkLst>
        </pc:spChg>
        <pc:spChg chg="mod">
          <ac:chgData name="liu junsong" userId="92db48b4477ba7f5" providerId="LiveId" clId="{D10C7B32-0EF2-4331-9E57-805D68516998}" dt="2019-11-18T14:07:42.819" v="2946" actId="20577"/>
          <ac:spMkLst>
            <pc:docMk/>
            <pc:sldMk cId="2498770289" sldId="375"/>
            <ac:spMk id="17" creationId="{AC54502C-F872-4063-BC64-692EFCEF2B43}"/>
          </ac:spMkLst>
        </pc:spChg>
        <pc:spChg chg="mod">
          <ac:chgData name="liu junsong" userId="92db48b4477ba7f5" providerId="LiveId" clId="{D10C7B32-0EF2-4331-9E57-805D68516998}" dt="2019-11-18T14:07:30.699" v="2932"/>
          <ac:spMkLst>
            <pc:docMk/>
            <pc:sldMk cId="2498770289" sldId="375"/>
            <ac:spMk id="18" creationId="{F15A1B7B-D5B4-4533-841E-18AACFD9ED1F}"/>
          </ac:spMkLst>
        </pc:spChg>
        <pc:spChg chg="mod">
          <ac:chgData name="liu junsong" userId="92db48b4477ba7f5" providerId="LiveId" clId="{D10C7B32-0EF2-4331-9E57-805D68516998}" dt="2019-11-18T14:08:14.922" v="2971" actId="207"/>
          <ac:spMkLst>
            <pc:docMk/>
            <pc:sldMk cId="2498770289" sldId="375"/>
            <ac:spMk id="19" creationId="{DC68D9A0-2DF4-4A33-95F3-7A49210120BA}"/>
          </ac:spMkLst>
        </pc:spChg>
        <pc:spChg chg="mod">
          <ac:chgData name="liu junsong" userId="92db48b4477ba7f5" providerId="LiveId" clId="{D10C7B32-0EF2-4331-9E57-805D68516998}" dt="2019-11-18T14:08:08.291" v="2970" actId="14100"/>
          <ac:spMkLst>
            <pc:docMk/>
            <pc:sldMk cId="2498770289" sldId="375"/>
            <ac:spMk id="20" creationId="{E73D0B11-4365-4651-BC8B-349BEB192678}"/>
          </ac:spMkLst>
        </pc:spChg>
        <pc:spChg chg="add mod">
          <ac:chgData name="liu junsong" userId="92db48b4477ba7f5" providerId="LiveId" clId="{D10C7B32-0EF2-4331-9E57-805D68516998}" dt="2019-11-18T14:08:30.453" v="2976" actId="20577"/>
          <ac:spMkLst>
            <pc:docMk/>
            <pc:sldMk cId="2498770289" sldId="375"/>
            <ac:spMk id="21" creationId="{0C6ED896-4697-4A0A-B7AB-D046388ECB3F}"/>
          </ac:spMkLst>
        </pc:spChg>
        <pc:cxnChg chg="add mod">
          <ac:chgData name="liu junsong" userId="92db48b4477ba7f5" providerId="LiveId" clId="{D10C7B32-0EF2-4331-9E57-805D68516998}" dt="2019-11-18T14:08:42.297" v="2977" actId="11529"/>
          <ac:cxnSpMkLst>
            <pc:docMk/>
            <pc:sldMk cId="2498770289" sldId="375"/>
            <ac:cxnSpMk id="10" creationId="{2B1E5DD0-D8E6-4395-8A08-96E5753443D7}"/>
          </ac:cxnSpMkLst>
        </pc:cxnChg>
        <pc:cxnChg chg="mod">
          <ac:chgData name="liu junsong" userId="92db48b4477ba7f5" providerId="LiveId" clId="{D10C7B32-0EF2-4331-9E57-805D68516998}" dt="2019-11-18T14:08:08.291" v="2970" actId="14100"/>
          <ac:cxnSpMkLst>
            <pc:docMk/>
            <pc:sldMk cId="2498770289" sldId="375"/>
            <ac:cxnSpMk id="26" creationId="{07D3FF9F-7AB3-400B-9363-CF6FB9788FAB}"/>
          </ac:cxnSpMkLst>
        </pc:cxnChg>
      </pc:sldChg>
      <pc:sldChg chg="modSp">
        <pc:chgData name="liu junsong" userId="92db48b4477ba7f5" providerId="LiveId" clId="{D10C7B32-0EF2-4331-9E57-805D68516998}" dt="2019-11-18T14:08:56.524" v="2987" actId="20577"/>
        <pc:sldMkLst>
          <pc:docMk/>
          <pc:sldMk cId="1570311495" sldId="376"/>
        </pc:sldMkLst>
        <pc:spChg chg="mod">
          <ac:chgData name="liu junsong" userId="92db48b4477ba7f5" providerId="LiveId" clId="{D10C7B32-0EF2-4331-9E57-805D68516998}" dt="2019-11-18T14:08:56.524" v="2987" actId="20577"/>
          <ac:spMkLst>
            <pc:docMk/>
            <pc:sldMk cId="1570311495" sldId="376"/>
            <ac:spMk id="2" creationId="{33416F1B-210E-411D-89C1-81886C797627}"/>
          </ac:spMkLst>
        </pc:spChg>
      </pc:sldChg>
      <pc:sldChg chg="del">
        <pc:chgData name="liu junsong" userId="92db48b4477ba7f5" providerId="LiveId" clId="{D10C7B32-0EF2-4331-9E57-805D68516998}" dt="2019-11-18T14:09:14.451" v="2988" actId="2696"/>
        <pc:sldMkLst>
          <pc:docMk/>
          <pc:sldMk cId="2630354892" sldId="377"/>
        </pc:sldMkLst>
      </pc:sldChg>
      <pc:sldChg chg="addSp delSp modSp">
        <pc:chgData name="liu junsong" userId="92db48b4477ba7f5" providerId="LiveId" clId="{D10C7B32-0EF2-4331-9E57-805D68516998}" dt="2019-11-18T14:12:10.836" v="3007" actId="14100"/>
        <pc:sldMkLst>
          <pc:docMk/>
          <pc:sldMk cId="563288881" sldId="378"/>
        </pc:sldMkLst>
        <pc:spChg chg="mod">
          <ac:chgData name="liu junsong" userId="92db48b4477ba7f5" providerId="LiveId" clId="{D10C7B32-0EF2-4331-9E57-805D68516998}" dt="2019-11-18T14:12:01.409" v="3005" actId="20577"/>
          <ac:spMkLst>
            <pc:docMk/>
            <pc:sldMk cId="563288881" sldId="378"/>
            <ac:spMk id="2" creationId="{B835E641-20FA-40FA-8A1C-C740D44FA7A9}"/>
          </ac:spMkLst>
        </pc:spChg>
        <pc:spChg chg="mod">
          <ac:chgData name="liu junsong" userId="92db48b4477ba7f5" providerId="LiveId" clId="{D10C7B32-0EF2-4331-9E57-805D68516998}" dt="2019-11-18T14:12:10.836" v="3007" actId="14100"/>
          <ac:spMkLst>
            <pc:docMk/>
            <pc:sldMk cId="563288881" sldId="378"/>
            <ac:spMk id="5" creationId="{05AE0A1B-14C6-4781-9538-D98D2D0BB42B}"/>
          </ac:spMkLst>
        </pc:spChg>
        <pc:spChg chg="del">
          <ac:chgData name="liu junsong" userId="92db48b4477ba7f5" providerId="LiveId" clId="{D10C7B32-0EF2-4331-9E57-805D68516998}" dt="2019-11-18T14:11:43.925" v="2993" actId="478"/>
          <ac:spMkLst>
            <pc:docMk/>
            <pc:sldMk cId="563288881" sldId="378"/>
            <ac:spMk id="6" creationId="{D91141C7-0A4D-4E1D-ADB6-9D5FFAFA5DA9}"/>
          </ac:spMkLst>
        </pc:spChg>
        <pc:picChg chg="del">
          <ac:chgData name="liu junsong" userId="92db48b4477ba7f5" providerId="LiveId" clId="{D10C7B32-0EF2-4331-9E57-805D68516998}" dt="2019-11-18T14:11:18.178" v="2989" actId="478"/>
          <ac:picMkLst>
            <pc:docMk/>
            <pc:sldMk cId="563288881" sldId="378"/>
            <ac:picMk id="4" creationId="{1322E6E5-79FC-45F6-9370-6C948F6232CC}"/>
          </ac:picMkLst>
        </pc:picChg>
        <pc:picChg chg="add mod ord">
          <ac:chgData name="liu junsong" userId="92db48b4477ba7f5" providerId="LiveId" clId="{D10C7B32-0EF2-4331-9E57-805D68516998}" dt="2019-11-18T14:11:55.146" v="2995" actId="1076"/>
          <ac:picMkLst>
            <pc:docMk/>
            <pc:sldMk cId="563288881" sldId="378"/>
            <ac:picMk id="7" creationId="{E065B4EB-5E7D-4D54-A40A-CAC7821ED65C}"/>
          </ac:picMkLst>
        </pc:picChg>
      </pc:sldChg>
      <pc:sldChg chg="addSp delSp modSp">
        <pc:chgData name="liu junsong" userId="92db48b4477ba7f5" providerId="LiveId" clId="{D10C7B32-0EF2-4331-9E57-805D68516998}" dt="2019-11-18T14:14:16.299" v="3039" actId="20577"/>
        <pc:sldMkLst>
          <pc:docMk/>
          <pc:sldMk cId="980978219" sldId="379"/>
        </pc:sldMkLst>
        <pc:spChg chg="mod">
          <ac:chgData name="liu junsong" userId="92db48b4477ba7f5" providerId="LiveId" clId="{D10C7B32-0EF2-4331-9E57-805D68516998}" dt="2019-11-18T14:14:16.299" v="3039" actId="20577"/>
          <ac:spMkLst>
            <pc:docMk/>
            <pc:sldMk cId="980978219" sldId="379"/>
            <ac:spMk id="2" creationId="{45B38121-2F96-4399-A7CB-860DDE421CEB}"/>
          </ac:spMkLst>
        </pc:spChg>
        <pc:spChg chg="mod">
          <ac:chgData name="liu junsong" userId="92db48b4477ba7f5" providerId="LiveId" clId="{D10C7B32-0EF2-4331-9E57-805D68516998}" dt="2019-11-18T14:13:08.801" v="3016" actId="1076"/>
          <ac:spMkLst>
            <pc:docMk/>
            <pc:sldMk cId="980978219" sldId="379"/>
            <ac:spMk id="5" creationId="{BAA38A1F-5959-4F10-B77B-9F5E17D5CCF7}"/>
          </ac:spMkLst>
        </pc:spChg>
        <pc:picChg chg="del">
          <ac:chgData name="liu junsong" userId="92db48b4477ba7f5" providerId="LiveId" clId="{D10C7B32-0EF2-4331-9E57-805D68516998}" dt="2019-11-18T14:12:38.230" v="3008" actId="478"/>
          <ac:picMkLst>
            <pc:docMk/>
            <pc:sldMk cId="980978219" sldId="379"/>
            <ac:picMk id="4" creationId="{1D8F771D-3FB8-4F0E-9059-CD4F639EE04D}"/>
          </ac:picMkLst>
        </pc:picChg>
        <pc:picChg chg="add mod ord">
          <ac:chgData name="liu junsong" userId="92db48b4477ba7f5" providerId="LiveId" clId="{D10C7B32-0EF2-4331-9E57-805D68516998}" dt="2019-11-18T14:13:03.977" v="3015" actId="1076"/>
          <ac:picMkLst>
            <pc:docMk/>
            <pc:sldMk cId="980978219" sldId="379"/>
            <ac:picMk id="6" creationId="{22B714AF-44A4-42D2-ADCF-18332C044459}"/>
          </ac:picMkLst>
        </pc:picChg>
      </pc:sldChg>
      <pc:sldChg chg="addSp delSp modSp">
        <pc:chgData name="liu junsong" userId="92db48b4477ba7f5" providerId="LiveId" clId="{D10C7B32-0EF2-4331-9E57-805D68516998}" dt="2019-11-18T14:14:57.108" v="3055" actId="1076"/>
        <pc:sldMkLst>
          <pc:docMk/>
          <pc:sldMk cId="3151859488" sldId="380"/>
        </pc:sldMkLst>
        <pc:spChg chg="mod">
          <ac:chgData name="liu junsong" userId="92db48b4477ba7f5" providerId="LiveId" clId="{D10C7B32-0EF2-4331-9E57-805D68516998}" dt="2019-11-18T14:14:25.119" v="3051" actId="20577"/>
          <ac:spMkLst>
            <pc:docMk/>
            <pc:sldMk cId="3151859488" sldId="380"/>
            <ac:spMk id="2" creationId="{8B74B5B3-3201-4743-AF6C-C7964DDC789C}"/>
          </ac:spMkLst>
        </pc:spChg>
        <pc:spChg chg="mod">
          <ac:chgData name="liu junsong" userId="92db48b4477ba7f5" providerId="LiveId" clId="{D10C7B32-0EF2-4331-9E57-805D68516998}" dt="2019-11-18T14:14:43.834" v="3053" actId="1076"/>
          <ac:spMkLst>
            <pc:docMk/>
            <pc:sldMk cId="3151859488" sldId="380"/>
            <ac:spMk id="5" creationId="{3FA72BEE-EB8F-487C-B99C-6FE575CF2230}"/>
          </ac:spMkLst>
        </pc:spChg>
        <pc:picChg chg="del">
          <ac:chgData name="liu junsong" userId="92db48b4477ba7f5" providerId="LiveId" clId="{D10C7B32-0EF2-4331-9E57-805D68516998}" dt="2019-11-18T14:13:38.205" v="3017" actId="478"/>
          <ac:picMkLst>
            <pc:docMk/>
            <pc:sldMk cId="3151859488" sldId="380"/>
            <ac:picMk id="4" creationId="{5448121A-615F-4E32-8CC5-0675BFE7D038}"/>
          </ac:picMkLst>
        </pc:picChg>
        <pc:picChg chg="add mod ord">
          <ac:chgData name="liu junsong" userId="92db48b4477ba7f5" providerId="LiveId" clId="{D10C7B32-0EF2-4331-9E57-805D68516998}" dt="2019-11-18T14:14:57.108" v="3055" actId="1076"/>
          <ac:picMkLst>
            <pc:docMk/>
            <pc:sldMk cId="3151859488" sldId="380"/>
            <ac:picMk id="6" creationId="{BEB99722-6200-4A67-B846-2A0B445F8898}"/>
          </ac:picMkLst>
        </pc:picChg>
      </pc:sldChg>
      <pc:sldChg chg="addSp delSp modSp">
        <pc:chgData name="liu junsong" userId="92db48b4477ba7f5" providerId="LiveId" clId="{D10C7B32-0EF2-4331-9E57-805D68516998}" dt="2019-11-18T14:16:34.064" v="3076" actId="1076"/>
        <pc:sldMkLst>
          <pc:docMk/>
          <pc:sldMk cId="357394702" sldId="381"/>
        </pc:sldMkLst>
        <pc:spChg chg="mod">
          <ac:chgData name="liu junsong" userId="92db48b4477ba7f5" providerId="LiveId" clId="{D10C7B32-0EF2-4331-9E57-805D68516998}" dt="2019-11-18T14:16:06.750" v="3072" actId="20577"/>
          <ac:spMkLst>
            <pc:docMk/>
            <pc:sldMk cId="357394702" sldId="381"/>
            <ac:spMk id="2" creationId="{889B57ED-F1B9-498B-9DB7-38F82D0380DA}"/>
          </ac:spMkLst>
        </pc:spChg>
        <pc:spChg chg="mod">
          <ac:chgData name="liu junsong" userId="92db48b4477ba7f5" providerId="LiveId" clId="{D10C7B32-0EF2-4331-9E57-805D68516998}" dt="2019-11-18T14:15:59.909" v="3062" actId="1076"/>
          <ac:spMkLst>
            <pc:docMk/>
            <pc:sldMk cId="357394702" sldId="381"/>
            <ac:spMk id="5" creationId="{9F33D61C-EF58-40C8-9FDF-C441E989E497}"/>
          </ac:spMkLst>
        </pc:spChg>
        <pc:picChg chg="del">
          <ac:chgData name="liu junsong" userId="92db48b4477ba7f5" providerId="LiveId" clId="{D10C7B32-0EF2-4331-9E57-805D68516998}" dt="2019-11-18T14:15:38.107" v="3056" actId="478"/>
          <ac:picMkLst>
            <pc:docMk/>
            <pc:sldMk cId="357394702" sldId="381"/>
            <ac:picMk id="4" creationId="{60FA81EC-0CDD-4250-8B52-AE519737C07C}"/>
          </ac:picMkLst>
        </pc:picChg>
        <pc:picChg chg="add mod ord">
          <ac:chgData name="liu junsong" userId="92db48b4477ba7f5" providerId="LiveId" clId="{D10C7B32-0EF2-4331-9E57-805D68516998}" dt="2019-11-18T14:16:34.064" v="3076" actId="1076"/>
          <ac:picMkLst>
            <pc:docMk/>
            <pc:sldMk cId="357394702" sldId="381"/>
            <ac:picMk id="6" creationId="{04166620-7BBB-4059-9FD0-0578825A0B16}"/>
          </ac:picMkLst>
        </pc:picChg>
      </pc:sldChg>
      <pc:sldChg chg="addSp delSp modSp">
        <pc:chgData name="liu junsong" userId="92db48b4477ba7f5" providerId="LiveId" clId="{D10C7B32-0EF2-4331-9E57-805D68516998}" dt="2019-11-18T14:18:30.568" v="3099" actId="20577"/>
        <pc:sldMkLst>
          <pc:docMk/>
          <pc:sldMk cId="662922882" sldId="382"/>
        </pc:sldMkLst>
        <pc:spChg chg="mod">
          <ac:chgData name="liu junsong" userId="92db48b4477ba7f5" providerId="LiveId" clId="{D10C7B32-0EF2-4331-9E57-805D68516998}" dt="2019-11-18T14:18:30.568" v="3099" actId="20577"/>
          <ac:spMkLst>
            <pc:docMk/>
            <pc:sldMk cId="662922882" sldId="382"/>
            <ac:spMk id="2" creationId="{3527ECFF-9BBD-4E0F-8966-C56F1C62827C}"/>
          </ac:spMkLst>
        </pc:spChg>
        <pc:spChg chg="mod">
          <ac:chgData name="liu junsong" userId="92db48b4477ba7f5" providerId="LiveId" clId="{D10C7B32-0EF2-4331-9E57-805D68516998}" dt="2019-11-18T14:17:22.764" v="3082" actId="1076"/>
          <ac:spMkLst>
            <pc:docMk/>
            <pc:sldMk cId="662922882" sldId="382"/>
            <ac:spMk id="5" creationId="{0650C525-72CC-478B-9984-ECAAAC4DE089}"/>
          </ac:spMkLst>
        </pc:spChg>
        <pc:picChg chg="del">
          <ac:chgData name="liu junsong" userId="92db48b4477ba7f5" providerId="LiveId" clId="{D10C7B32-0EF2-4331-9E57-805D68516998}" dt="2019-11-18T14:17:00.746" v="3077" actId="478"/>
          <ac:picMkLst>
            <pc:docMk/>
            <pc:sldMk cId="662922882" sldId="382"/>
            <ac:picMk id="4" creationId="{324700EB-D5E3-444F-8462-CB4437F406DF}"/>
          </ac:picMkLst>
        </pc:picChg>
        <pc:picChg chg="add mod ord">
          <ac:chgData name="liu junsong" userId="92db48b4477ba7f5" providerId="LiveId" clId="{D10C7B32-0EF2-4331-9E57-805D68516998}" dt="2019-11-18T14:17:20.060" v="3081" actId="167"/>
          <ac:picMkLst>
            <pc:docMk/>
            <pc:sldMk cId="662922882" sldId="382"/>
            <ac:picMk id="6" creationId="{A696B838-1CE8-449A-BB00-D1CBDF2CA9A7}"/>
          </ac:picMkLst>
        </pc:picChg>
      </pc:sldChg>
      <pc:sldChg chg="addSp delSp modSp">
        <pc:chgData name="liu junsong" userId="92db48b4477ba7f5" providerId="LiveId" clId="{D10C7B32-0EF2-4331-9E57-805D68516998}" dt="2019-11-18T14:18:39.244" v="3111" actId="20577"/>
        <pc:sldMkLst>
          <pc:docMk/>
          <pc:sldMk cId="2318430092" sldId="383"/>
        </pc:sldMkLst>
        <pc:spChg chg="mod">
          <ac:chgData name="liu junsong" userId="92db48b4477ba7f5" providerId="LiveId" clId="{D10C7B32-0EF2-4331-9E57-805D68516998}" dt="2019-11-18T14:18:39.244" v="3111" actId="20577"/>
          <ac:spMkLst>
            <pc:docMk/>
            <pc:sldMk cId="2318430092" sldId="383"/>
            <ac:spMk id="2" creationId="{F445EF93-F0B9-446D-AE22-8AC26F2260CC}"/>
          </ac:spMkLst>
        </pc:spChg>
        <pc:spChg chg="mod">
          <ac:chgData name="liu junsong" userId="92db48b4477ba7f5" providerId="LiveId" clId="{D10C7B32-0EF2-4331-9E57-805D68516998}" dt="2019-11-18T14:18:18.625" v="3089" actId="1076"/>
          <ac:spMkLst>
            <pc:docMk/>
            <pc:sldMk cId="2318430092" sldId="383"/>
            <ac:spMk id="5" creationId="{B417652F-3DDB-416E-9838-DC45C5CBE698}"/>
          </ac:spMkLst>
        </pc:spChg>
        <pc:picChg chg="del">
          <ac:chgData name="liu junsong" userId="92db48b4477ba7f5" providerId="LiveId" clId="{D10C7B32-0EF2-4331-9E57-805D68516998}" dt="2019-11-18T14:17:52.535" v="3083" actId="478"/>
          <ac:picMkLst>
            <pc:docMk/>
            <pc:sldMk cId="2318430092" sldId="383"/>
            <ac:picMk id="4" creationId="{07A42B96-3605-4DC3-AFFA-B3A8C513ECD5}"/>
          </ac:picMkLst>
        </pc:picChg>
        <pc:picChg chg="add mod ord">
          <ac:chgData name="liu junsong" userId="92db48b4477ba7f5" providerId="LiveId" clId="{D10C7B32-0EF2-4331-9E57-805D68516998}" dt="2019-11-18T14:18:14.952" v="3088" actId="167"/>
          <ac:picMkLst>
            <pc:docMk/>
            <pc:sldMk cId="2318430092" sldId="383"/>
            <ac:picMk id="6" creationId="{66237B0D-619C-439E-9337-A5CD5E1B62EA}"/>
          </ac:picMkLst>
        </pc:picChg>
      </pc:sldChg>
      <pc:sldChg chg="addSp delSp modSp">
        <pc:chgData name="liu junsong" userId="92db48b4477ba7f5" providerId="LiveId" clId="{D10C7B32-0EF2-4331-9E57-805D68516998}" dt="2019-11-18T14:19:35.024" v="3124" actId="1076"/>
        <pc:sldMkLst>
          <pc:docMk/>
          <pc:sldMk cId="796143217" sldId="384"/>
        </pc:sldMkLst>
        <pc:spChg chg="mod">
          <ac:chgData name="liu junsong" userId="92db48b4477ba7f5" providerId="LiveId" clId="{D10C7B32-0EF2-4331-9E57-805D68516998}" dt="2019-11-18T14:18:54.643" v="3121" actId="20577"/>
          <ac:spMkLst>
            <pc:docMk/>
            <pc:sldMk cId="796143217" sldId="384"/>
            <ac:spMk id="2" creationId="{0CD292BD-1F4D-44BA-93C2-69F0BD192D37}"/>
          </ac:spMkLst>
        </pc:spChg>
        <pc:picChg chg="del">
          <ac:chgData name="liu junsong" userId="92db48b4477ba7f5" providerId="LiveId" clId="{D10C7B32-0EF2-4331-9E57-805D68516998}" dt="2019-11-18T14:19:30.654" v="3122" actId="478"/>
          <ac:picMkLst>
            <pc:docMk/>
            <pc:sldMk cId="796143217" sldId="384"/>
            <ac:picMk id="4" creationId="{B70AF876-570C-4E47-AAFF-051E05766844}"/>
          </ac:picMkLst>
        </pc:picChg>
        <pc:picChg chg="add mod">
          <ac:chgData name="liu junsong" userId="92db48b4477ba7f5" providerId="LiveId" clId="{D10C7B32-0EF2-4331-9E57-805D68516998}" dt="2019-11-18T14:19:35.024" v="3124" actId="1076"/>
          <ac:picMkLst>
            <pc:docMk/>
            <pc:sldMk cId="796143217" sldId="384"/>
            <ac:picMk id="5" creationId="{AEE67899-E0FF-4A4A-9464-D9AA105BFF7F}"/>
          </ac:picMkLst>
        </pc:picChg>
      </pc:sldChg>
      <pc:sldChg chg="addSp delSp modSp">
        <pc:chgData name="liu junsong" userId="92db48b4477ba7f5" providerId="LiveId" clId="{D10C7B32-0EF2-4331-9E57-805D68516998}" dt="2019-11-18T14:20:07.267" v="3137" actId="1076"/>
        <pc:sldMkLst>
          <pc:docMk/>
          <pc:sldMk cId="738604101" sldId="385"/>
        </pc:sldMkLst>
        <pc:spChg chg="mod">
          <ac:chgData name="liu junsong" userId="92db48b4477ba7f5" providerId="LiveId" clId="{D10C7B32-0EF2-4331-9E57-805D68516998}" dt="2019-11-18T14:19:44.084" v="3134" actId="20577"/>
          <ac:spMkLst>
            <pc:docMk/>
            <pc:sldMk cId="738604101" sldId="385"/>
            <ac:spMk id="2" creationId="{1C23CE27-4659-4AF1-B301-373FFF42CF13}"/>
          </ac:spMkLst>
        </pc:spChg>
        <pc:picChg chg="del">
          <ac:chgData name="liu junsong" userId="92db48b4477ba7f5" providerId="LiveId" clId="{D10C7B32-0EF2-4331-9E57-805D68516998}" dt="2019-11-18T14:20:00.902" v="3135" actId="478"/>
          <ac:picMkLst>
            <pc:docMk/>
            <pc:sldMk cId="738604101" sldId="385"/>
            <ac:picMk id="4" creationId="{38FBAD72-D2DB-4B61-A30D-E3FE8940BDDF}"/>
          </ac:picMkLst>
        </pc:picChg>
        <pc:picChg chg="add mod">
          <ac:chgData name="liu junsong" userId="92db48b4477ba7f5" providerId="LiveId" clId="{D10C7B32-0EF2-4331-9E57-805D68516998}" dt="2019-11-18T14:20:07.267" v="3137" actId="1076"/>
          <ac:picMkLst>
            <pc:docMk/>
            <pc:sldMk cId="738604101" sldId="385"/>
            <ac:picMk id="5" creationId="{FE2808EC-8FC3-4872-8B52-2FB32F0231D5}"/>
          </ac:picMkLst>
        </pc:picChg>
      </pc:sldChg>
      <pc:sldChg chg="addSp delSp modSp">
        <pc:chgData name="liu junsong" userId="92db48b4477ba7f5" providerId="LiveId" clId="{D10C7B32-0EF2-4331-9E57-805D68516998}" dt="2019-11-18T14:21:08.599" v="3153" actId="20577"/>
        <pc:sldMkLst>
          <pc:docMk/>
          <pc:sldMk cId="2665986046" sldId="386"/>
        </pc:sldMkLst>
        <pc:spChg chg="mod">
          <ac:chgData name="liu junsong" userId="92db48b4477ba7f5" providerId="LiveId" clId="{D10C7B32-0EF2-4331-9E57-805D68516998}" dt="2019-11-18T14:21:08.599" v="3153" actId="20577"/>
          <ac:spMkLst>
            <pc:docMk/>
            <pc:sldMk cId="2665986046" sldId="386"/>
            <ac:spMk id="2" creationId="{279A87E4-5472-460D-AAA4-874956107C12}"/>
          </ac:spMkLst>
        </pc:spChg>
        <pc:picChg chg="del">
          <ac:chgData name="liu junsong" userId="92db48b4477ba7f5" providerId="LiveId" clId="{D10C7B32-0EF2-4331-9E57-805D68516998}" dt="2019-11-18T14:20:26.253" v="3138" actId="478"/>
          <ac:picMkLst>
            <pc:docMk/>
            <pc:sldMk cId="2665986046" sldId="386"/>
            <ac:picMk id="4" creationId="{BA08AB57-720E-4869-A72B-FB158A54045B}"/>
          </ac:picMkLst>
        </pc:picChg>
        <pc:picChg chg="add mod">
          <ac:chgData name="liu junsong" userId="92db48b4477ba7f5" providerId="LiveId" clId="{D10C7B32-0EF2-4331-9E57-805D68516998}" dt="2019-11-18T14:20:30.792" v="3140" actId="1076"/>
          <ac:picMkLst>
            <pc:docMk/>
            <pc:sldMk cId="2665986046" sldId="386"/>
            <ac:picMk id="5" creationId="{F3DD5F8C-6251-4929-BDA6-7155C37F933A}"/>
          </ac:picMkLst>
        </pc:picChg>
      </pc:sldChg>
      <pc:sldChg chg="addSp delSp modSp">
        <pc:chgData name="liu junsong" userId="92db48b4477ba7f5" providerId="LiveId" clId="{D10C7B32-0EF2-4331-9E57-805D68516998}" dt="2019-11-18T14:21:17.341" v="3163" actId="20577"/>
        <pc:sldMkLst>
          <pc:docMk/>
          <pc:sldMk cId="566901034" sldId="387"/>
        </pc:sldMkLst>
        <pc:spChg chg="mod">
          <ac:chgData name="liu junsong" userId="92db48b4477ba7f5" providerId="LiveId" clId="{D10C7B32-0EF2-4331-9E57-805D68516998}" dt="2019-11-18T14:21:17.341" v="3163" actId="20577"/>
          <ac:spMkLst>
            <pc:docMk/>
            <pc:sldMk cId="566901034" sldId="387"/>
            <ac:spMk id="2" creationId="{677DF5BD-AD7B-4D2B-BD19-663048E3AD30}"/>
          </ac:spMkLst>
        </pc:spChg>
        <pc:picChg chg="del">
          <ac:chgData name="liu junsong" userId="92db48b4477ba7f5" providerId="LiveId" clId="{D10C7B32-0EF2-4331-9E57-805D68516998}" dt="2019-11-18T14:20:52.945" v="3141" actId="478"/>
          <ac:picMkLst>
            <pc:docMk/>
            <pc:sldMk cId="566901034" sldId="387"/>
            <ac:picMk id="4" creationId="{27F91B6D-CB6D-4D7B-A07D-BD57CA1BC955}"/>
          </ac:picMkLst>
        </pc:picChg>
        <pc:picChg chg="add mod">
          <ac:chgData name="liu junsong" userId="92db48b4477ba7f5" providerId="LiveId" clId="{D10C7B32-0EF2-4331-9E57-805D68516998}" dt="2019-11-18T14:20:57.606" v="3143" actId="1076"/>
          <ac:picMkLst>
            <pc:docMk/>
            <pc:sldMk cId="566901034" sldId="387"/>
            <ac:picMk id="5" creationId="{E5770A51-A12C-4E70-94A8-7B1AD8985F06}"/>
          </ac:picMkLst>
        </pc:picChg>
      </pc:sldChg>
      <pc:sldChg chg="modSp">
        <pc:chgData name="liu junsong" userId="92db48b4477ba7f5" providerId="LiveId" clId="{D10C7B32-0EF2-4331-9E57-805D68516998}" dt="2019-11-18T14:21:47.649" v="3177" actId="6549"/>
        <pc:sldMkLst>
          <pc:docMk/>
          <pc:sldMk cId="4167385341" sldId="388"/>
        </pc:sldMkLst>
        <pc:spChg chg="mod">
          <ac:chgData name="liu junsong" userId="92db48b4477ba7f5" providerId="LiveId" clId="{D10C7B32-0EF2-4331-9E57-805D68516998}" dt="2019-11-18T14:21:32.557" v="3173" actId="20577"/>
          <ac:spMkLst>
            <pc:docMk/>
            <pc:sldMk cId="4167385341" sldId="388"/>
            <ac:spMk id="2" creationId="{C1DE954B-C671-48AB-8536-53901F2CD284}"/>
          </ac:spMkLst>
        </pc:spChg>
        <pc:spChg chg="mod">
          <ac:chgData name="liu junsong" userId="92db48b4477ba7f5" providerId="LiveId" clId="{D10C7B32-0EF2-4331-9E57-805D68516998}" dt="2019-11-18T14:21:47.649" v="3177" actId="6549"/>
          <ac:spMkLst>
            <pc:docMk/>
            <pc:sldMk cId="4167385341" sldId="388"/>
            <ac:spMk id="3" creationId="{415CD0FD-B657-405A-BB60-A8FE876F2AE6}"/>
          </ac:spMkLst>
        </pc:spChg>
      </pc:sldChg>
      <pc:sldChg chg="del">
        <pc:chgData name="liu junsong" userId="92db48b4477ba7f5" providerId="LiveId" clId="{D10C7B32-0EF2-4331-9E57-805D68516998}" dt="2019-11-18T14:22:01.539" v="3178" actId="2696"/>
        <pc:sldMkLst>
          <pc:docMk/>
          <pc:sldMk cId="4236032037" sldId="3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5665F2-1A8E-43AA-B4C5-0EFD99F5F6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怎样实现动态界面（</a:t>
            </a:r>
            <a:r>
              <a:rPr lang="en-US" altLang="zh-CN" dirty="0"/>
              <a:t>C/S</a:t>
            </a:r>
            <a:r>
              <a:rPr lang="zh-CN" altLang="en-US" dirty="0"/>
              <a:t>和</a:t>
            </a:r>
            <a:r>
              <a:rPr lang="en-US" altLang="zh-CN" dirty="0"/>
              <a:t>B/S</a:t>
            </a:r>
            <a:r>
              <a:rPr lang="zh-CN" altLang="en-US" dirty="0"/>
              <a:t>方式）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94E0C86-921A-45DF-99D9-827725F7B9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2020-01-30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1455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1CFDE-A6C1-4A2F-A3E0-7C4AC0F1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WebDW2.0</a:t>
            </a:r>
            <a:r>
              <a:rPr lang="zh-CN" altLang="en-US" dirty="0"/>
              <a:t>的系统架构（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3510A36-BABA-4210-AB39-40A2BF1B7B28}"/>
              </a:ext>
            </a:extLst>
          </p:cNvPr>
          <p:cNvSpPr/>
          <p:nvPr/>
        </p:nvSpPr>
        <p:spPr>
          <a:xfrm>
            <a:off x="4964954" y="5797690"/>
            <a:ext cx="1921565" cy="794124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数据窗口文件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51CC0096-8F6C-4A5B-9BFE-F3CA154B2092}"/>
              </a:ext>
            </a:extLst>
          </p:cNvPr>
          <p:cNvSpPr/>
          <p:nvPr/>
        </p:nvSpPr>
        <p:spPr>
          <a:xfrm>
            <a:off x="530087" y="2945298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-VB client</a:t>
            </a:r>
            <a:endParaRPr lang="zh-CN" altLang="en-US" sz="1400" dirty="0"/>
          </a:p>
        </p:txBody>
      </p:sp>
      <p:sp>
        <p:nvSpPr>
          <p:cNvPr id="6" name="流程图: 可选过程 5">
            <a:extLst>
              <a:ext uri="{FF2B5EF4-FFF2-40B4-BE49-F238E27FC236}">
                <a16:creationId xmlns:a16="http://schemas.microsoft.com/office/drawing/2014/main" id="{9C9EACE7-CEE6-4D11-92C5-7334D39EF4E0}"/>
              </a:ext>
            </a:extLst>
          </p:cNvPr>
          <p:cNvSpPr/>
          <p:nvPr/>
        </p:nvSpPr>
        <p:spPr>
          <a:xfrm>
            <a:off x="3407824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-JAVA</a:t>
            </a:r>
            <a:endParaRPr lang="zh-CN" altLang="en-US" sz="1400" dirty="0"/>
          </a:p>
        </p:txBody>
      </p:sp>
      <p:sp>
        <p:nvSpPr>
          <p:cNvPr id="7" name="流程图: 可选过程 6">
            <a:extLst>
              <a:ext uri="{FF2B5EF4-FFF2-40B4-BE49-F238E27FC236}">
                <a16:creationId xmlns:a16="http://schemas.microsoft.com/office/drawing/2014/main" id="{7FA254B8-C065-4D7D-8112-38E3C4A19342}"/>
              </a:ext>
            </a:extLst>
          </p:cNvPr>
          <p:cNvSpPr/>
          <p:nvPr/>
        </p:nvSpPr>
        <p:spPr>
          <a:xfrm>
            <a:off x="6285561" y="2945297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-JS</a:t>
            </a:r>
            <a:endParaRPr lang="zh-CN" altLang="en-US" sz="1400" dirty="0"/>
          </a:p>
        </p:txBody>
      </p:sp>
      <p:sp>
        <p:nvSpPr>
          <p:cNvPr id="8" name="流程图: 可选过程 7">
            <a:extLst>
              <a:ext uri="{FF2B5EF4-FFF2-40B4-BE49-F238E27FC236}">
                <a16:creationId xmlns:a16="http://schemas.microsoft.com/office/drawing/2014/main" id="{212866D8-167E-4AD2-BB0F-143F2D75CA43}"/>
              </a:ext>
            </a:extLst>
          </p:cNvPr>
          <p:cNvSpPr/>
          <p:nvPr/>
        </p:nvSpPr>
        <p:spPr>
          <a:xfrm>
            <a:off x="9163298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-python</a:t>
            </a:r>
            <a:endParaRPr lang="zh-CN" altLang="en-US" sz="1400" dirty="0"/>
          </a:p>
        </p:txBody>
      </p:sp>
      <p:sp>
        <p:nvSpPr>
          <p:cNvPr id="9" name="流程图: 可选过程 8">
            <a:extLst>
              <a:ext uri="{FF2B5EF4-FFF2-40B4-BE49-F238E27FC236}">
                <a16:creationId xmlns:a16="http://schemas.microsoft.com/office/drawing/2014/main" id="{D6109CEC-3930-481A-8102-10D5B5547041}"/>
              </a:ext>
            </a:extLst>
          </p:cNvPr>
          <p:cNvSpPr/>
          <p:nvPr/>
        </p:nvSpPr>
        <p:spPr>
          <a:xfrm>
            <a:off x="2928730" y="4358310"/>
            <a:ext cx="6387547" cy="9690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-Server V2.0</a:t>
            </a:r>
          </a:p>
          <a:p>
            <a:pPr algn="ctr"/>
            <a:r>
              <a:rPr lang="zh-CN" altLang="en-US" sz="1400" dirty="0"/>
              <a:t>（数据窗口文件的解析工作在后端完成，前端不会直接获取数据窗口定义文件，得到的已经是一个标准化的界面定义字符串，前端仅负责进行界面渲染，不用解析了）</a:t>
            </a:r>
          </a:p>
        </p:txBody>
      </p: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0FB3060-2E7F-4DC7-9982-E85B9D98EF1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16200000" flipH="1">
            <a:off x="3602750" y="1838556"/>
            <a:ext cx="706048" cy="43334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BE835458-3A26-4BC3-953D-8C555DB5393E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rot="16200000" flipH="1">
            <a:off x="5041617" y="3277423"/>
            <a:ext cx="706050" cy="145572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E6BD69B6-CC70-4C71-AF15-8012BD5AE0F6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rot="5400000">
            <a:off x="6480487" y="3294278"/>
            <a:ext cx="706049" cy="142201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E557BDF2-C956-456A-9748-A345D8E5E9AB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7919355" y="1855410"/>
            <a:ext cx="706050" cy="42997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73EB54E4-E378-4E3C-9E06-D90CA1688E55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5855061" y="5530247"/>
            <a:ext cx="470316" cy="6457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对话气泡: 矩形 33">
            <a:extLst>
              <a:ext uri="{FF2B5EF4-FFF2-40B4-BE49-F238E27FC236}">
                <a16:creationId xmlns:a16="http://schemas.microsoft.com/office/drawing/2014/main" id="{FE06AA71-CC89-4C52-8197-720751C4F990}"/>
              </a:ext>
            </a:extLst>
          </p:cNvPr>
          <p:cNvSpPr/>
          <p:nvPr/>
        </p:nvSpPr>
        <p:spPr>
          <a:xfrm>
            <a:off x="1444487" y="5797690"/>
            <a:ext cx="1963337" cy="794124"/>
          </a:xfrm>
          <a:prstGeom prst="wedgeRectCallout">
            <a:avLst>
              <a:gd name="adj1" fmla="val 42615"/>
              <a:gd name="adj2" fmla="val -1025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界面文件读取</a:t>
            </a:r>
            <a:endParaRPr lang="en-US" altLang="zh-CN" sz="1600" dirty="0"/>
          </a:p>
          <a:p>
            <a:pPr algn="ctr"/>
            <a:r>
              <a:rPr lang="en-US" altLang="zh-CN" sz="1600" dirty="0"/>
              <a:t>+</a:t>
            </a:r>
          </a:p>
          <a:p>
            <a:pPr algn="ctr"/>
            <a:r>
              <a:rPr lang="zh-CN" altLang="en-US" sz="1600" dirty="0"/>
              <a:t>界面文件解析</a:t>
            </a:r>
          </a:p>
        </p:txBody>
      </p:sp>
      <p:sp>
        <p:nvSpPr>
          <p:cNvPr id="35" name="对话气泡: 矩形 34">
            <a:extLst>
              <a:ext uri="{FF2B5EF4-FFF2-40B4-BE49-F238E27FC236}">
                <a16:creationId xmlns:a16="http://schemas.microsoft.com/office/drawing/2014/main" id="{FDEDAC15-F9B8-43CA-8E64-B97FC9FDB06E}"/>
              </a:ext>
            </a:extLst>
          </p:cNvPr>
          <p:cNvSpPr/>
          <p:nvPr/>
        </p:nvSpPr>
        <p:spPr>
          <a:xfrm>
            <a:off x="530087" y="4358308"/>
            <a:ext cx="1736035" cy="558620"/>
          </a:xfrm>
          <a:prstGeom prst="wedgeRectCallout">
            <a:avLst>
              <a:gd name="adj1" fmla="val -30757"/>
              <a:gd name="adj2" fmla="val -1699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界面渲染</a:t>
            </a:r>
          </a:p>
        </p:txBody>
      </p:sp>
    </p:spTree>
    <p:extLst>
      <p:ext uri="{BB962C8B-B14F-4D97-AF65-F5344CB8AC3E}">
        <p14:creationId xmlns:p14="http://schemas.microsoft.com/office/powerpoint/2010/main" val="121409270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416B4-4ADF-439D-A61F-646058B6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客户端尚未完成的工作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955BE-F0AB-4615-8575-B8730108C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各界面元素的界面监听</a:t>
            </a:r>
            <a:endParaRPr lang="en-US" altLang="zh-CN" dirty="0"/>
          </a:p>
          <a:p>
            <a:r>
              <a:rPr lang="zh-CN" altLang="en-US" dirty="0"/>
              <a:t>未来根据具体项目需要来进行功能的丰富和扩展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0035485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340628" y="3429000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340625" y="3893581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340625" y="445694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JAVA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917094" y="491097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917091" y="529270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客户端的技术选型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CFDDE1-3B9D-411A-814F-9A5E7F898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624" y="489641"/>
            <a:ext cx="4717775" cy="189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1895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392959339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35056"/>
              </p:ext>
            </p:extLst>
          </p:nvPr>
        </p:nvGraphicFramePr>
        <p:xfrm>
          <a:off x="525668" y="2190659"/>
          <a:ext cx="11140664" cy="413838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JAVA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相关类库支持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数据读取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java.net</a:t>
                      </a:r>
                      <a:r>
                        <a:rPr lang="zh-CN" altLang="en-US" sz="1600" dirty="0"/>
                        <a:t>包来进行标准网络读取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选用</a:t>
                      </a:r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标准库</a:t>
                      </a:r>
                      <a:r>
                        <a:rPr lang="en-US" altLang="zh-CN" sz="1600" dirty="0"/>
                        <a:t>Swing</a:t>
                      </a:r>
                      <a:r>
                        <a:rPr lang="zh-CN" altLang="en-US" sz="1600" dirty="0"/>
                        <a:t>来做渲染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元素支持事件回调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是基于</a:t>
                      </a:r>
                      <a:r>
                        <a:rPr lang="en-US" altLang="zh-CN" sz="1600" dirty="0"/>
                        <a:t>windows</a:t>
                      </a:r>
                      <a:r>
                        <a:rPr lang="zh-CN" altLang="en-US" sz="1600" dirty="0"/>
                        <a:t>的事件机制进行封装处理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是跨平台的事件处理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小型项目用函数比较简单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大型项目用对象比较简单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封装为标准类库来调用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3036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java.net.*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JsonObject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java.swing.*</a:t>
            </a:r>
            <a:endParaRPr lang="zh-CN" altLang="en-US" dirty="0"/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916367" y="5685183"/>
            <a:ext cx="186481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第三方标准库</a:t>
            </a:r>
          </a:p>
        </p:txBody>
      </p:sp>
    </p:spTree>
    <p:extLst>
      <p:ext uri="{BB962C8B-B14F-4D97-AF65-F5344CB8AC3E}">
        <p14:creationId xmlns:p14="http://schemas.microsoft.com/office/powerpoint/2010/main" val="160541125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116828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转换为本地</a:t>
            </a:r>
            <a:r>
              <a:rPr lang="en-US" altLang="zh-CN" dirty="0"/>
              <a:t>UI</a:t>
            </a:r>
            <a:r>
              <a:rPr lang="zh-CN" altLang="en-US" dirty="0"/>
              <a:t>元素定义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本地</a:t>
            </a:r>
            <a:r>
              <a:rPr lang="en-US" altLang="zh-CN" dirty="0"/>
              <a:t>UI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 flipV="1">
            <a:off x="2768841" y="4444171"/>
            <a:ext cx="407068" cy="261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18194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65D62C-4E6C-40CA-8597-3C9E0C0C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D0FF475-6847-4F6D-AFA1-4A511E08B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93" y="1588712"/>
            <a:ext cx="8761413" cy="52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2350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316F7D-30A9-466B-97BC-4CD32644D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4F93A9F-E8EA-477F-B9DE-C1F7989B4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917" y="1720401"/>
            <a:ext cx="8542450" cy="513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3386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47A85-8FD0-489F-BACB-B9C8A2124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9D34F4A-C291-4C59-9999-3C8FF6ECC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746" y="1991645"/>
            <a:ext cx="8091443" cy="486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8889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EB249-8C4F-4C69-8330-841F8E722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0B02F4-3D80-4A45-80E3-53F15BA6E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841" y="1680632"/>
            <a:ext cx="8545638" cy="513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4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1CFDE-A6C1-4A2F-A3E0-7C4AC0F1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WebDW2.0</a:t>
            </a:r>
            <a:r>
              <a:rPr lang="zh-CN" altLang="en-US" dirty="0"/>
              <a:t>的系统架构（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3510A36-BABA-4210-AB39-40A2BF1B7B28}"/>
              </a:ext>
            </a:extLst>
          </p:cNvPr>
          <p:cNvSpPr/>
          <p:nvPr/>
        </p:nvSpPr>
        <p:spPr>
          <a:xfrm>
            <a:off x="4964954" y="5797690"/>
            <a:ext cx="1921565" cy="794124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数据窗口文件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51CC0096-8F6C-4A5B-9BFE-F3CA154B2092}"/>
              </a:ext>
            </a:extLst>
          </p:cNvPr>
          <p:cNvSpPr/>
          <p:nvPr/>
        </p:nvSpPr>
        <p:spPr>
          <a:xfrm>
            <a:off x="530086" y="2864494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VB UI</a:t>
            </a:r>
            <a:r>
              <a:rPr lang="zh-CN" altLang="en-US" sz="1400" dirty="0"/>
              <a:t>元素库</a:t>
            </a:r>
          </a:p>
        </p:txBody>
      </p:sp>
      <p:sp>
        <p:nvSpPr>
          <p:cNvPr id="9" name="流程图: 可选过程 8">
            <a:extLst>
              <a:ext uri="{FF2B5EF4-FFF2-40B4-BE49-F238E27FC236}">
                <a16:creationId xmlns:a16="http://schemas.microsoft.com/office/drawing/2014/main" id="{D6109CEC-3930-481A-8102-10D5B5547041}"/>
              </a:ext>
            </a:extLst>
          </p:cNvPr>
          <p:cNvSpPr/>
          <p:nvPr/>
        </p:nvSpPr>
        <p:spPr>
          <a:xfrm>
            <a:off x="2864160" y="4546502"/>
            <a:ext cx="6387547" cy="9690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-Server V2.0</a:t>
            </a:r>
          </a:p>
          <a:p>
            <a:pPr algn="ctr"/>
            <a:r>
              <a:rPr lang="zh-CN" altLang="en-US" sz="1400" dirty="0"/>
              <a:t>（数据窗口文件的解析工作在后端完成，前端不会直接获取数据窗口定义文件，得到的已经是一个标准化的界面定义字符串，前端仅负责进行界面渲染，不用解析了）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73EB54E4-E378-4E3C-9E06-D90CA1688E55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5916872" y="5656628"/>
            <a:ext cx="282124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F76A4C-7419-44E7-B038-C7A77A7A9DF9}"/>
              </a:ext>
            </a:extLst>
          </p:cNvPr>
          <p:cNvSpPr/>
          <p:nvPr/>
        </p:nvSpPr>
        <p:spPr>
          <a:xfrm>
            <a:off x="518524" y="3914240"/>
            <a:ext cx="11445747" cy="43221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网络通讯服务</a:t>
            </a:r>
          </a:p>
        </p:txBody>
      </p:sp>
      <p:sp>
        <p:nvSpPr>
          <p:cNvPr id="19" name="流程图: 可选过程 18">
            <a:extLst>
              <a:ext uri="{FF2B5EF4-FFF2-40B4-BE49-F238E27FC236}">
                <a16:creationId xmlns:a16="http://schemas.microsoft.com/office/drawing/2014/main" id="{4B29A9BE-2F16-4010-BD13-B84D8C6E9F15}"/>
              </a:ext>
            </a:extLst>
          </p:cNvPr>
          <p:cNvSpPr/>
          <p:nvPr/>
        </p:nvSpPr>
        <p:spPr>
          <a:xfrm>
            <a:off x="530087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VB</a:t>
            </a:r>
            <a:r>
              <a:rPr lang="zh-CN" altLang="en-US" sz="1400" dirty="0"/>
              <a:t>绘图</a:t>
            </a:r>
          </a:p>
        </p:txBody>
      </p:sp>
      <p:sp>
        <p:nvSpPr>
          <p:cNvPr id="21" name="流程图: 可选过程 20">
            <a:extLst>
              <a:ext uri="{FF2B5EF4-FFF2-40B4-BE49-F238E27FC236}">
                <a16:creationId xmlns:a16="http://schemas.microsoft.com/office/drawing/2014/main" id="{C5472FCC-C29A-4F49-BBA2-D102DC34678F}"/>
              </a:ext>
            </a:extLst>
          </p:cNvPr>
          <p:cNvSpPr/>
          <p:nvPr/>
        </p:nvSpPr>
        <p:spPr>
          <a:xfrm>
            <a:off x="1769169" y="2877242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JAVA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3" name="流程图: 可选过程 22">
            <a:extLst>
              <a:ext uri="{FF2B5EF4-FFF2-40B4-BE49-F238E27FC236}">
                <a16:creationId xmlns:a16="http://schemas.microsoft.com/office/drawing/2014/main" id="{042B255B-557D-4980-8FE9-8B5D5FFA98E5}"/>
              </a:ext>
            </a:extLst>
          </p:cNvPr>
          <p:cNvSpPr/>
          <p:nvPr/>
        </p:nvSpPr>
        <p:spPr>
          <a:xfrm>
            <a:off x="1769168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JAVA</a:t>
            </a:r>
            <a:r>
              <a:rPr lang="zh-CN" altLang="en-US" sz="1400" dirty="0"/>
              <a:t>绘图</a:t>
            </a:r>
          </a:p>
        </p:txBody>
      </p:sp>
      <p:sp>
        <p:nvSpPr>
          <p:cNvPr id="24" name="流程图: 可选过程 23">
            <a:extLst>
              <a:ext uri="{FF2B5EF4-FFF2-40B4-BE49-F238E27FC236}">
                <a16:creationId xmlns:a16="http://schemas.microsoft.com/office/drawing/2014/main" id="{18E6B695-0861-4902-92A5-E19AA4B43BFD}"/>
              </a:ext>
            </a:extLst>
          </p:cNvPr>
          <p:cNvSpPr/>
          <p:nvPr/>
        </p:nvSpPr>
        <p:spPr>
          <a:xfrm>
            <a:off x="3074504" y="2889990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Python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5" name="流程图: 可选过程 24">
            <a:extLst>
              <a:ext uri="{FF2B5EF4-FFF2-40B4-BE49-F238E27FC236}">
                <a16:creationId xmlns:a16="http://schemas.microsoft.com/office/drawing/2014/main" id="{F0E4A069-18F4-4FF0-A822-2CE32A8346B0}"/>
              </a:ext>
            </a:extLst>
          </p:cNvPr>
          <p:cNvSpPr/>
          <p:nvPr/>
        </p:nvSpPr>
        <p:spPr>
          <a:xfrm>
            <a:off x="3074503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Python</a:t>
            </a:r>
            <a:r>
              <a:rPr lang="zh-CN" altLang="en-US" sz="1400" dirty="0"/>
              <a:t>绘图</a:t>
            </a:r>
          </a:p>
        </p:txBody>
      </p:sp>
      <p:sp>
        <p:nvSpPr>
          <p:cNvPr id="26" name="流程图: 可选过程 25">
            <a:extLst>
              <a:ext uri="{FF2B5EF4-FFF2-40B4-BE49-F238E27FC236}">
                <a16:creationId xmlns:a16="http://schemas.microsoft.com/office/drawing/2014/main" id="{684491BF-727F-47B7-B36B-AF6E02A952F4}"/>
              </a:ext>
            </a:extLst>
          </p:cNvPr>
          <p:cNvSpPr/>
          <p:nvPr/>
        </p:nvSpPr>
        <p:spPr>
          <a:xfrm>
            <a:off x="4373566" y="2902738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Flex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7" name="流程图: 可选过程 26">
            <a:extLst>
              <a:ext uri="{FF2B5EF4-FFF2-40B4-BE49-F238E27FC236}">
                <a16:creationId xmlns:a16="http://schemas.microsoft.com/office/drawing/2014/main" id="{29B3110E-50D2-4581-A6FE-26D2D7F75736}"/>
              </a:ext>
            </a:extLst>
          </p:cNvPr>
          <p:cNvSpPr/>
          <p:nvPr/>
        </p:nvSpPr>
        <p:spPr>
          <a:xfrm>
            <a:off x="4373565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Flex</a:t>
            </a:r>
            <a:r>
              <a:rPr lang="zh-CN" altLang="en-US" sz="1400" dirty="0"/>
              <a:t>绘图</a:t>
            </a:r>
          </a:p>
        </p:txBody>
      </p:sp>
      <p:sp>
        <p:nvSpPr>
          <p:cNvPr id="28" name="流程图: 可选过程 27">
            <a:extLst>
              <a:ext uri="{FF2B5EF4-FFF2-40B4-BE49-F238E27FC236}">
                <a16:creationId xmlns:a16="http://schemas.microsoft.com/office/drawing/2014/main" id="{B7F9F488-2DD6-4910-B777-5B7E590FB014}"/>
              </a:ext>
            </a:extLst>
          </p:cNvPr>
          <p:cNvSpPr/>
          <p:nvPr/>
        </p:nvSpPr>
        <p:spPr>
          <a:xfrm>
            <a:off x="5675770" y="2877242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Javascript</a:t>
            </a:r>
            <a:r>
              <a:rPr lang="en-US" altLang="zh-CN" sz="1400" dirty="0"/>
              <a:t> UI</a:t>
            </a:r>
            <a:r>
              <a:rPr lang="zh-CN" altLang="en-US" sz="1400" dirty="0"/>
              <a:t>元素库</a:t>
            </a:r>
          </a:p>
        </p:txBody>
      </p:sp>
      <p:sp>
        <p:nvSpPr>
          <p:cNvPr id="29" name="流程图: 可选过程 28">
            <a:extLst>
              <a:ext uri="{FF2B5EF4-FFF2-40B4-BE49-F238E27FC236}">
                <a16:creationId xmlns:a16="http://schemas.microsoft.com/office/drawing/2014/main" id="{E66DA36C-60BB-40B1-A99E-AB7CDB441365}"/>
              </a:ext>
            </a:extLst>
          </p:cNvPr>
          <p:cNvSpPr/>
          <p:nvPr/>
        </p:nvSpPr>
        <p:spPr>
          <a:xfrm>
            <a:off x="5675769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Javascript</a:t>
            </a:r>
            <a:r>
              <a:rPr lang="zh-CN" altLang="en-US" sz="1400" dirty="0"/>
              <a:t>绘图</a:t>
            </a:r>
          </a:p>
        </p:txBody>
      </p:sp>
      <p:sp>
        <p:nvSpPr>
          <p:cNvPr id="30" name="流程图: 可选过程 29">
            <a:extLst>
              <a:ext uri="{FF2B5EF4-FFF2-40B4-BE49-F238E27FC236}">
                <a16:creationId xmlns:a16="http://schemas.microsoft.com/office/drawing/2014/main" id="{D670F706-6CBA-40D6-AD91-6862850C3723}"/>
              </a:ext>
            </a:extLst>
          </p:cNvPr>
          <p:cNvSpPr/>
          <p:nvPr/>
        </p:nvSpPr>
        <p:spPr>
          <a:xfrm>
            <a:off x="6990874" y="2902738"/>
            <a:ext cx="1060174" cy="70696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H5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1" name="流程图: 可选过程 30">
            <a:extLst>
              <a:ext uri="{FF2B5EF4-FFF2-40B4-BE49-F238E27FC236}">
                <a16:creationId xmlns:a16="http://schemas.microsoft.com/office/drawing/2014/main" id="{3B2AF6C3-887F-4598-822C-9E3CF5864595}"/>
              </a:ext>
            </a:extLst>
          </p:cNvPr>
          <p:cNvSpPr/>
          <p:nvPr/>
        </p:nvSpPr>
        <p:spPr>
          <a:xfrm>
            <a:off x="6990874" y="2069431"/>
            <a:ext cx="1060174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H5 </a:t>
            </a:r>
            <a:r>
              <a:rPr lang="zh-CN" altLang="en-US" sz="1400" dirty="0"/>
              <a:t>绘图</a:t>
            </a:r>
          </a:p>
        </p:txBody>
      </p:sp>
      <p:sp>
        <p:nvSpPr>
          <p:cNvPr id="32" name="流程图: 可选过程 31">
            <a:extLst>
              <a:ext uri="{FF2B5EF4-FFF2-40B4-BE49-F238E27FC236}">
                <a16:creationId xmlns:a16="http://schemas.microsoft.com/office/drawing/2014/main" id="{CC300D8F-FE20-46F1-8982-BA0001605935}"/>
              </a:ext>
            </a:extLst>
          </p:cNvPr>
          <p:cNvSpPr/>
          <p:nvPr/>
        </p:nvSpPr>
        <p:spPr>
          <a:xfrm>
            <a:off x="8229602" y="2889990"/>
            <a:ext cx="1120506" cy="733442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C#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3" name="流程图: 可选过程 32">
            <a:extLst>
              <a:ext uri="{FF2B5EF4-FFF2-40B4-BE49-F238E27FC236}">
                <a16:creationId xmlns:a16="http://schemas.microsoft.com/office/drawing/2014/main" id="{990D9179-50A7-47F5-BE1D-5D87A1B305A5}"/>
              </a:ext>
            </a:extLst>
          </p:cNvPr>
          <p:cNvSpPr/>
          <p:nvPr/>
        </p:nvSpPr>
        <p:spPr>
          <a:xfrm>
            <a:off x="8229601" y="2069431"/>
            <a:ext cx="1120506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C# </a:t>
            </a:r>
            <a:r>
              <a:rPr lang="zh-CN" altLang="en-US" sz="1400" dirty="0"/>
              <a:t>绘图</a:t>
            </a:r>
          </a:p>
        </p:txBody>
      </p:sp>
      <p:sp>
        <p:nvSpPr>
          <p:cNvPr id="36" name="流程图: 可选过程 35">
            <a:extLst>
              <a:ext uri="{FF2B5EF4-FFF2-40B4-BE49-F238E27FC236}">
                <a16:creationId xmlns:a16="http://schemas.microsoft.com/office/drawing/2014/main" id="{18566498-C791-49B3-84CF-685DB64497F4}"/>
              </a:ext>
            </a:extLst>
          </p:cNvPr>
          <p:cNvSpPr/>
          <p:nvPr/>
        </p:nvSpPr>
        <p:spPr>
          <a:xfrm>
            <a:off x="9587951" y="2951653"/>
            <a:ext cx="1120506" cy="68452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Andorid</a:t>
            </a:r>
            <a:r>
              <a:rPr lang="en-US" altLang="zh-CN" sz="1400" dirty="0"/>
              <a:t>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7" name="流程图: 可选过程 36">
            <a:extLst>
              <a:ext uri="{FF2B5EF4-FFF2-40B4-BE49-F238E27FC236}">
                <a16:creationId xmlns:a16="http://schemas.microsoft.com/office/drawing/2014/main" id="{107257A8-A450-4C1E-ABF3-DB2F191B15C0}"/>
              </a:ext>
            </a:extLst>
          </p:cNvPr>
          <p:cNvSpPr/>
          <p:nvPr/>
        </p:nvSpPr>
        <p:spPr>
          <a:xfrm>
            <a:off x="9587950" y="2069431"/>
            <a:ext cx="1120506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Andorid</a:t>
            </a:r>
            <a:r>
              <a:rPr lang="en-US" altLang="zh-CN" sz="1400" dirty="0"/>
              <a:t> </a:t>
            </a:r>
            <a:r>
              <a:rPr lang="zh-CN" altLang="en-US" sz="1400" dirty="0"/>
              <a:t>绘图</a:t>
            </a:r>
          </a:p>
        </p:txBody>
      </p:sp>
      <p:sp>
        <p:nvSpPr>
          <p:cNvPr id="38" name="流程图: 可选过程 37">
            <a:extLst>
              <a:ext uri="{FF2B5EF4-FFF2-40B4-BE49-F238E27FC236}">
                <a16:creationId xmlns:a16="http://schemas.microsoft.com/office/drawing/2014/main" id="{7F02B417-700E-4B91-BF3B-403A38ACF73F}"/>
              </a:ext>
            </a:extLst>
          </p:cNvPr>
          <p:cNvSpPr/>
          <p:nvPr/>
        </p:nvSpPr>
        <p:spPr>
          <a:xfrm>
            <a:off x="10843766" y="2958720"/>
            <a:ext cx="1120506" cy="68452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IOS</a:t>
            </a:r>
          </a:p>
          <a:p>
            <a:pPr algn="ctr"/>
            <a:r>
              <a:rPr lang="en-US" altLang="zh-CN" sz="1400" dirty="0"/>
              <a:t> UI</a:t>
            </a:r>
            <a:r>
              <a:rPr lang="zh-CN" altLang="en-US" sz="1400" dirty="0"/>
              <a:t>元素库</a:t>
            </a:r>
          </a:p>
        </p:txBody>
      </p:sp>
      <p:sp>
        <p:nvSpPr>
          <p:cNvPr id="39" name="流程图: 可选过程 38">
            <a:extLst>
              <a:ext uri="{FF2B5EF4-FFF2-40B4-BE49-F238E27FC236}">
                <a16:creationId xmlns:a16="http://schemas.microsoft.com/office/drawing/2014/main" id="{1EAD56D4-F23B-4540-9612-FEA3BEB548F6}"/>
              </a:ext>
            </a:extLst>
          </p:cNvPr>
          <p:cNvSpPr/>
          <p:nvPr/>
        </p:nvSpPr>
        <p:spPr>
          <a:xfrm>
            <a:off x="10843765" y="2076498"/>
            <a:ext cx="1120506" cy="684527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IOS</a:t>
            </a:r>
          </a:p>
          <a:p>
            <a:pPr algn="ctr"/>
            <a:r>
              <a:rPr lang="en-US" altLang="zh-CN" sz="1400" dirty="0"/>
              <a:t> </a:t>
            </a:r>
            <a:r>
              <a:rPr lang="zh-CN" altLang="en-US" sz="1400" dirty="0"/>
              <a:t>绘图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FB5A63F-77D4-4F79-8272-E16AFB2DA88B}"/>
              </a:ext>
            </a:extLst>
          </p:cNvPr>
          <p:cNvSpPr/>
          <p:nvPr/>
        </p:nvSpPr>
        <p:spPr>
          <a:xfrm>
            <a:off x="10080292" y="4987566"/>
            <a:ext cx="1838189" cy="179600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</a:rPr>
              <a:t>图例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30A6338-A5D9-4EE0-8479-66D0A4A3F90D}"/>
              </a:ext>
            </a:extLst>
          </p:cNvPr>
          <p:cNvSpPr/>
          <p:nvPr/>
        </p:nvSpPr>
        <p:spPr>
          <a:xfrm>
            <a:off x="10344686" y="5414606"/>
            <a:ext cx="1308598" cy="2821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自开发部分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CAA7A0F-C08C-4B43-8B9A-BDAD102252E5}"/>
              </a:ext>
            </a:extLst>
          </p:cNvPr>
          <p:cNvSpPr/>
          <p:nvPr/>
        </p:nvSpPr>
        <p:spPr>
          <a:xfrm>
            <a:off x="10344686" y="5876855"/>
            <a:ext cx="1308598" cy="282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标准组件、第三方组件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4DEB650E-EE81-408F-99C4-6E49EF5E0598}"/>
              </a:ext>
            </a:extLst>
          </p:cNvPr>
          <p:cNvSpPr/>
          <p:nvPr/>
        </p:nvSpPr>
        <p:spPr>
          <a:xfrm>
            <a:off x="10344686" y="6329464"/>
            <a:ext cx="1308598" cy="28212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工具生成</a:t>
            </a:r>
          </a:p>
        </p:txBody>
      </p:sp>
    </p:spTree>
    <p:extLst>
      <p:ext uri="{BB962C8B-B14F-4D97-AF65-F5344CB8AC3E}">
        <p14:creationId xmlns:p14="http://schemas.microsoft.com/office/powerpoint/2010/main" val="11832238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416B4-4ADF-439D-A61F-646058B6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客户端尚未完成的工作（</a:t>
            </a:r>
            <a:r>
              <a:rPr lang="en-US" altLang="zh-CN" dirty="0"/>
              <a:t>2019-10-13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955BE-F0AB-4615-8575-B8730108C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文本框的事件监听修改刷新</a:t>
            </a:r>
            <a:endParaRPr lang="en-US" altLang="zh-CN" dirty="0"/>
          </a:p>
          <a:p>
            <a:r>
              <a:rPr lang="zh-CN" altLang="en-US" dirty="0"/>
              <a:t>下拉框的事件监听</a:t>
            </a:r>
            <a:endParaRPr lang="en-US" altLang="zh-CN" dirty="0"/>
          </a:p>
          <a:p>
            <a:r>
              <a:rPr lang="zh-CN" altLang="en-US" dirty="0"/>
              <a:t>单选按钮的事件监听</a:t>
            </a:r>
            <a:endParaRPr lang="en-US" altLang="zh-CN" dirty="0"/>
          </a:p>
          <a:p>
            <a:r>
              <a:rPr lang="zh-CN" altLang="en-US" dirty="0"/>
              <a:t>复选按钮的事件监听</a:t>
            </a:r>
            <a:endParaRPr lang="en-US" altLang="zh-CN" dirty="0"/>
          </a:p>
          <a:p>
            <a:r>
              <a:rPr lang="zh-CN" altLang="en-US" dirty="0"/>
              <a:t>其他界面增强渲染，字体，颜色等</a:t>
            </a:r>
            <a:endParaRPr lang="en-US" altLang="zh-CN" dirty="0"/>
          </a:p>
          <a:p>
            <a:r>
              <a:rPr lang="zh-CN" altLang="en-US" dirty="0"/>
              <a:t>其他界面元素增强</a:t>
            </a:r>
          </a:p>
        </p:txBody>
      </p:sp>
    </p:spTree>
    <p:extLst>
      <p:ext uri="{BB962C8B-B14F-4D97-AF65-F5344CB8AC3E}">
        <p14:creationId xmlns:p14="http://schemas.microsoft.com/office/powerpoint/2010/main" val="69453439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74364" y="3051228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74361" y="3515809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74364" y="408492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python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50833" y="453895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50830" y="492069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50829" y="532594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客户端第一版</a:t>
            </a:r>
          </a:p>
        </p:txBody>
      </p:sp>
      <p:sp>
        <p:nvSpPr>
          <p:cNvPr id="25" name="箭头: 五边形 24">
            <a:extLst>
              <a:ext uri="{FF2B5EF4-FFF2-40B4-BE49-F238E27FC236}">
                <a16:creationId xmlns:a16="http://schemas.microsoft.com/office/drawing/2014/main" id="{E9AF43C1-22B4-463B-B5FC-8BFE30AB2191}"/>
              </a:ext>
            </a:extLst>
          </p:cNvPr>
          <p:cNvSpPr/>
          <p:nvPr/>
        </p:nvSpPr>
        <p:spPr>
          <a:xfrm>
            <a:off x="5850828" y="572162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客户端第二版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F69EE8-85C5-4754-A783-1E567659C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828" y="436042"/>
            <a:ext cx="4329925" cy="186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5224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PYTHON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57683901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/>
        </p:nvGraphicFramePr>
        <p:xfrm>
          <a:off x="525668" y="2190659"/>
          <a:ext cx="11140664" cy="43281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PYTHON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标准库</a:t>
                      </a:r>
                      <a:r>
                        <a:rPr lang="en-US" altLang="zh-CN" sz="1600" dirty="0"/>
                        <a:t>{json}</a:t>
                      </a:r>
                      <a:r>
                        <a:rPr lang="zh-CN" altLang="en-US" sz="1600" dirty="0"/>
                        <a:t>来进行支持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基本是以原生格式来支持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需要编译执行，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是解释执行，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语法上更加灵活和简单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标准库</a:t>
                      </a:r>
                      <a:r>
                        <a:rPr lang="en-US" altLang="zh-CN" sz="1600" dirty="0"/>
                        <a:t>{</a:t>
                      </a:r>
                      <a:r>
                        <a:rPr lang="en-US" altLang="zh-CN" sz="1600" dirty="0" err="1"/>
                        <a:t>url</a:t>
                      </a:r>
                      <a:r>
                        <a:rPr lang="en-US" altLang="zh-CN" sz="1600" dirty="0"/>
                        <a:t>}</a:t>
                      </a:r>
                      <a:r>
                        <a:rPr lang="zh-CN" altLang="en-US" sz="1600" dirty="0"/>
                        <a:t>来进行服务调用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调用更简化一些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通过调用第三方图形库来进行支持，例如</a:t>
                      </a:r>
                      <a:r>
                        <a:rPr lang="en-US" altLang="zh-CN" sz="1600" dirty="0" err="1"/>
                        <a:t>tkinter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支持多种图形库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的可用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组件库不多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是基于</a:t>
                      </a:r>
                      <a:r>
                        <a:rPr lang="en-US" altLang="zh-CN" sz="1600" dirty="0"/>
                        <a:t>windows</a:t>
                      </a:r>
                      <a:r>
                        <a:rPr lang="zh-CN" altLang="en-US" sz="1600" dirty="0"/>
                        <a:t>的事件机制进行封装处理</a:t>
                      </a:r>
                      <a:endParaRPr lang="en-US" altLang="zh-CN" sz="1600" dirty="0"/>
                    </a:p>
                    <a:p>
                      <a:r>
                        <a:rPr lang="en-US" altLang="zh-CN" sz="1600" dirty="0"/>
                        <a:t>Python</a:t>
                      </a:r>
                      <a:r>
                        <a:rPr lang="zh-CN" altLang="en-US" sz="1600" dirty="0"/>
                        <a:t>是跨平台的事件处理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函数编程，基于函数调用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小型项目用函数比较简单</a:t>
                      </a:r>
                      <a:endParaRPr lang="en-US" altLang="zh-CN" sz="1600" dirty="0"/>
                    </a:p>
                    <a:p>
                      <a:r>
                        <a:rPr lang="zh-CN" altLang="en-US" sz="1600" dirty="0"/>
                        <a:t>大型项目用对象比较简单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封装为标准函数调用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16765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Python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urllib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tkinter</a:t>
            </a:r>
            <a:endParaRPr lang="zh-CN" altLang="en-US" dirty="0"/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916367" y="5685183"/>
            <a:ext cx="186481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第三方标准库</a:t>
            </a:r>
          </a:p>
        </p:txBody>
      </p:sp>
    </p:spTree>
    <p:extLst>
      <p:ext uri="{BB962C8B-B14F-4D97-AF65-F5344CB8AC3E}">
        <p14:creationId xmlns:p14="http://schemas.microsoft.com/office/powerpoint/2010/main" val="52762810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E5AD80-EED1-44C7-BA84-B4E61CE13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客户端第一版：仅渲染为文本标签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40B57F-71AD-4FF7-9933-0CBCB9D17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64" y="1680632"/>
            <a:ext cx="6494949" cy="5116226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5F9FADEA-F45A-42F7-9EB9-63A5EDB02269}"/>
              </a:ext>
            </a:extLst>
          </p:cNvPr>
          <p:cNvSpPr/>
          <p:nvPr/>
        </p:nvSpPr>
        <p:spPr>
          <a:xfrm>
            <a:off x="8097078" y="1928192"/>
            <a:ext cx="2663687" cy="596348"/>
          </a:xfrm>
          <a:prstGeom prst="wedgeRectCallout">
            <a:avLst>
              <a:gd name="adj1" fmla="val -275062"/>
              <a:gd name="adj2" fmla="val 2472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引入所需要的类库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DEDBB4F7-AE15-46C8-97BD-A9B1BF074021}"/>
              </a:ext>
            </a:extLst>
          </p:cNvPr>
          <p:cNvSpPr/>
          <p:nvPr/>
        </p:nvSpPr>
        <p:spPr>
          <a:xfrm>
            <a:off x="8097077" y="2637183"/>
            <a:ext cx="2663687" cy="596348"/>
          </a:xfrm>
          <a:prstGeom prst="wedgeRectCallout">
            <a:avLst>
              <a:gd name="adj1" fmla="val -97450"/>
              <a:gd name="adj2" fmla="val -308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向后台发送</a:t>
            </a:r>
            <a:r>
              <a:rPr lang="en-US" altLang="zh-CN" sz="1600" dirty="0"/>
              <a:t>ajax</a:t>
            </a:r>
            <a:r>
              <a:rPr lang="zh-CN" altLang="en-US" sz="1600" dirty="0"/>
              <a:t>请求，检索数据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BFB7BFCB-8E3E-4E00-9316-1FC61101EE44}"/>
              </a:ext>
            </a:extLst>
          </p:cNvPr>
          <p:cNvSpPr/>
          <p:nvPr/>
        </p:nvSpPr>
        <p:spPr>
          <a:xfrm>
            <a:off x="8097076" y="3364101"/>
            <a:ext cx="2663687" cy="596348"/>
          </a:xfrm>
          <a:prstGeom prst="wedgeRectCallout">
            <a:avLst>
              <a:gd name="adj1" fmla="val -275559"/>
              <a:gd name="adj2" fmla="val 736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定义绘制界面的</a:t>
            </a:r>
            <a:r>
              <a:rPr lang="en-US" altLang="zh-CN" sz="1600" dirty="0"/>
              <a:t>frame</a:t>
            </a:r>
            <a:endParaRPr lang="zh-CN" altLang="en-US" sz="1600" dirty="0"/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7C27A25E-409D-414F-B47A-DA3B710DF129}"/>
              </a:ext>
            </a:extLst>
          </p:cNvPr>
          <p:cNvSpPr/>
          <p:nvPr/>
        </p:nvSpPr>
        <p:spPr>
          <a:xfrm>
            <a:off x="8097075" y="4091019"/>
            <a:ext cx="2663687" cy="596348"/>
          </a:xfrm>
          <a:prstGeom prst="wedgeRectCallout">
            <a:avLst>
              <a:gd name="adj1" fmla="val -177549"/>
              <a:gd name="adj2" fmla="val 736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定义退去按钮</a:t>
            </a: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EC4FD7E5-10B7-4356-A7B3-8CC89D20342E}"/>
              </a:ext>
            </a:extLst>
          </p:cNvPr>
          <p:cNvSpPr/>
          <p:nvPr/>
        </p:nvSpPr>
        <p:spPr>
          <a:xfrm>
            <a:off x="8103697" y="4800010"/>
            <a:ext cx="2663687" cy="596348"/>
          </a:xfrm>
          <a:prstGeom prst="wedgeRectCallout">
            <a:avLst>
              <a:gd name="adj1" fmla="val -244216"/>
              <a:gd name="adj2" fmla="val -194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界面元素定义循环</a:t>
            </a:r>
          </a:p>
        </p:txBody>
      </p:sp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F39B5E2C-3FFF-46B2-9C16-AAFEBB278969}"/>
              </a:ext>
            </a:extLst>
          </p:cNvPr>
          <p:cNvSpPr/>
          <p:nvPr/>
        </p:nvSpPr>
        <p:spPr>
          <a:xfrm>
            <a:off x="8103697" y="5586158"/>
            <a:ext cx="2663687" cy="596348"/>
          </a:xfrm>
          <a:prstGeom prst="wedgeRectCallout">
            <a:avLst>
              <a:gd name="adj1" fmla="val -207400"/>
              <a:gd name="adj2" fmla="val -3750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界面元素渲染为</a:t>
            </a:r>
            <a:r>
              <a:rPr lang="en-US" altLang="zh-CN" sz="1600" dirty="0"/>
              <a:t>Label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5391753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BBF0A-A819-4973-9E4A-1AC95910B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客户端第一版界面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4DBD6E-5AD2-4308-B403-D31CB5D73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330" y="2383526"/>
            <a:ext cx="8353425" cy="41052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D3C526AB-4772-4FC9-93EF-EA0AE988A900}"/>
              </a:ext>
            </a:extLst>
          </p:cNvPr>
          <p:cNvSpPr/>
          <p:nvPr/>
        </p:nvSpPr>
        <p:spPr>
          <a:xfrm>
            <a:off x="265044" y="3429000"/>
            <a:ext cx="1137410" cy="347870"/>
          </a:xfrm>
          <a:prstGeom prst="wedgeRectCallout">
            <a:avLst>
              <a:gd name="adj1" fmla="val 127696"/>
              <a:gd name="adj2" fmla="val -15845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退出按钮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6C381B07-D017-439D-A602-D6238109A095}"/>
              </a:ext>
            </a:extLst>
          </p:cNvPr>
          <p:cNvSpPr/>
          <p:nvPr/>
        </p:nvSpPr>
        <p:spPr>
          <a:xfrm>
            <a:off x="265044" y="4436162"/>
            <a:ext cx="1137410" cy="573159"/>
          </a:xfrm>
          <a:prstGeom prst="wedgeRectCallout">
            <a:avLst>
              <a:gd name="adj1" fmla="val 156824"/>
              <a:gd name="adj2" fmla="val -16607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动态界面渲染结果</a:t>
            </a:r>
          </a:p>
        </p:txBody>
      </p:sp>
    </p:spTree>
    <p:extLst>
      <p:ext uri="{BB962C8B-B14F-4D97-AF65-F5344CB8AC3E}">
        <p14:creationId xmlns:p14="http://schemas.microsoft.com/office/powerpoint/2010/main" val="325209148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BA4561-512E-41A8-A000-8FE9E782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渲染界面与</a:t>
            </a:r>
            <a:r>
              <a:rPr lang="en-US" altLang="zh-CN" dirty="0"/>
              <a:t>Python</a:t>
            </a:r>
            <a:r>
              <a:rPr lang="zh-CN" altLang="en-US" dirty="0"/>
              <a:t>渲染界面对比</a:t>
            </a:r>
          </a:p>
        </p:txBody>
      </p:sp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871AA77A-6AA4-49F1-96F5-65AAE0DF1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7050" y="2598396"/>
            <a:ext cx="5363575" cy="2952789"/>
          </a:xfr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51E5C6B-AF9D-490B-8127-4D195125F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773" y="2598396"/>
            <a:ext cx="5572177" cy="290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8038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en-US" altLang="zh-CN" dirty="0" err="1"/>
              <a:t>webdw</a:t>
            </a:r>
            <a:r>
              <a:rPr lang="zh-CN" altLang="en-US" dirty="0"/>
              <a:t>客户端第二版本设计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116828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转换为本地</a:t>
            </a:r>
            <a:r>
              <a:rPr lang="en-US" altLang="zh-CN" dirty="0"/>
              <a:t>UI</a:t>
            </a:r>
            <a:r>
              <a:rPr lang="zh-CN" altLang="en-US" dirty="0"/>
              <a:t>元素定义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本地</a:t>
            </a:r>
            <a:r>
              <a:rPr lang="en-US" altLang="zh-CN" dirty="0"/>
              <a:t>UI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 flipV="1">
            <a:off x="2768841" y="4444171"/>
            <a:ext cx="407068" cy="261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2758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CA89F1-BDB9-4341-B0DF-5941E2FEF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绘图入口分发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EA7011-8555-44A1-86F6-8899F9915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285586"/>
            <a:ext cx="5629275" cy="3028950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4A6F91B3-B98F-466F-912F-26FD02539081}"/>
              </a:ext>
            </a:extLst>
          </p:cNvPr>
          <p:cNvSpPr/>
          <p:nvPr/>
        </p:nvSpPr>
        <p:spPr>
          <a:xfrm>
            <a:off x="543340" y="4161183"/>
            <a:ext cx="2239617" cy="569844"/>
          </a:xfrm>
          <a:prstGeom prst="wedgeRectCallout">
            <a:avLst>
              <a:gd name="adj1" fmla="val 108161"/>
              <a:gd name="adj2" fmla="val -20402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得到输入</a:t>
            </a:r>
            <a:r>
              <a:rPr lang="en-US" altLang="zh-CN" sz="1600" dirty="0"/>
              <a:t>json</a:t>
            </a:r>
            <a:r>
              <a:rPr lang="zh-CN" altLang="en-US" sz="1600" dirty="0"/>
              <a:t>对象的</a:t>
            </a:r>
            <a:r>
              <a:rPr lang="en-US" altLang="zh-CN" sz="1600" dirty="0" err="1"/>
              <a:t>classname</a:t>
            </a:r>
            <a:r>
              <a:rPr lang="zh-CN" altLang="en-US" sz="1600" dirty="0"/>
              <a:t>属性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EE8CF7B4-2245-4AE2-AF06-23659E871BC8}"/>
              </a:ext>
            </a:extLst>
          </p:cNvPr>
          <p:cNvSpPr/>
          <p:nvPr/>
        </p:nvSpPr>
        <p:spPr>
          <a:xfrm>
            <a:off x="543340" y="5188226"/>
            <a:ext cx="2239617" cy="569844"/>
          </a:xfrm>
          <a:prstGeom prst="wedgeRectCallout">
            <a:avLst>
              <a:gd name="adj1" fmla="val 108161"/>
              <a:gd name="adj2" fmla="val -32495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根据</a:t>
            </a:r>
            <a:r>
              <a:rPr lang="en-US" altLang="zh-CN" sz="1600" dirty="0" err="1"/>
              <a:t>classname</a:t>
            </a:r>
            <a:r>
              <a:rPr lang="zh-CN" altLang="en-US" sz="1600" dirty="0"/>
              <a:t>不同切换到不同分支</a:t>
            </a:r>
          </a:p>
        </p:txBody>
      </p:sp>
    </p:spTree>
    <p:extLst>
      <p:ext uri="{BB962C8B-B14F-4D97-AF65-F5344CB8AC3E}">
        <p14:creationId xmlns:p14="http://schemas.microsoft.com/office/powerpoint/2010/main" val="1009739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E4E462-F428-4B20-B913-1EF938077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WebDW2.0</a:t>
            </a:r>
            <a:r>
              <a:rPr lang="zh-CN" altLang="en-US" dirty="0"/>
              <a:t>的优势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C58121-0021-4E79-AE20-FE65D96EC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最大限度重用了后端的界面解析代码</a:t>
            </a:r>
            <a:endParaRPr lang="en-US" altLang="zh-CN" dirty="0"/>
          </a:p>
          <a:p>
            <a:r>
              <a:rPr lang="zh-CN" altLang="en-US" dirty="0"/>
              <a:t>将界面的解析和界面的渲染两者进行分离，适应目前的前后端分离总体趋势</a:t>
            </a:r>
            <a:endParaRPr lang="en-US" altLang="zh-CN" dirty="0"/>
          </a:p>
          <a:p>
            <a:r>
              <a:rPr lang="zh-CN" altLang="en-US" dirty="0"/>
              <a:t>前端拿到的是一个已经解析完毕的界面结果，所需要做的工作只是渲染，安全有效，不会对后端的数据进行任何的修改变化</a:t>
            </a:r>
            <a:endParaRPr lang="en-US" altLang="zh-CN" dirty="0"/>
          </a:p>
          <a:p>
            <a:r>
              <a:rPr lang="zh-CN" altLang="en-US" dirty="0"/>
              <a:t>采用多种编程语言对同一界面结果进行渲染成为可能，使得应用系统跨语言迁移成为可能</a:t>
            </a:r>
            <a:endParaRPr lang="en-US" altLang="zh-CN" dirty="0"/>
          </a:p>
          <a:p>
            <a:r>
              <a:rPr lang="zh-CN" altLang="en-US" dirty="0"/>
              <a:t>前端更易于开发，实现和维护</a:t>
            </a:r>
            <a:endParaRPr lang="en-US" altLang="zh-CN" dirty="0"/>
          </a:p>
          <a:p>
            <a:r>
              <a:rPr lang="zh-CN" altLang="en-US" dirty="0"/>
              <a:t>前端（广义前端，不限定语言和技术）的标准化定义与实现</a:t>
            </a:r>
          </a:p>
        </p:txBody>
      </p:sp>
    </p:spTree>
    <p:extLst>
      <p:ext uri="{BB962C8B-B14F-4D97-AF65-F5344CB8AC3E}">
        <p14:creationId xmlns:p14="http://schemas.microsoft.com/office/powerpoint/2010/main" val="389246447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E9344B6-10C7-41A1-BC8E-EDDC88001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519" y="2369033"/>
            <a:ext cx="5753100" cy="8477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12B44-60FC-4939-BFBD-4F5734E53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 </a:t>
            </a:r>
            <a:r>
              <a:rPr lang="en-US" altLang="zh-CN" dirty="0"/>
              <a:t>UI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标签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2E84069A-03A8-4D93-84A1-F17BE5E91DA0}"/>
              </a:ext>
            </a:extLst>
          </p:cNvPr>
          <p:cNvSpPr/>
          <p:nvPr/>
        </p:nvSpPr>
        <p:spPr>
          <a:xfrm>
            <a:off x="371059" y="3429000"/>
            <a:ext cx="1921565" cy="424070"/>
          </a:xfrm>
          <a:prstGeom prst="wedgeRectCallout">
            <a:avLst>
              <a:gd name="adj1" fmla="val 144368"/>
              <a:gd name="adj2" fmla="val -19999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定义标签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238D146B-3027-47D4-8613-BBD64DEB9FBD}"/>
              </a:ext>
            </a:extLst>
          </p:cNvPr>
          <p:cNvSpPr/>
          <p:nvPr/>
        </p:nvSpPr>
        <p:spPr>
          <a:xfrm>
            <a:off x="371059" y="4108175"/>
            <a:ext cx="1921565" cy="424070"/>
          </a:xfrm>
          <a:prstGeom prst="wedgeRectCallout">
            <a:avLst>
              <a:gd name="adj1" fmla="val 145058"/>
              <a:gd name="adj2" fmla="val -33124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放置标签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BFDBF0EE-967C-4F5C-A162-CA972F064669}"/>
              </a:ext>
            </a:extLst>
          </p:cNvPr>
          <p:cNvSpPr/>
          <p:nvPr/>
        </p:nvSpPr>
        <p:spPr>
          <a:xfrm>
            <a:off x="371059" y="4800601"/>
            <a:ext cx="2637184" cy="424070"/>
          </a:xfrm>
          <a:prstGeom prst="wedgeRectCallout">
            <a:avLst>
              <a:gd name="adj1" fmla="val 108060"/>
              <a:gd name="adj2" fmla="val -4468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存储标签（删除用）</a:t>
            </a:r>
          </a:p>
        </p:txBody>
      </p:sp>
    </p:spTree>
    <p:extLst>
      <p:ext uri="{BB962C8B-B14F-4D97-AF65-F5344CB8AC3E}">
        <p14:creationId xmlns:p14="http://schemas.microsoft.com/office/powerpoint/2010/main" val="200209685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E0D988-2C72-4A04-BE85-4BFB27014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文本框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01B342E-551D-4F2A-A6A0-F71B59839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603500"/>
            <a:ext cx="5753100" cy="1095375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7987122D-5A2F-452F-B7FC-75C241146A1D}"/>
              </a:ext>
            </a:extLst>
          </p:cNvPr>
          <p:cNvSpPr/>
          <p:nvPr/>
        </p:nvSpPr>
        <p:spPr>
          <a:xfrm>
            <a:off x="702365" y="3717233"/>
            <a:ext cx="1815548" cy="410819"/>
          </a:xfrm>
          <a:prstGeom prst="wedgeRectCallout">
            <a:avLst>
              <a:gd name="adj1" fmla="val 115663"/>
              <a:gd name="adj2" fmla="val -19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定义文本框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E636EB24-A7DE-4DA1-B10E-972DD08005F3}"/>
              </a:ext>
            </a:extLst>
          </p:cNvPr>
          <p:cNvSpPr/>
          <p:nvPr/>
        </p:nvSpPr>
        <p:spPr>
          <a:xfrm>
            <a:off x="702365" y="4353338"/>
            <a:ext cx="1815548" cy="410819"/>
          </a:xfrm>
          <a:prstGeom prst="wedgeRectCallout">
            <a:avLst>
              <a:gd name="adj1" fmla="val 117123"/>
              <a:gd name="adj2" fmla="val -27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放置文本框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671C20C-9EDF-4A8B-A336-D9F0511CEF65}"/>
              </a:ext>
            </a:extLst>
          </p:cNvPr>
          <p:cNvSpPr/>
          <p:nvPr/>
        </p:nvSpPr>
        <p:spPr>
          <a:xfrm>
            <a:off x="702365" y="4989443"/>
            <a:ext cx="1815548" cy="410819"/>
          </a:xfrm>
          <a:prstGeom prst="wedgeRectCallout">
            <a:avLst>
              <a:gd name="adj1" fmla="val 117123"/>
              <a:gd name="adj2" fmla="val -362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存储文本框</a:t>
            </a:r>
          </a:p>
        </p:txBody>
      </p:sp>
    </p:spTree>
    <p:extLst>
      <p:ext uri="{BB962C8B-B14F-4D97-AF65-F5344CB8AC3E}">
        <p14:creationId xmlns:p14="http://schemas.microsoft.com/office/powerpoint/2010/main" val="31258770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5792C-98DA-46E1-8106-D6D39CB4B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绘制</a:t>
            </a:r>
            <a:r>
              <a:rPr lang="en-US" altLang="zh-CN" dirty="0"/>
              <a:t>-</a:t>
            </a:r>
            <a:r>
              <a:rPr lang="zh-CN" altLang="en-US" dirty="0"/>
              <a:t>下拉框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2B4B66-9C8D-43F6-B4F7-FB1729258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2195926"/>
            <a:ext cx="5762625" cy="294322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F01099C-59A7-46C6-A000-2B4AAEEDBAF8}"/>
              </a:ext>
            </a:extLst>
          </p:cNvPr>
          <p:cNvSpPr/>
          <p:nvPr/>
        </p:nvSpPr>
        <p:spPr>
          <a:xfrm>
            <a:off x="1020417" y="4028661"/>
            <a:ext cx="1364974" cy="503582"/>
          </a:xfrm>
          <a:prstGeom prst="wedgeRectCallout">
            <a:avLst>
              <a:gd name="adj1" fmla="val 156837"/>
              <a:gd name="adj2" fmla="val -769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定义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6F37A490-1645-4FFD-BE49-522C2617F121}"/>
              </a:ext>
            </a:extLst>
          </p:cNvPr>
          <p:cNvSpPr/>
          <p:nvPr/>
        </p:nvSpPr>
        <p:spPr>
          <a:xfrm>
            <a:off x="1020417" y="5015948"/>
            <a:ext cx="1364974" cy="503582"/>
          </a:xfrm>
          <a:prstGeom prst="wedgeRectCallout">
            <a:avLst>
              <a:gd name="adj1" fmla="val 156837"/>
              <a:gd name="adj2" fmla="val -769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放置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7E3677BB-B02B-4E61-B8C4-D2A7BD47766F}"/>
              </a:ext>
            </a:extLst>
          </p:cNvPr>
          <p:cNvSpPr/>
          <p:nvPr/>
        </p:nvSpPr>
        <p:spPr>
          <a:xfrm>
            <a:off x="1020417" y="5632541"/>
            <a:ext cx="1364974" cy="503582"/>
          </a:xfrm>
          <a:prstGeom prst="wedgeRectCallout">
            <a:avLst>
              <a:gd name="adj1" fmla="val 152953"/>
              <a:gd name="adj2" fmla="val -1769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存储</a:t>
            </a:r>
          </a:p>
        </p:txBody>
      </p:sp>
    </p:spTree>
    <p:extLst>
      <p:ext uri="{BB962C8B-B14F-4D97-AF65-F5344CB8AC3E}">
        <p14:creationId xmlns:p14="http://schemas.microsoft.com/office/powerpoint/2010/main" val="98849027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9C5373-1027-46BA-99F0-7301BA222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绘制</a:t>
            </a:r>
            <a:r>
              <a:rPr lang="en-US" altLang="zh-CN" dirty="0"/>
              <a:t>-</a:t>
            </a:r>
            <a:r>
              <a:rPr lang="zh-CN" altLang="en-US" dirty="0"/>
              <a:t>单选按钮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17A132-30A1-49D9-BF1E-0587228E3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447925"/>
            <a:ext cx="5753100" cy="196215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0302DF7-885F-45E7-B8C5-22578CDDAF7C}"/>
              </a:ext>
            </a:extLst>
          </p:cNvPr>
          <p:cNvSpPr/>
          <p:nvPr/>
        </p:nvSpPr>
        <p:spPr>
          <a:xfrm>
            <a:off x="954157" y="3429000"/>
            <a:ext cx="1656521" cy="612913"/>
          </a:xfrm>
          <a:prstGeom prst="wedgeRectCallout">
            <a:avLst>
              <a:gd name="adj1" fmla="val 114367"/>
              <a:gd name="adj2" fmla="val -12560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记录总偏移量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84FD2F5F-91A0-4B93-9750-1307D407A519}"/>
              </a:ext>
            </a:extLst>
          </p:cNvPr>
          <p:cNvSpPr/>
          <p:nvPr/>
        </p:nvSpPr>
        <p:spPr>
          <a:xfrm>
            <a:off x="954156" y="4410075"/>
            <a:ext cx="1656521" cy="612913"/>
          </a:xfrm>
          <a:prstGeom prst="wedgeRectCallout">
            <a:avLst>
              <a:gd name="adj1" fmla="val 146367"/>
              <a:gd name="adj2" fmla="val -10614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绘制单选按钮</a:t>
            </a:r>
          </a:p>
        </p:txBody>
      </p:sp>
    </p:spTree>
    <p:extLst>
      <p:ext uri="{BB962C8B-B14F-4D97-AF65-F5344CB8AC3E}">
        <p14:creationId xmlns:p14="http://schemas.microsoft.com/office/powerpoint/2010/main" val="348954793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CF14C3-2DBF-4A65-9559-D78B8F704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UI</a:t>
            </a:r>
            <a:r>
              <a:rPr lang="zh-CN" altLang="en-US" dirty="0"/>
              <a:t>绘制</a:t>
            </a:r>
            <a:r>
              <a:rPr lang="en-US" altLang="zh-CN" dirty="0"/>
              <a:t>- </a:t>
            </a:r>
            <a:r>
              <a:rPr lang="zh-CN" altLang="en-US" dirty="0"/>
              <a:t>复选框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640F500-87C6-4C28-A3C6-49D56D387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424112"/>
            <a:ext cx="5743575" cy="20097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EAA7CFC4-92D5-44D8-96CA-E48787F9B16E}"/>
              </a:ext>
            </a:extLst>
          </p:cNvPr>
          <p:cNvSpPr/>
          <p:nvPr/>
        </p:nvSpPr>
        <p:spPr>
          <a:xfrm>
            <a:off x="1868557" y="3969510"/>
            <a:ext cx="1355655" cy="424070"/>
          </a:xfrm>
          <a:prstGeom prst="wedgeRectCallout">
            <a:avLst>
              <a:gd name="adj1" fmla="val 87675"/>
              <a:gd name="adj2" fmla="val -843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绘制复选框</a:t>
            </a:r>
          </a:p>
        </p:txBody>
      </p:sp>
    </p:spTree>
    <p:extLst>
      <p:ext uri="{BB962C8B-B14F-4D97-AF65-F5344CB8AC3E}">
        <p14:creationId xmlns:p14="http://schemas.microsoft.com/office/powerpoint/2010/main" val="288333559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1C5EB-2D16-4783-87E0-008F49E85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客户端运行界面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32572C-E496-4196-988A-D9E7EC6EB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4B3690-28D6-4C75-96AC-3AB37C37A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0400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11680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6A115B-50A2-4853-BE49-5A9ADB546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6F3390-0A4A-458F-989B-B4A37D2F3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6474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96851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0E53C-F6E2-4B6E-A14D-6E45060AB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客户端运行界面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770444-006B-457C-9F3E-F63785771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F94BD4-6627-4C63-8F21-891600AD5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30400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7539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9F4425-4C24-4464-B89F-30385EFC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客户端运行界面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CDAB8B-A96A-4752-BBB0-24B6FE6D1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80AC9F-87CA-42AB-8B97-60BAC16D5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00200"/>
            <a:ext cx="10648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4768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CE30EA-5D85-4D8A-8DA0-6BB6C5BE4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客户端待完成工作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25D69B-BA33-4819-BB17-A8F84BFAC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文本框事件监听</a:t>
            </a:r>
            <a:endParaRPr lang="en-US" altLang="zh-CN" dirty="0"/>
          </a:p>
          <a:p>
            <a:r>
              <a:rPr lang="zh-CN" altLang="en-US" dirty="0"/>
              <a:t>单选按钮事件监听</a:t>
            </a:r>
            <a:endParaRPr lang="en-US" altLang="zh-CN" dirty="0"/>
          </a:p>
          <a:p>
            <a:r>
              <a:rPr lang="zh-CN" altLang="en-US" dirty="0"/>
              <a:t>复选按钮事件监听</a:t>
            </a:r>
            <a:endParaRPr lang="en-US" altLang="zh-CN" dirty="0"/>
          </a:p>
          <a:p>
            <a:r>
              <a:rPr lang="zh-CN" altLang="en-US" dirty="0"/>
              <a:t>下拉框事件监听</a:t>
            </a:r>
            <a:endParaRPr lang="en-US" altLang="zh-CN" dirty="0"/>
          </a:p>
          <a:p>
            <a:r>
              <a:rPr lang="en-US" altLang="zh-CN" dirty="0"/>
              <a:t>UI</a:t>
            </a:r>
            <a:r>
              <a:rPr lang="zh-CN" altLang="en-US" dirty="0"/>
              <a:t>元素界面美化</a:t>
            </a:r>
            <a:endParaRPr lang="en-US" altLang="zh-CN" dirty="0"/>
          </a:p>
          <a:p>
            <a:r>
              <a:rPr lang="zh-CN" altLang="en-US" dirty="0"/>
              <a:t>新</a:t>
            </a:r>
            <a:r>
              <a:rPr lang="en-US" altLang="zh-CN" dirty="0"/>
              <a:t>UI</a:t>
            </a:r>
            <a:r>
              <a:rPr lang="zh-CN" altLang="en-US" dirty="0"/>
              <a:t>元素加入渲染</a:t>
            </a:r>
          </a:p>
        </p:txBody>
      </p:sp>
    </p:spTree>
    <p:extLst>
      <p:ext uri="{BB962C8B-B14F-4D97-AF65-F5344CB8AC3E}">
        <p14:creationId xmlns:p14="http://schemas.microsoft.com/office/powerpoint/2010/main" val="162445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A10026-A5B3-4C4F-A981-FE30D3C23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在浏览器环境上实现界面渲染的方案</a:t>
            </a:r>
            <a:br>
              <a:rPr lang="en-US" altLang="zh-CN" dirty="0"/>
            </a:br>
            <a:r>
              <a:rPr lang="zh-CN" altLang="en-US" dirty="0"/>
              <a:t>（针对标准化的界面数据进行渲染）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ACC79960-A521-4ADF-B31D-4DF46F3AB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028776"/>
              </p:ext>
            </p:extLst>
          </p:nvPr>
        </p:nvGraphicFramePr>
        <p:xfrm>
          <a:off x="744137" y="2349683"/>
          <a:ext cx="10904523" cy="3839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03933">
                  <a:extLst>
                    <a:ext uri="{9D8B030D-6E8A-4147-A177-3AD203B41FA5}">
                      <a16:colId xmlns:a16="http://schemas.microsoft.com/office/drawing/2014/main" val="1535706806"/>
                    </a:ext>
                  </a:extLst>
                </a:gridCol>
                <a:gridCol w="6599582">
                  <a:extLst>
                    <a:ext uri="{9D8B030D-6E8A-4147-A177-3AD203B41FA5}">
                      <a16:colId xmlns:a16="http://schemas.microsoft.com/office/drawing/2014/main" val="565375568"/>
                    </a:ext>
                  </a:extLst>
                </a:gridCol>
                <a:gridCol w="3101008">
                  <a:extLst>
                    <a:ext uri="{9D8B030D-6E8A-4147-A177-3AD203B41FA5}">
                      <a16:colId xmlns:a16="http://schemas.microsoft.com/office/drawing/2014/main" val="3173648118"/>
                    </a:ext>
                  </a:extLst>
                </a:gridCol>
              </a:tblGrid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方案编号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技术方案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564214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将输入的界面元素，渲染成标准的</a:t>
                      </a:r>
                      <a:r>
                        <a:rPr lang="en-US" altLang="zh-CN" dirty="0"/>
                        <a:t>HTML DOM</a:t>
                      </a:r>
                      <a:r>
                        <a:rPr lang="zh-CN" altLang="en-US" dirty="0"/>
                        <a:t>元素，界面样式通过</a:t>
                      </a:r>
                      <a:r>
                        <a:rPr lang="en-US" altLang="zh-CN" dirty="0"/>
                        <a:t>CSS</a:t>
                      </a:r>
                      <a:r>
                        <a:rPr lang="zh-CN" altLang="en-US" dirty="0"/>
                        <a:t>定义控制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已部分实现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897422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将输入的界面元素，选择特定的</a:t>
                      </a:r>
                      <a:r>
                        <a:rPr lang="en-US" altLang="zh-CN" dirty="0"/>
                        <a:t>JS UI</a:t>
                      </a:r>
                      <a:r>
                        <a:rPr lang="zh-CN" altLang="en-US" dirty="0"/>
                        <a:t>组件库，使用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组件库进行渲染，样式由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组件库控制实现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已部分实现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613625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将输入的界面元素，通过</a:t>
                      </a:r>
                      <a:r>
                        <a:rPr lang="en-US" altLang="zh-CN" dirty="0"/>
                        <a:t>CANVAS</a:t>
                      </a:r>
                      <a:r>
                        <a:rPr lang="zh-CN" altLang="en-US" dirty="0"/>
                        <a:t>绘图的方式，自行绘制出一个一个界面元素进行渲染，需要自行开发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界面库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已部分实现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708656"/>
                  </a:ext>
                </a:extLst>
              </a:tr>
              <a:tr h="767816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</a:t>
                      </a:r>
                      <a:r>
                        <a:rPr lang="en-US" altLang="zh-CN" dirty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将输入的界面元素，选择指定的</a:t>
                      </a:r>
                      <a:r>
                        <a:rPr lang="en-US" altLang="zh-CN" dirty="0"/>
                        <a:t>JS UI</a:t>
                      </a:r>
                      <a:r>
                        <a:rPr lang="zh-CN" altLang="en-US" dirty="0"/>
                        <a:t>组件库，通过在</a:t>
                      </a:r>
                      <a:r>
                        <a:rPr lang="en-US" altLang="zh-CN" dirty="0"/>
                        <a:t>CANVAS</a:t>
                      </a:r>
                      <a:r>
                        <a:rPr lang="zh-CN" altLang="en-US" dirty="0"/>
                        <a:t>上绘图的方式来进行渲染，样式由选定的组件库控制是心啊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待实现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353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90491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6" y="3196161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3" y="3660742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201603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Electron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65563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037366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442623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err="1"/>
              <a:t>Eletron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DCCAD4-D28D-432F-B22C-8EA5BC509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953" y="461252"/>
            <a:ext cx="1729421" cy="172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9737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Electron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301428789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479694"/>
              </p:ext>
            </p:extLst>
          </p:nvPr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Electron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Javascript</a:t>
                      </a:r>
                      <a:r>
                        <a:rPr lang="zh-CN" altLang="en-US" sz="1600" dirty="0"/>
                        <a:t>语言原生直接支持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Node.js</a:t>
                      </a:r>
                      <a:r>
                        <a:rPr lang="zh-CN" altLang="en-US" sz="1600" dirty="0"/>
                        <a:t>通过加入</a:t>
                      </a:r>
                      <a:r>
                        <a:rPr lang="en-US" altLang="zh-CN" sz="1600" dirty="0"/>
                        <a:t>http</a:t>
                      </a:r>
                      <a:r>
                        <a:rPr lang="zh-CN" altLang="en-US" sz="1600" dirty="0"/>
                        <a:t>包来实现请求调用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通过浏览器元素来支持界面元素渲染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浏览器元素本身支持事件回调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</a:t>
                      </a:r>
                      <a:r>
                        <a:rPr lang="en-US" altLang="zh-CN" sz="1600" dirty="0"/>
                        <a:t>DOM</a:t>
                      </a:r>
                      <a:r>
                        <a:rPr lang="zh-CN" altLang="en-US" sz="1600" dirty="0"/>
                        <a:t>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71447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Electron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http</a:t>
            </a:r>
            <a:r>
              <a:rPr lang="zh-CN" altLang="en-US" dirty="0"/>
              <a:t>包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原生支持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HTML</a:t>
            </a:r>
            <a:r>
              <a:rPr lang="zh-CN" altLang="en-US" dirty="0"/>
              <a:t>标准组件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195634560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23697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B3A00A-BEC2-4553-A0DA-B417C3951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C4EE8D-AB38-48D8-8CC9-AFEDBC41D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60" y="1455837"/>
            <a:ext cx="7873207" cy="540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2149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1BFC1-55F6-47E4-B845-C13AC082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25F3E67-E272-4296-9BBE-AF16FF617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275" y="1446831"/>
            <a:ext cx="7833450" cy="537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29029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DDEE23-6639-4EBC-84EF-FFD4DE324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F014285-C239-4E35-A81C-229773F4B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266" y="1410373"/>
            <a:ext cx="7939468" cy="544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8977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B7A358-E857-4A38-BF23-DE1BD9759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Electron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58EEC4-DC53-4B04-BE44-A75E69DB8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649" y="1474024"/>
            <a:ext cx="7846702" cy="53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3357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JS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JS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JS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JS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D13DDD-212D-467C-98AA-FCA622202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855" y="483988"/>
            <a:ext cx="2269871" cy="228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92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0EE50C-C6AD-4C7F-953D-E228BB4C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前后端界面标准属性定义</a:t>
            </a:r>
          </a:p>
        </p:txBody>
      </p: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0D560700-E5F9-42A5-8BCE-0525F474A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266265"/>
              </p:ext>
            </p:extLst>
          </p:nvPr>
        </p:nvGraphicFramePr>
        <p:xfrm>
          <a:off x="532294" y="2058136"/>
          <a:ext cx="11195883" cy="4668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43987">
                  <a:extLst>
                    <a:ext uri="{9D8B030D-6E8A-4147-A177-3AD203B41FA5}">
                      <a16:colId xmlns:a16="http://schemas.microsoft.com/office/drawing/2014/main" val="705873593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565855553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1525451112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363170278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2143812979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241334228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3793860910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945499899"/>
                    </a:ext>
                  </a:extLst>
                </a:gridCol>
                <a:gridCol w="1243987">
                  <a:extLst>
                    <a:ext uri="{9D8B030D-6E8A-4147-A177-3AD203B41FA5}">
                      <a16:colId xmlns:a16="http://schemas.microsoft.com/office/drawing/2014/main" val="4115226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name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type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Left top width height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Text </a:t>
                      </a:r>
                    </a:p>
                    <a:p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font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其他属性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087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文本标签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Label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位置信息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字体定义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用来定义文本标签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176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Text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文本值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字体定义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用来定义文本框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63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Line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用来在界面上画直线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6681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单选钮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RadioButton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选中值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字体定义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定义单选按钮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863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复选框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CheckBox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选中值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字体定义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定义复选按钮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04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下拉框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元素名称，同元素</a:t>
                      </a:r>
                      <a:r>
                        <a:rPr lang="en-US" altLang="zh-CN" sz="1600" dirty="0"/>
                        <a:t>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DropdownBox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位置信息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选中值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字体定义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定义下拉框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216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429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90892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12088369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29361"/>
              </p:ext>
            </p:extLst>
          </p:nvPr>
        </p:nvGraphicFramePr>
        <p:xfrm>
          <a:off x="525668" y="2190659"/>
          <a:ext cx="11140664" cy="39804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JS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</a:t>
                      </a:r>
                      <a:r>
                        <a:rPr lang="zh-CN" altLang="en-US" sz="1600" dirty="0"/>
                        <a:t>原生支持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 err="1"/>
                        <a:t>Jquery</a:t>
                      </a:r>
                      <a:r>
                        <a:rPr lang="zh-CN" altLang="en-US" sz="1600" dirty="0"/>
                        <a:t>封装来发起</a:t>
                      </a:r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HTML</a:t>
                      </a:r>
                      <a:r>
                        <a:rPr lang="zh-CN" altLang="en-US" sz="1600" dirty="0"/>
                        <a:t>元素进行渲染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HTML</a:t>
                      </a:r>
                      <a:r>
                        <a:rPr lang="zh-CN" altLang="en-US" sz="1600" dirty="0"/>
                        <a:t>元素支持事件回调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</a:t>
                      </a:r>
                      <a:r>
                        <a:rPr lang="en-US" altLang="zh-CN" sz="1600" dirty="0"/>
                        <a:t>JS</a:t>
                      </a:r>
                      <a:r>
                        <a:rPr lang="zh-CN" altLang="en-US" sz="1600" dirty="0"/>
                        <a:t>对象和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68182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Jquery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原生支持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HTML </a:t>
            </a:r>
            <a:r>
              <a:rPr lang="zh-CN" altLang="en-US" dirty="0"/>
              <a:t>元素渲染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357251517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17118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322A75-665C-4AD1-8078-9C908E087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DEDFAD-A442-4FD7-91C7-E689348EC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856" y="1680632"/>
            <a:ext cx="8226287" cy="517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7005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B6E9C4-F99E-431D-B68F-D2312341B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CF078F-C1DB-42A9-AAD0-1BA84713D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047" y="1577009"/>
            <a:ext cx="8397906" cy="52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983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4AB9B5-5B26-4B20-BF31-66424A45B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838200"/>
            <a:ext cx="8761413" cy="706964"/>
          </a:xfrm>
        </p:spPr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C69974-7FDF-4B66-90D6-509BD15E5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708" y="1545164"/>
            <a:ext cx="8504583" cy="534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2042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DFAF8-69D4-4303-8C0D-4F718EC49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 </a:t>
            </a:r>
            <a:r>
              <a:rPr lang="en-US" altLang="zh-CN" dirty="0" err="1"/>
              <a:t>WebDW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94E963-93D6-4B6F-9CA4-40CCF7AE0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335" y="1518260"/>
            <a:ext cx="8491330" cy="533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60942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FLEX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FA00F4-1409-443D-A2DA-632159BF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949" y="224987"/>
            <a:ext cx="1853267" cy="185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91338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23780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0" y="3017186"/>
            <a:ext cx="4823791" cy="343429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7" y="3481767"/>
            <a:ext cx="4823791" cy="343429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399049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PB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44452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PB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482625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PB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231514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PB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DF1FBD-69FC-4BCF-9732-0D3F659C6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204" y="682292"/>
            <a:ext cx="5111094" cy="128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59071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417364"/>
              </p:ext>
            </p:extLst>
          </p:nvPr>
        </p:nvGraphicFramePr>
        <p:xfrm>
          <a:off x="525668" y="2190659"/>
          <a:ext cx="11140664" cy="42242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Flex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ActionScript</a:t>
                      </a:r>
                      <a:r>
                        <a:rPr lang="zh-CN" altLang="en-US" sz="1600" dirty="0"/>
                        <a:t>原生支持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Flex</a:t>
                      </a:r>
                      <a:r>
                        <a:rPr lang="zh-CN" altLang="en-US" sz="1600" dirty="0"/>
                        <a:t>通过外部的</a:t>
                      </a:r>
                      <a:r>
                        <a:rPr lang="en-US" altLang="zh-CN" sz="1600" dirty="0"/>
                        <a:t>JavaScript</a:t>
                      </a:r>
                      <a:r>
                        <a:rPr lang="zh-CN" altLang="en-US" sz="1600" dirty="0"/>
                        <a:t>调用来执行</a:t>
                      </a:r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请求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是同步调用</a:t>
                      </a:r>
                      <a:endParaRPr lang="en-US" altLang="zh-CN" sz="1600" dirty="0"/>
                    </a:p>
                    <a:p>
                      <a:pPr algn="l"/>
                      <a:r>
                        <a:rPr lang="en-US" altLang="zh-CN" sz="1600" dirty="0"/>
                        <a:t>Flex</a:t>
                      </a:r>
                      <a:r>
                        <a:rPr lang="zh-CN" altLang="en-US" sz="1600" dirty="0"/>
                        <a:t>是异步调用回调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Flex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封装为标准</a:t>
                      </a:r>
                      <a:r>
                        <a:rPr lang="en-US" altLang="zh-CN" sz="1600" dirty="0"/>
                        <a:t>Flash</a:t>
                      </a:r>
                      <a:r>
                        <a:rPr lang="zh-CN" altLang="en-US" sz="1600" dirty="0"/>
                        <a:t>组件来支持调用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多线程支持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36504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 </a:t>
            </a:r>
            <a:r>
              <a:rPr lang="en-US" altLang="zh-CN" dirty="0" err="1"/>
              <a:t>jquery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Adobe 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53946969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29192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D151C3-EA2B-43C1-8C8C-044149D80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与</a:t>
            </a:r>
            <a:r>
              <a:rPr lang="en-US" altLang="zh-CN" dirty="0"/>
              <a:t>JS</a:t>
            </a:r>
            <a:r>
              <a:rPr lang="zh-CN" altLang="en-US" dirty="0"/>
              <a:t>相互调用：回调与调用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9B11DB-9487-48FE-9286-1053073A7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924792-EDD6-4910-9532-FBD0DE77A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87" y="1680632"/>
            <a:ext cx="11131826" cy="5117707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4838DD5-1D74-4F9D-BBFA-F1028A071AB0}"/>
              </a:ext>
            </a:extLst>
          </p:cNvPr>
          <p:cNvSpPr/>
          <p:nvPr/>
        </p:nvSpPr>
        <p:spPr>
          <a:xfrm>
            <a:off x="622851" y="4046606"/>
            <a:ext cx="2822713" cy="530087"/>
          </a:xfrm>
          <a:prstGeom prst="wedgeRectCallout">
            <a:avLst>
              <a:gd name="adj1" fmla="val 77233"/>
              <a:gd name="adj2" fmla="val -13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定义</a:t>
            </a:r>
            <a:r>
              <a:rPr lang="en-US" altLang="zh-CN" dirty="0" err="1"/>
              <a:t>js</a:t>
            </a:r>
            <a:r>
              <a:rPr lang="zh-CN" altLang="en-US" dirty="0"/>
              <a:t>的回调函数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374D2C07-F036-4738-8B30-3EF5852A3200}"/>
              </a:ext>
            </a:extLst>
          </p:cNvPr>
          <p:cNvSpPr/>
          <p:nvPr/>
        </p:nvSpPr>
        <p:spPr>
          <a:xfrm>
            <a:off x="622850" y="5157428"/>
            <a:ext cx="2822713" cy="530087"/>
          </a:xfrm>
          <a:prstGeom prst="wedgeRectCallout">
            <a:avLst>
              <a:gd name="adj1" fmla="val 77233"/>
              <a:gd name="adj2" fmla="val -13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Flex</a:t>
            </a:r>
            <a:r>
              <a:rPr lang="zh-CN" altLang="en-US" dirty="0"/>
              <a:t>调用</a:t>
            </a:r>
            <a:r>
              <a:rPr lang="en-US" altLang="zh-CN" dirty="0" err="1"/>
              <a:t>js</a:t>
            </a:r>
            <a:r>
              <a:rPr lang="zh-CN" altLang="en-US" dirty="0"/>
              <a:t>编写的函数</a:t>
            </a:r>
          </a:p>
        </p:txBody>
      </p:sp>
    </p:spTree>
    <p:extLst>
      <p:ext uri="{BB962C8B-B14F-4D97-AF65-F5344CB8AC3E}">
        <p14:creationId xmlns:p14="http://schemas.microsoft.com/office/powerpoint/2010/main" val="3635577044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35E641-20FA-40FA-8A1C-C740D44FA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绘图入口功能分发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563439-E3E2-402A-AE06-3B93FDDE7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322E6E5-79FC-45F6-9370-6C948F623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11" y="1677884"/>
            <a:ext cx="11267577" cy="5180116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5AE0A1B-14C6-4781-9538-D98D2D0BB42B}"/>
              </a:ext>
            </a:extLst>
          </p:cNvPr>
          <p:cNvSpPr/>
          <p:nvPr/>
        </p:nvSpPr>
        <p:spPr>
          <a:xfrm>
            <a:off x="702365" y="5300870"/>
            <a:ext cx="3154018" cy="583462"/>
          </a:xfrm>
          <a:prstGeom prst="wedgeRectCallout">
            <a:avLst>
              <a:gd name="adj1" fmla="val 69338"/>
              <a:gd name="adj2" fmla="val -2327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根据</a:t>
            </a:r>
            <a:r>
              <a:rPr lang="en-US" altLang="zh-CN" dirty="0" err="1"/>
              <a:t>classname</a:t>
            </a:r>
            <a:r>
              <a:rPr lang="zh-CN" altLang="en-US" dirty="0"/>
              <a:t>进行分发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91141C7-0A4D-4E1D-ADB6-9D5FFAFA5DA9}"/>
              </a:ext>
            </a:extLst>
          </p:cNvPr>
          <p:cNvSpPr/>
          <p:nvPr/>
        </p:nvSpPr>
        <p:spPr>
          <a:xfrm>
            <a:off x="462211" y="4378002"/>
            <a:ext cx="3154018" cy="406033"/>
          </a:xfrm>
          <a:prstGeom prst="wedgeRectCallout">
            <a:avLst>
              <a:gd name="adj1" fmla="val 68917"/>
              <a:gd name="adj2" fmla="val -2980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字符串转</a:t>
            </a:r>
            <a:r>
              <a:rPr lang="en-US" altLang="zh-CN" dirty="0"/>
              <a:t>json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346212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绘图：标签绘制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7AACE6-CA81-4766-96B3-66FB3DA0C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8F771D-3FB8-4F0E-9059-CD4F639EE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89" y="1573579"/>
            <a:ext cx="11227821" cy="5161839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1298713" y="4810539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3905593921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74B5B3-3201-4743-AF6C-C7964DDC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绘图：文本框绘制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F5A15-9578-4786-8890-99F720EBF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448121A-615F-4E32-8CC5-0675BFE7D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8" y="1680632"/>
            <a:ext cx="11237844" cy="5166447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FA72BEE-EB8F-487C-B99C-6FE575CF2230}"/>
              </a:ext>
            </a:extLst>
          </p:cNvPr>
          <p:cNvSpPr/>
          <p:nvPr/>
        </p:nvSpPr>
        <p:spPr>
          <a:xfrm>
            <a:off x="1524000" y="5062330"/>
            <a:ext cx="2001078" cy="490331"/>
          </a:xfrm>
          <a:prstGeom prst="wedgeRectCallout">
            <a:avLst>
              <a:gd name="adj1" fmla="val 68571"/>
              <a:gd name="adj2" fmla="val -2510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</p:spTree>
    <p:extLst>
      <p:ext uri="{BB962C8B-B14F-4D97-AF65-F5344CB8AC3E}">
        <p14:creationId xmlns:p14="http://schemas.microsoft.com/office/powerpoint/2010/main" val="250312826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9B57ED-F1B9-498B-9DB7-38F82D03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绘图：复选框绘制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5F1D08-0050-4014-8E7B-682AE69A5B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FA81EC-0CDD-4250-8B52-AE519737C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0" y="1534858"/>
            <a:ext cx="11211340" cy="5154262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F33D61C-EF58-40C8-9FDF-C441E989E497}"/>
              </a:ext>
            </a:extLst>
          </p:cNvPr>
          <p:cNvSpPr/>
          <p:nvPr/>
        </p:nvSpPr>
        <p:spPr>
          <a:xfrm>
            <a:off x="1470991" y="4002157"/>
            <a:ext cx="1974574" cy="530086"/>
          </a:xfrm>
          <a:prstGeom prst="wedgeRectCallout">
            <a:avLst>
              <a:gd name="adj1" fmla="val 73798"/>
              <a:gd name="adj2" fmla="val -2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复选框绘制</a:t>
            </a:r>
          </a:p>
        </p:txBody>
      </p:sp>
    </p:spTree>
    <p:extLst>
      <p:ext uri="{BB962C8B-B14F-4D97-AF65-F5344CB8AC3E}">
        <p14:creationId xmlns:p14="http://schemas.microsoft.com/office/powerpoint/2010/main" val="3992361226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27ECFF-9BBD-4E0F-8966-C56F1C62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绘图：下拉框绘制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2EB655-768C-480F-9545-AC5FDB147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24700EB-D5E3-444F-8462-CB4437F40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87" y="1531339"/>
            <a:ext cx="11315487" cy="5202142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650C525-72CC-478B-9984-ECAAAC4DE089}"/>
              </a:ext>
            </a:extLst>
          </p:cNvPr>
          <p:cNvSpPr/>
          <p:nvPr/>
        </p:nvSpPr>
        <p:spPr>
          <a:xfrm>
            <a:off x="1351722" y="4399722"/>
            <a:ext cx="2186608" cy="490330"/>
          </a:xfrm>
          <a:prstGeom prst="wedgeRectCallout">
            <a:avLst>
              <a:gd name="adj1" fmla="val 65834"/>
              <a:gd name="adj2" fmla="val -2996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</p:spTree>
    <p:extLst>
      <p:ext uri="{BB962C8B-B14F-4D97-AF65-F5344CB8AC3E}">
        <p14:creationId xmlns:p14="http://schemas.microsoft.com/office/powerpoint/2010/main" val="3837720831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45EF93-F0B9-446D-AE22-8AC26F22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绘图：单选钮绘制（有</a:t>
            </a:r>
            <a:r>
              <a:rPr lang="en-US" altLang="zh-CN" dirty="0"/>
              <a:t>Bug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1936CD-DAA9-41D1-BAE1-812B2F9CF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A42B96-3605-4DC3-AFFA-B3A8C513E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08" y="1585899"/>
            <a:ext cx="11171583" cy="5135984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417652F-3DDB-416E-9838-DC45C5CBE698}"/>
              </a:ext>
            </a:extLst>
          </p:cNvPr>
          <p:cNvSpPr/>
          <p:nvPr/>
        </p:nvSpPr>
        <p:spPr>
          <a:xfrm>
            <a:off x="1497496" y="4890052"/>
            <a:ext cx="2120347" cy="490331"/>
          </a:xfrm>
          <a:prstGeom prst="wedgeRectCallout">
            <a:avLst>
              <a:gd name="adj1" fmla="val 69792"/>
              <a:gd name="adj2" fmla="val -4618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</p:spTree>
    <p:extLst>
      <p:ext uri="{BB962C8B-B14F-4D97-AF65-F5344CB8AC3E}">
        <p14:creationId xmlns:p14="http://schemas.microsoft.com/office/powerpoint/2010/main" val="2646933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172513693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292BD-1F4D-44BA-93C2-69F0BD19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56F08C-E6C9-44BB-8A65-192745DCC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0AF876-570C-4E47-AAFF-051E05766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13" y="1577009"/>
            <a:ext cx="11118574" cy="52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5009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3CE27-4659-4AF1-B301-373FFF42C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66E09F-FFF1-4E7E-A230-D546F2E2E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8FBAD72-D2DB-4B61-A30D-E3FE8940B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0" y="1577009"/>
            <a:ext cx="11224591" cy="514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85656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9A87E4-5472-460D-AAA4-874956107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11089D-0AD0-42C4-8734-D937B1906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A08AB57-720E-4869-A72B-FB158A540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0" y="1550504"/>
            <a:ext cx="11211339" cy="530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7330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17AB8-3430-4DCC-98C0-00199AA14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F91B6D-CB6D-4D7B-A07D-BD57CA1BC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" y="1563757"/>
            <a:ext cx="11211338" cy="52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91819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修复</a:t>
            </a:r>
            <a:r>
              <a:rPr lang="en-US" altLang="zh-CN" dirty="0" err="1"/>
              <a:t>RadioButton</a:t>
            </a:r>
            <a:r>
              <a:rPr lang="zh-CN" altLang="en-US" dirty="0"/>
              <a:t>显示的</a:t>
            </a:r>
            <a:r>
              <a:rPr lang="en-US" altLang="zh-CN" dirty="0"/>
              <a:t>Bug</a:t>
            </a:r>
          </a:p>
          <a:p>
            <a:r>
              <a:rPr lang="zh-CN" altLang="en-US" dirty="0"/>
              <a:t>尝试不同风格的显示效果</a:t>
            </a:r>
            <a:endParaRPr lang="en-US" altLang="zh-CN" dirty="0"/>
          </a:p>
          <a:p>
            <a:r>
              <a:rPr lang="zh-CN" altLang="en-US" dirty="0"/>
              <a:t>将</a:t>
            </a:r>
            <a:r>
              <a:rPr lang="en-US" altLang="zh-CN" dirty="0"/>
              <a:t>Flex</a:t>
            </a:r>
            <a:r>
              <a:rPr lang="zh-CN" altLang="en-US" dirty="0"/>
              <a:t>封装为</a:t>
            </a:r>
            <a:r>
              <a:rPr lang="en-US" altLang="zh-CN" dirty="0"/>
              <a:t>JS</a:t>
            </a:r>
            <a:r>
              <a:rPr lang="zh-CN" altLang="en-US" dirty="0"/>
              <a:t>调用的标准显示库，</a:t>
            </a:r>
            <a:r>
              <a:rPr lang="en-US" altLang="zh-CN" dirty="0"/>
              <a:t>JS</a:t>
            </a:r>
            <a:r>
              <a:rPr lang="zh-CN" altLang="en-US" dirty="0"/>
              <a:t>负责交互，而</a:t>
            </a:r>
            <a:r>
              <a:rPr lang="en-US" altLang="zh-CN" dirty="0"/>
              <a:t>Flex</a:t>
            </a:r>
            <a:r>
              <a:rPr lang="zh-CN" altLang="en-US" dirty="0"/>
              <a:t>负责界面渲染</a:t>
            </a:r>
          </a:p>
        </p:txBody>
      </p:sp>
    </p:spTree>
    <p:extLst>
      <p:ext uri="{BB962C8B-B14F-4D97-AF65-F5344CB8AC3E}">
        <p14:creationId xmlns:p14="http://schemas.microsoft.com/office/powerpoint/2010/main" val="4103786567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53DC50-D7EE-4519-8D0B-538F895A3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作为组件显示的优点与缺点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227540-2B70-460C-8224-E02CA1D6B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优点是界面比较美观，具有良好的定制性</a:t>
            </a:r>
            <a:endParaRPr lang="en-US" altLang="zh-CN" dirty="0"/>
          </a:p>
          <a:p>
            <a:r>
              <a:rPr lang="zh-CN" altLang="en-US" dirty="0"/>
              <a:t>相对专业的</a:t>
            </a:r>
            <a:r>
              <a:rPr lang="en-US" altLang="zh-CN" dirty="0"/>
              <a:t>IDE</a:t>
            </a:r>
            <a:r>
              <a:rPr lang="zh-CN" altLang="en-US" dirty="0"/>
              <a:t>支持</a:t>
            </a:r>
            <a:endParaRPr lang="en-US" altLang="zh-CN" dirty="0"/>
          </a:p>
          <a:p>
            <a:r>
              <a:rPr lang="zh-CN" altLang="en-US" dirty="0"/>
              <a:t>缺点</a:t>
            </a:r>
            <a:r>
              <a:rPr lang="en-US" altLang="zh-CN" dirty="0"/>
              <a:t>1</a:t>
            </a:r>
            <a:r>
              <a:rPr lang="zh-CN" altLang="en-US" dirty="0"/>
              <a:t>：依赖</a:t>
            </a:r>
            <a:r>
              <a:rPr lang="en-US" altLang="zh-CN" dirty="0"/>
              <a:t>Flash</a:t>
            </a:r>
            <a:r>
              <a:rPr lang="zh-CN" altLang="en-US" dirty="0"/>
              <a:t>插件支持，</a:t>
            </a:r>
            <a:r>
              <a:rPr lang="en-US" altLang="zh-CN" dirty="0"/>
              <a:t>chrome</a:t>
            </a:r>
            <a:r>
              <a:rPr lang="zh-CN" altLang="en-US" dirty="0"/>
              <a:t>将于</a:t>
            </a:r>
            <a:r>
              <a:rPr lang="en-US" altLang="zh-CN" dirty="0"/>
              <a:t>2020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月停用</a:t>
            </a:r>
            <a:endParaRPr lang="en-US" altLang="zh-CN" dirty="0"/>
          </a:p>
          <a:p>
            <a:r>
              <a:rPr lang="zh-CN" altLang="en-US" dirty="0"/>
              <a:t>缺点</a:t>
            </a:r>
            <a:r>
              <a:rPr lang="en-US" altLang="zh-CN" dirty="0"/>
              <a:t>2</a:t>
            </a:r>
            <a:r>
              <a:rPr lang="zh-CN" altLang="en-US" dirty="0"/>
              <a:t>：开发难度比较大，对开发人员要求比较高</a:t>
            </a:r>
            <a:endParaRPr lang="en-US" altLang="zh-CN" dirty="0"/>
          </a:p>
          <a:p>
            <a:r>
              <a:rPr lang="zh-CN" altLang="en-US" dirty="0"/>
              <a:t>缺点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en-US" altLang="zh-CN" dirty="0"/>
              <a:t>Flex Builder</a:t>
            </a:r>
            <a:r>
              <a:rPr lang="zh-CN" altLang="en-US" dirty="0"/>
              <a:t>需要购买才能使用，价格较高</a:t>
            </a:r>
          </a:p>
        </p:txBody>
      </p:sp>
    </p:spTree>
    <p:extLst>
      <p:ext uri="{BB962C8B-B14F-4D97-AF65-F5344CB8AC3E}">
        <p14:creationId xmlns:p14="http://schemas.microsoft.com/office/powerpoint/2010/main" val="177325782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GWT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GWT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GWT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GWT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25EBA9-C366-472C-973E-95BD1C709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981" y="531145"/>
            <a:ext cx="1755635" cy="175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58873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Flex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1213224555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52472"/>
              </p:ext>
            </p:extLst>
          </p:nvPr>
        </p:nvGraphicFramePr>
        <p:xfrm>
          <a:off x="525668" y="2190659"/>
          <a:ext cx="11140664" cy="47119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GWT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客户端采用</a:t>
                      </a:r>
                      <a:r>
                        <a:rPr lang="en-US" altLang="zh-CN" sz="1600" dirty="0" err="1"/>
                        <a:t>com.google.gwt</a:t>
                      </a:r>
                      <a:r>
                        <a:rPr lang="en-US" altLang="zh-CN" sz="1600" dirty="0"/>
                        <a:t>. </a:t>
                      </a:r>
                      <a:r>
                        <a:rPr lang="en-US" altLang="zh-CN" sz="1600" dirty="0" err="1"/>
                        <a:t>json.JSON</a:t>
                      </a:r>
                      <a:r>
                        <a:rPr lang="zh-CN" altLang="en-US" sz="1600" dirty="0"/>
                        <a:t>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服务端采用</a:t>
                      </a:r>
                      <a:r>
                        <a:rPr lang="en-US" altLang="zh-CN" sz="1600" dirty="0" err="1"/>
                        <a:t>com.google.gwt</a:t>
                      </a:r>
                      <a:r>
                        <a:rPr lang="en-US" altLang="zh-CN" sz="1600" dirty="0"/>
                        <a:t>. </a:t>
                      </a:r>
                      <a:r>
                        <a:rPr lang="en-US" altLang="zh-CN" sz="1600" dirty="0" err="1"/>
                        <a:t>http.HTTP</a:t>
                      </a:r>
                      <a:r>
                        <a:rPr lang="zh-CN" altLang="en-US" sz="1600" dirty="0"/>
                        <a:t>包来支持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库来支持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库支持事件回调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</a:t>
                      </a:r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可封装为</a:t>
                      </a:r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标准</a:t>
                      </a:r>
                      <a:r>
                        <a:rPr lang="en-US" altLang="zh-CN" sz="1600" dirty="0"/>
                        <a:t>Widget</a:t>
                      </a:r>
                      <a:r>
                        <a:rPr lang="zh-CN" altLang="en-US" sz="1600" dirty="0"/>
                        <a:t>来复用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多线程支持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GWT</a:t>
                      </a:r>
                      <a:r>
                        <a:rPr lang="zh-CN" altLang="en-US" sz="1600" dirty="0"/>
                        <a:t>切分为客户端与服务器端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272507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的</a:t>
            </a:r>
            <a:r>
              <a:rPr lang="en-US" altLang="zh-CN" dirty="0"/>
              <a:t>HTTP</a:t>
            </a:r>
            <a:r>
              <a:rPr lang="zh-CN" altLang="en-US" dirty="0"/>
              <a:t>包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的</a:t>
            </a:r>
            <a:r>
              <a:rPr lang="en-US" altLang="zh-CN" dirty="0"/>
              <a:t>JSON</a:t>
            </a:r>
            <a:r>
              <a:rPr lang="zh-CN" altLang="en-US" dirty="0"/>
              <a:t>包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的</a:t>
            </a:r>
            <a:r>
              <a:rPr lang="en-US" altLang="zh-CN" dirty="0"/>
              <a:t>UI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3083746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/>
        </p:nvGraphicFramePr>
        <p:xfrm>
          <a:off x="525668" y="2190659"/>
          <a:ext cx="11140664" cy="389454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PB</a:t>
                      </a:r>
                      <a:r>
                        <a:rPr lang="zh-CN" altLang="en-US" sz="1600" dirty="0"/>
                        <a:t>也不支持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数据格式，因此需要引入新的对象定义来解析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通过使用内置</a:t>
                      </a:r>
                      <a:r>
                        <a:rPr lang="en-US" altLang="zh-CN" sz="1600" dirty="0" err="1"/>
                        <a:t>Inet</a:t>
                      </a:r>
                      <a:r>
                        <a:rPr lang="zh-CN" altLang="en-US" sz="1600" dirty="0"/>
                        <a:t>对象来支持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PB</a:t>
                      </a:r>
                      <a:r>
                        <a:rPr lang="zh-CN" altLang="en-US" sz="1600" dirty="0"/>
                        <a:t>标准库来提供支持，部分元素需要进行二次封装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如果使用标准库则无法回调，事件回调需要使用自定义对象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容易，代码层次复用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994684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57675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运行界面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196E04-E5E2-4657-A7C8-AD4343E6D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60" y="1381238"/>
            <a:ext cx="8682879" cy="547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2295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GWT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多种编辑风格支持扩展</a:t>
            </a:r>
            <a:endParaRPr lang="en-US" altLang="zh-CN" dirty="0"/>
          </a:p>
          <a:p>
            <a:r>
              <a:rPr lang="zh-CN" altLang="en-US" dirty="0"/>
              <a:t>标准化</a:t>
            </a:r>
            <a:r>
              <a:rPr lang="en-US" altLang="zh-CN" dirty="0"/>
              <a:t>Widget</a:t>
            </a:r>
            <a:r>
              <a:rPr lang="zh-CN" altLang="en-US" dirty="0"/>
              <a:t>封装尝试</a:t>
            </a:r>
            <a:endParaRPr lang="en-US" altLang="zh-CN" dirty="0"/>
          </a:p>
          <a:p>
            <a:r>
              <a:rPr lang="zh-CN" altLang="en-US" dirty="0"/>
              <a:t>在实际项目中试用并扩展功能</a:t>
            </a:r>
          </a:p>
        </p:txBody>
      </p:sp>
    </p:spTree>
    <p:extLst>
      <p:ext uri="{BB962C8B-B14F-4D97-AF65-F5344CB8AC3E}">
        <p14:creationId xmlns:p14="http://schemas.microsoft.com/office/powerpoint/2010/main" val="265893232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9" y="326912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6" y="373370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30761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</a:t>
            </a:r>
            <a:r>
              <a:rPr lang="en-US" altLang="zh-CN" sz="2000" dirty="0" err="1"/>
              <a:t>Andriod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761647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5143382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54863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C315FC-B065-4D77-A059-AA514D555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36" y="580037"/>
            <a:ext cx="2756452" cy="155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5253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Android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28619657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779117"/>
              </p:ext>
            </p:extLst>
          </p:nvPr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Android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使用</a:t>
                      </a:r>
                      <a:r>
                        <a:rPr lang="en-US" altLang="zh-CN" sz="1600" dirty="0" err="1"/>
                        <a:t>org.json</a:t>
                      </a:r>
                      <a:r>
                        <a:rPr lang="zh-CN" altLang="en-US" sz="1600" dirty="0"/>
                        <a:t>组件包来进行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利用</a:t>
                      </a:r>
                      <a:r>
                        <a:rPr lang="en-US" altLang="zh-CN" sz="1600" dirty="0" err="1"/>
                        <a:t>okhttp</a:t>
                      </a:r>
                      <a:r>
                        <a:rPr lang="zh-CN" altLang="en-US" sz="1600" dirty="0"/>
                        <a:t>来访问后台</a:t>
                      </a:r>
                      <a:r>
                        <a:rPr lang="en-US" altLang="zh-CN" sz="1600" dirty="0"/>
                        <a:t>web</a:t>
                      </a:r>
                      <a:r>
                        <a:rPr lang="zh-CN" altLang="en-US" sz="1600" dirty="0"/>
                        <a:t>服务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使用</a:t>
                      </a:r>
                      <a:r>
                        <a:rPr lang="en-US" altLang="zh-CN" sz="1600" dirty="0"/>
                        <a:t>Android</a:t>
                      </a:r>
                      <a:r>
                        <a:rPr lang="zh-CN" altLang="en-US" sz="1600" dirty="0"/>
                        <a:t>原生控件来进行渲染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</a:t>
                      </a:r>
                      <a:r>
                        <a:rPr lang="en-US" altLang="zh-CN" sz="1600" dirty="0"/>
                        <a:t>JAVA</a:t>
                      </a:r>
                      <a:r>
                        <a:rPr lang="zh-CN" altLang="en-US" sz="1600" dirty="0"/>
                        <a:t>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多线程支持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180557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okhttp3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Org.json</a:t>
            </a:r>
            <a:r>
              <a:rPr lang="zh-CN" altLang="en-US" dirty="0"/>
              <a:t>包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Android</a:t>
            </a:r>
            <a:r>
              <a:rPr lang="zh-CN" altLang="en-US" dirty="0"/>
              <a:t>的</a:t>
            </a:r>
            <a:r>
              <a:rPr lang="en-US" altLang="zh-CN" dirty="0"/>
              <a:t>UI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GWT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569325294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785644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CF2964-97D3-4DC3-922B-93F2A8EAEB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108" y="1551285"/>
            <a:ext cx="5151783" cy="5015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713994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Android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多种编辑风格支持扩展</a:t>
            </a:r>
            <a:endParaRPr lang="en-US" altLang="zh-CN" dirty="0"/>
          </a:p>
          <a:p>
            <a:r>
              <a:rPr lang="zh-CN" altLang="en-US" dirty="0"/>
              <a:t>标准化</a:t>
            </a:r>
            <a:r>
              <a:rPr lang="en-US" altLang="zh-CN" dirty="0"/>
              <a:t>Widget</a:t>
            </a:r>
            <a:r>
              <a:rPr lang="zh-CN" altLang="en-US" dirty="0"/>
              <a:t>封装尝试</a:t>
            </a:r>
            <a:endParaRPr lang="en-US" altLang="zh-CN" dirty="0"/>
          </a:p>
          <a:p>
            <a:r>
              <a:rPr lang="zh-CN" altLang="en-US" dirty="0"/>
              <a:t>在实际项目中试用并扩展功能</a:t>
            </a:r>
          </a:p>
        </p:txBody>
      </p:sp>
    </p:spTree>
    <p:extLst>
      <p:ext uri="{BB962C8B-B14F-4D97-AF65-F5344CB8AC3E}">
        <p14:creationId xmlns:p14="http://schemas.microsoft.com/office/powerpoint/2010/main" val="2048752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客户端的技术选型（使用</a:t>
            </a:r>
            <a:r>
              <a:rPr lang="en-US" altLang="zh-CN" dirty="0"/>
              <a:t>PB7</a:t>
            </a:r>
            <a:r>
              <a:rPr lang="zh-CN" altLang="en-US" dirty="0"/>
              <a:t>）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Inet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sailjson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2806981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186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340631" y="2372139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340629" y="4117776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1859A6F4-3F17-4719-9226-0735179C797A}"/>
              </a:ext>
            </a:extLst>
          </p:cNvPr>
          <p:cNvSpPr/>
          <p:nvPr/>
        </p:nvSpPr>
        <p:spPr>
          <a:xfrm>
            <a:off x="5340628" y="4552945"/>
            <a:ext cx="156375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C/S </a:t>
            </a:r>
            <a:r>
              <a:rPr lang="zh-CN" altLang="en-US" sz="2000" dirty="0"/>
              <a:t>客户端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8978339" y="5010273"/>
            <a:ext cx="1278839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PYTHON</a:t>
            </a:r>
            <a:endParaRPr lang="zh-CN" altLang="en-US" sz="2000" dirty="0"/>
          </a:p>
        </p:txBody>
      </p:sp>
      <p:sp>
        <p:nvSpPr>
          <p:cNvPr id="10" name="箭头: 五边形 9">
            <a:extLst>
              <a:ext uri="{FF2B5EF4-FFF2-40B4-BE49-F238E27FC236}">
                <a16:creationId xmlns:a16="http://schemas.microsoft.com/office/drawing/2014/main" id="{2DB87C39-0DDC-42F1-AAE6-F58F0DB373D0}"/>
              </a:ext>
            </a:extLst>
          </p:cNvPr>
          <p:cNvSpPr/>
          <p:nvPr/>
        </p:nvSpPr>
        <p:spPr>
          <a:xfrm>
            <a:off x="6089371" y="2835555"/>
            <a:ext cx="5234605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 UI</a:t>
            </a:r>
            <a:r>
              <a:rPr lang="zh-CN" altLang="en-US" sz="2000" dirty="0"/>
              <a:t>技术发展，百花齐放，百家争鸣</a:t>
            </a:r>
          </a:p>
        </p:txBody>
      </p:sp>
      <p:sp>
        <p:nvSpPr>
          <p:cNvPr id="11" name="箭头: 五边形 10">
            <a:extLst>
              <a:ext uri="{FF2B5EF4-FFF2-40B4-BE49-F238E27FC236}">
                <a16:creationId xmlns:a16="http://schemas.microsoft.com/office/drawing/2014/main" id="{FC6D323F-B1A5-4B2C-B0DE-E09EE206723F}"/>
              </a:ext>
            </a:extLst>
          </p:cNvPr>
          <p:cNvSpPr/>
          <p:nvPr/>
        </p:nvSpPr>
        <p:spPr>
          <a:xfrm>
            <a:off x="6096000" y="3282227"/>
            <a:ext cx="5234605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</a:t>
            </a:r>
            <a:r>
              <a:rPr lang="zh-CN" altLang="en-US" sz="2000" dirty="0"/>
              <a:t>前端</a:t>
            </a:r>
            <a:r>
              <a:rPr lang="en-US" altLang="zh-CN" sz="2000" dirty="0"/>
              <a:t>UI</a:t>
            </a:r>
            <a:r>
              <a:rPr lang="zh-CN" altLang="en-US" sz="2000" dirty="0"/>
              <a:t>标准化的必要性和可行性</a:t>
            </a:r>
          </a:p>
        </p:txBody>
      </p:sp>
      <p:sp>
        <p:nvSpPr>
          <p:cNvPr id="13" name="箭头: 五边形 12">
            <a:extLst>
              <a:ext uri="{FF2B5EF4-FFF2-40B4-BE49-F238E27FC236}">
                <a16:creationId xmlns:a16="http://schemas.microsoft.com/office/drawing/2014/main" id="{6257C357-F77C-4AE4-8265-A4B4C340EE91}"/>
              </a:ext>
            </a:extLst>
          </p:cNvPr>
          <p:cNvSpPr/>
          <p:nvPr/>
        </p:nvSpPr>
        <p:spPr>
          <a:xfrm>
            <a:off x="6096000" y="3728899"/>
            <a:ext cx="5234605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动态用户界面的总体设计思路</a:t>
            </a:r>
          </a:p>
        </p:txBody>
      </p: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46BC4F7F-233A-46DE-BC22-2A5ED92F40A6}"/>
              </a:ext>
            </a:extLst>
          </p:cNvPr>
          <p:cNvSpPr/>
          <p:nvPr/>
        </p:nvSpPr>
        <p:spPr>
          <a:xfrm>
            <a:off x="5340628" y="5484795"/>
            <a:ext cx="160337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B/S</a:t>
            </a:r>
            <a:r>
              <a:rPr lang="zh-CN" altLang="en-US" sz="2000" dirty="0"/>
              <a:t>客户端</a:t>
            </a:r>
          </a:p>
        </p:txBody>
      </p:sp>
      <p:sp>
        <p:nvSpPr>
          <p:cNvPr id="15" name="箭头: 五边形 14">
            <a:extLst>
              <a:ext uri="{FF2B5EF4-FFF2-40B4-BE49-F238E27FC236}">
                <a16:creationId xmlns:a16="http://schemas.microsoft.com/office/drawing/2014/main" id="{CCB387F3-8DD1-42C5-B90E-ACBE5E60051D}"/>
              </a:ext>
            </a:extLst>
          </p:cNvPr>
          <p:cNvSpPr/>
          <p:nvPr/>
        </p:nvSpPr>
        <p:spPr>
          <a:xfrm>
            <a:off x="8713302" y="5457412"/>
            <a:ext cx="120306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FLEX</a:t>
            </a:r>
            <a:endParaRPr lang="zh-CN" altLang="en-US" sz="20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F7032F2-DC7D-4F5A-99DF-588B141AB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73" y="2372139"/>
            <a:ext cx="4098386" cy="4373217"/>
          </a:xfrm>
          <a:prstGeom prst="rect">
            <a:avLst/>
          </a:prstGeom>
        </p:spPr>
      </p:pic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3014DA5D-D7CD-44AC-9327-FDA37653B513}"/>
              </a:ext>
            </a:extLst>
          </p:cNvPr>
          <p:cNvSpPr/>
          <p:nvPr/>
        </p:nvSpPr>
        <p:spPr>
          <a:xfrm>
            <a:off x="6937510" y="5011120"/>
            <a:ext cx="910807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C#</a:t>
            </a:r>
            <a:endParaRPr lang="zh-CN" altLang="en-US" sz="2000" dirty="0"/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61D63AEB-595E-4985-A535-FA7740807D53}"/>
              </a:ext>
            </a:extLst>
          </p:cNvPr>
          <p:cNvSpPr/>
          <p:nvPr/>
        </p:nvSpPr>
        <p:spPr>
          <a:xfrm>
            <a:off x="7885181" y="5017903"/>
            <a:ext cx="1007170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JAVA</a:t>
            </a:r>
            <a:endParaRPr lang="zh-CN" altLang="en-US" sz="2000" dirty="0"/>
          </a:p>
        </p:txBody>
      </p:sp>
      <p:sp>
        <p:nvSpPr>
          <p:cNvPr id="19" name="箭头: 五边形 18">
            <a:extLst>
              <a:ext uri="{FF2B5EF4-FFF2-40B4-BE49-F238E27FC236}">
                <a16:creationId xmlns:a16="http://schemas.microsoft.com/office/drawing/2014/main" id="{20148418-0FB1-405C-A724-9E3EEF9AB199}"/>
              </a:ext>
            </a:extLst>
          </p:cNvPr>
          <p:cNvSpPr/>
          <p:nvPr/>
        </p:nvSpPr>
        <p:spPr>
          <a:xfrm>
            <a:off x="6983253" y="5461585"/>
            <a:ext cx="69941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JS</a:t>
            </a:r>
            <a:endParaRPr lang="zh-CN" altLang="en-US" sz="2000" dirty="0"/>
          </a:p>
        </p:txBody>
      </p:sp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E1B04251-1FD8-4BA3-B63B-537033EE920D}"/>
              </a:ext>
            </a:extLst>
          </p:cNvPr>
          <p:cNvSpPr/>
          <p:nvPr/>
        </p:nvSpPr>
        <p:spPr>
          <a:xfrm>
            <a:off x="7769228" y="5457412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H5</a:t>
            </a:r>
            <a:endParaRPr lang="zh-CN" altLang="en-US" sz="2000" dirty="0"/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0E06961E-6FC3-4871-A3FA-F7071591DFF9}"/>
              </a:ext>
            </a:extLst>
          </p:cNvPr>
          <p:cNvSpPr/>
          <p:nvPr/>
        </p:nvSpPr>
        <p:spPr>
          <a:xfrm>
            <a:off x="10335774" y="4999168"/>
            <a:ext cx="1421729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Electron</a:t>
            </a:r>
            <a:endParaRPr lang="zh-CN" altLang="en-US" sz="2000" dirty="0"/>
          </a:p>
        </p:txBody>
      </p:sp>
      <p:sp>
        <p:nvSpPr>
          <p:cNvPr id="22" name="箭头: 五边形 21">
            <a:extLst>
              <a:ext uri="{FF2B5EF4-FFF2-40B4-BE49-F238E27FC236}">
                <a16:creationId xmlns:a16="http://schemas.microsoft.com/office/drawing/2014/main" id="{74FAAD71-F0B8-4A74-90CD-EDD4CD0208CB}"/>
              </a:ext>
            </a:extLst>
          </p:cNvPr>
          <p:cNvSpPr/>
          <p:nvPr/>
        </p:nvSpPr>
        <p:spPr>
          <a:xfrm>
            <a:off x="6943999" y="4558747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PB</a:t>
            </a:r>
            <a:endParaRPr lang="zh-CN" altLang="en-US" sz="2000" dirty="0"/>
          </a:p>
        </p:txBody>
      </p:sp>
      <p:sp>
        <p:nvSpPr>
          <p:cNvPr id="23" name="箭头: 五边形 22">
            <a:extLst>
              <a:ext uri="{FF2B5EF4-FFF2-40B4-BE49-F238E27FC236}">
                <a16:creationId xmlns:a16="http://schemas.microsoft.com/office/drawing/2014/main" id="{4BECF466-1F27-4EAC-BC0D-E09BB506F0D8}"/>
              </a:ext>
            </a:extLst>
          </p:cNvPr>
          <p:cNvSpPr/>
          <p:nvPr/>
        </p:nvSpPr>
        <p:spPr>
          <a:xfrm>
            <a:off x="7848317" y="4557285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VB</a:t>
            </a:r>
            <a:endParaRPr lang="zh-CN" altLang="en-US" sz="2000" dirty="0"/>
          </a:p>
        </p:txBody>
      </p:sp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07EBF197-675A-4A19-8942-4159E005AA6D}"/>
              </a:ext>
            </a:extLst>
          </p:cNvPr>
          <p:cNvSpPr/>
          <p:nvPr/>
        </p:nvSpPr>
        <p:spPr>
          <a:xfrm>
            <a:off x="8792251" y="4549465"/>
            <a:ext cx="861532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VC</a:t>
            </a:r>
            <a:endParaRPr lang="zh-CN" altLang="en-US" sz="2000" dirty="0"/>
          </a:p>
        </p:txBody>
      </p:sp>
      <p:sp>
        <p:nvSpPr>
          <p:cNvPr id="25" name="箭头: 五边形 24">
            <a:extLst>
              <a:ext uri="{FF2B5EF4-FFF2-40B4-BE49-F238E27FC236}">
                <a16:creationId xmlns:a16="http://schemas.microsoft.com/office/drawing/2014/main" id="{C2ECF54F-3E12-4B90-9405-64CC1853E9C6}"/>
              </a:ext>
            </a:extLst>
          </p:cNvPr>
          <p:cNvSpPr/>
          <p:nvPr/>
        </p:nvSpPr>
        <p:spPr>
          <a:xfrm>
            <a:off x="9699599" y="4558472"/>
            <a:ext cx="1233444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VB.net</a:t>
            </a:r>
            <a:endParaRPr lang="zh-CN" altLang="en-US" sz="2000" dirty="0"/>
          </a:p>
        </p:txBody>
      </p:sp>
      <p:sp>
        <p:nvSpPr>
          <p:cNvPr id="26" name="箭头: 五边形 25">
            <a:extLst>
              <a:ext uri="{FF2B5EF4-FFF2-40B4-BE49-F238E27FC236}">
                <a16:creationId xmlns:a16="http://schemas.microsoft.com/office/drawing/2014/main" id="{959A7C79-7949-4C45-A42B-AA77FC5D294B}"/>
              </a:ext>
            </a:extLst>
          </p:cNvPr>
          <p:cNvSpPr/>
          <p:nvPr/>
        </p:nvSpPr>
        <p:spPr>
          <a:xfrm>
            <a:off x="10050848" y="5450969"/>
            <a:ext cx="1203065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GWT</a:t>
            </a:r>
            <a:endParaRPr lang="zh-CN" altLang="en-US" sz="2000" dirty="0"/>
          </a:p>
        </p:txBody>
      </p:sp>
      <p:sp>
        <p:nvSpPr>
          <p:cNvPr id="27" name="箭头: 五边形 26">
            <a:extLst>
              <a:ext uri="{FF2B5EF4-FFF2-40B4-BE49-F238E27FC236}">
                <a16:creationId xmlns:a16="http://schemas.microsoft.com/office/drawing/2014/main" id="{61D611B4-6A07-4DA7-821F-450473BC7C0D}"/>
              </a:ext>
            </a:extLst>
          </p:cNvPr>
          <p:cNvSpPr/>
          <p:nvPr/>
        </p:nvSpPr>
        <p:spPr>
          <a:xfrm>
            <a:off x="5334139" y="5924710"/>
            <a:ext cx="160337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MOBile</a:t>
            </a:r>
            <a:endParaRPr lang="zh-CN" altLang="en-US" sz="2000" dirty="0"/>
          </a:p>
        </p:txBody>
      </p:sp>
      <p:sp>
        <p:nvSpPr>
          <p:cNvPr id="28" name="箭头: 五边形 27">
            <a:extLst>
              <a:ext uri="{FF2B5EF4-FFF2-40B4-BE49-F238E27FC236}">
                <a16:creationId xmlns:a16="http://schemas.microsoft.com/office/drawing/2014/main" id="{FB1B57FE-4634-4F8D-84DA-8EA9441BE451}"/>
              </a:ext>
            </a:extLst>
          </p:cNvPr>
          <p:cNvSpPr/>
          <p:nvPr/>
        </p:nvSpPr>
        <p:spPr>
          <a:xfrm>
            <a:off x="6983253" y="5924710"/>
            <a:ext cx="1431877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Android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649811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A54986-0FC5-4FC7-97B3-F0D14E0F0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界面模型与</a:t>
            </a:r>
            <a:r>
              <a:rPr lang="en-US" altLang="zh-CN" dirty="0"/>
              <a:t>VB</a:t>
            </a:r>
            <a:r>
              <a:rPr lang="zh-CN" altLang="en-US" dirty="0"/>
              <a:t>界面模型的不同之处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3B4CF322-551B-4FFF-86BC-2CF4BC06959E}"/>
              </a:ext>
            </a:extLst>
          </p:cNvPr>
          <p:cNvGraphicFramePr>
            <a:graphicFrameLocks noGrp="1"/>
          </p:cNvGraphicFramePr>
          <p:nvPr/>
        </p:nvGraphicFramePr>
        <p:xfrm>
          <a:off x="494747" y="1885857"/>
          <a:ext cx="11180416" cy="4135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95104">
                  <a:extLst>
                    <a:ext uri="{9D8B030D-6E8A-4147-A177-3AD203B41FA5}">
                      <a16:colId xmlns:a16="http://schemas.microsoft.com/office/drawing/2014/main" val="2008818460"/>
                    </a:ext>
                  </a:extLst>
                </a:gridCol>
                <a:gridCol w="2795104">
                  <a:extLst>
                    <a:ext uri="{9D8B030D-6E8A-4147-A177-3AD203B41FA5}">
                      <a16:colId xmlns:a16="http://schemas.microsoft.com/office/drawing/2014/main" val="1953528494"/>
                    </a:ext>
                  </a:extLst>
                </a:gridCol>
                <a:gridCol w="2795104">
                  <a:extLst>
                    <a:ext uri="{9D8B030D-6E8A-4147-A177-3AD203B41FA5}">
                      <a16:colId xmlns:a16="http://schemas.microsoft.com/office/drawing/2014/main" val="2033505405"/>
                    </a:ext>
                  </a:extLst>
                </a:gridCol>
                <a:gridCol w="2795104">
                  <a:extLst>
                    <a:ext uri="{9D8B030D-6E8A-4147-A177-3AD203B41FA5}">
                      <a16:colId xmlns:a16="http://schemas.microsoft.com/office/drawing/2014/main" val="2755367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485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创建新对象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form.controls.Add</a:t>
                      </a:r>
                      <a:r>
                        <a:rPr lang="en-US" altLang="zh-CN" dirty="0"/>
                        <a:t>()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win. </a:t>
                      </a:r>
                      <a:r>
                        <a:rPr lang="en-US" altLang="zh-CN" dirty="0" err="1"/>
                        <a:t>OpenUserObject</a:t>
                      </a:r>
                      <a:r>
                        <a:rPr lang="en-US" altLang="zh-CN" dirty="0"/>
                        <a:t>()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69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新对象存储位置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form.controls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win.control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都是一个存放对象的数组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03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是否支持父容器对象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支持</a:t>
                      </a:r>
                      <a:r>
                        <a:rPr lang="en-US" altLang="zh-CN" dirty="0"/>
                        <a:t>,</a:t>
                      </a:r>
                      <a:r>
                        <a:rPr lang="zh-CN" altLang="en-US" dirty="0"/>
                        <a:t>可放置在</a:t>
                      </a:r>
                      <a:r>
                        <a:rPr lang="en-US" altLang="zh-CN" dirty="0" err="1"/>
                        <a:t>PictureBox,Frame</a:t>
                      </a:r>
                      <a:r>
                        <a:rPr lang="zh-CN" altLang="en-US" dirty="0"/>
                        <a:t>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不支持父容器对象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738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对象基类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需要使用</a:t>
                      </a:r>
                      <a:r>
                        <a:rPr lang="en-US" altLang="zh-CN" dirty="0" err="1"/>
                        <a:t>UserObject</a:t>
                      </a:r>
                      <a:r>
                        <a:rPr lang="zh-CN" altLang="en-US" dirty="0"/>
                        <a:t>进行包装才能使用，标签除外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093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对象组织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层次型结构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平摊结构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4699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zh-CN" altLang="en-US" dirty="0"/>
                        <a:t>对象继承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8863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zh-CN" altLang="en-US" dirty="0"/>
                        <a:t>界面基本元素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基于标准对象生成的子类</a:t>
                      </a:r>
                      <a:r>
                        <a:rPr lang="en-US" altLang="zh-CN" dirty="0" err="1"/>
                        <a:t>UserObject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9787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zh-CN" altLang="en-US" dirty="0"/>
                        <a:t>元素限定条件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Name</a:t>
                      </a:r>
                      <a:r>
                        <a:rPr lang="zh-CN" altLang="en-US" dirty="0"/>
                        <a:t>属性不可重复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8791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794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61D99-6638-40C1-B530-7949A1EE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界面模型层次图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23D6C06-F782-4FA3-9A4B-81B4A91962F0}"/>
              </a:ext>
            </a:extLst>
          </p:cNvPr>
          <p:cNvSpPr/>
          <p:nvPr/>
        </p:nvSpPr>
        <p:spPr>
          <a:xfrm>
            <a:off x="1563756" y="2306246"/>
            <a:ext cx="2345635" cy="7069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PB window</a:t>
            </a:r>
            <a:r>
              <a:rPr lang="zh-CN" altLang="en-US" dirty="0"/>
              <a:t>对象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C1DF01B-F009-4349-99C7-79902B97A1A8}"/>
              </a:ext>
            </a:extLst>
          </p:cNvPr>
          <p:cNvSpPr/>
          <p:nvPr/>
        </p:nvSpPr>
        <p:spPr>
          <a:xfrm>
            <a:off x="4121426" y="3220646"/>
            <a:ext cx="3207024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动态标签</a:t>
            </a:r>
            <a:r>
              <a:rPr lang="en-US" altLang="zh-CN" dirty="0" err="1"/>
              <a:t>statictext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208DC5F-1351-4016-8B10-15EB9F946D67}"/>
              </a:ext>
            </a:extLst>
          </p:cNvPr>
          <p:cNvSpPr/>
          <p:nvPr/>
        </p:nvSpPr>
        <p:spPr>
          <a:xfrm>
            <a:off x="4121426" y="3816994"/>
            <a:ext cx="3207024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动态文本框</a:t>
            </a:r>
            <a:r>
              <a:rPr lang="en-US" altLang="zh-CN" dirty="0" err="1"/>
              <a:t>uo_textbox</a:t>
            </a:r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F730C8F-3919-413D-81D5-5FA0C585CFD5}"/>
              </a:ext>
            </a:extLst>
          </p:cNvPr>
          <p:cNvSpPr/>
          <p:nvPr/>
        </p:nvSpPr>
        <p:spPr>
          <a:xfrm>
            <a:off x="4121426" y="4360333"/>
            <a:ext cx="3207024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动态下拉列表</a:t>
            </a:r>
            <a:r>
              <a:rPr lang="en-US" altLang="zh-CN" dirty="0" err="1"/>
              <a:t>uo_ddlb</a:t>
            </a:r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159970C-09D5-4DE8-B7AF-1AA9D7A47CF4}"/>
              </a:ext>
            </a:extLst>
          </p:cNvPr>
          <p:cNvSpPr/>
          <p:nvPr/>
        </p:nvSpPr>
        <p:spPr>
          <a:xfrm>
            <a:off x="4121425" y="4903672"/>
            <a:ext cx="3207025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动态复选框</a:t>
            </a:r>
            <a:r>
              <a:rPr lang="en-US" altLang="zh-CN" dirty="0" err="1"/>
              <a:t>uo_checkbox</a:t>
            </a:r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2019302-D657-4C4F-893B-13EDB90F4435}"/>
              </a:ext>
            </a:extLst>
          </p:cNvPr>
          <p:cNvSpPr/>
          <p:nvPr/>
        </p:nvSpPr>
        <p:spPr>
          <a:xfrm>
            <a:off x="4121424" y="5447011"/>
            <a:ext cx="3207027" cy="43732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动态单选钮</a:t>
            </a:r>
            <a:r>
              <a:rPr lang="en-US" altLang="zh-CN" dirty="0" err="1"/>
              <a:t>uo_radiobutton</a:t>
            </a:r>
            <a:endParaRPr lang="zh-CN" altLang="en-US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5C453869-3B9C-4CD4-8E24-16410D6B4181}"/>
              </a:ext>
            </a:extLst>
          </p:cNvPr>
          <p:cNvCxnSpPr>
            <a:stCxn id="4" idx="2"/>
            <a:endCxn id="5" idx="1"/>
          </p:cNvCxnSpPr>
          <p:nvPr/>
        </p:nvCxnSpPr>
        <p:spPr>
          <a:xfrm rot="16200000" flipH="1">
            <a:off x="3215952" y="2533832"/>
            <a:ext cx="426097" cy="13848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4693B3E8-60B2-4462-94A9-BF66F4285C8A}"/>
              </a:ext>
            </a:extLst>
          </p:cNvPr>
          <p:cNvCxnSpPr>
            <a:stCxn id="4" idx="2"/>
            <a:endCxn id="6" idx="1"/>
          </p:cNvCxnSpPr>
          <p:nvPr/>
        </p:nvCxnSpPr>
        <p:spPr>
          <a:xfrm rot="16200000" flipH="1">
            <a:off x="2917778" y="2832006"/>
            <a:ext cx="1022445" cy="13848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0ACCBA25-18BB-4784-97DE-4E562BCDEE5D}"/>
              </a:ext>
            </a:extLst>
          </p:cNvPr>
          <p:cNvCxnSpPr>
            <a:stCxn id="4" idx="2"/>
            <a:endCxn id="7" idx="1"/>
          </p:cNvCxnSpPr>
          <p:nvPr/>
        </p:nvCxnSpPr>
        <p:spPr>
          <a:xfrm rot="16200000" flipH="1">
            <a:off x="2646108" y="3103676"/>
            <a:ext cx="1565784" cy="13848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C1D4B665-F371-4ADE-9748-0CD750B4EDC8}"/>
              </a:ext>
            </a:extLst>
          </p:cNvPr>
          <p:cNvCxnSpPr>
            <a:stCxn id="4" idx="2"/>
            <a:endCxn id="8" idx="1"/>
          </p:cNvCxnSpPr>
          <p:nvPr/>
        </p:nvCxnSpPr>
        <p:spPr>
          <a:xfrm rot="16200000" flipH="1">
            <a:off x="2374438" y="3375345"/>
            <a:ext cx="2109123" cy="138485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E4AC3658-8538-4CFF-B8FE-A7048E630E5E}"/>
              </a:ext>
            </a:extLst>
          </p:cNvPr>
          <p:cNvCxnSpPr>
            <a:stCxn id="4" idx="2"/>
            <a:endCxn id="9" idx="1"/>
          </p:cNvCxnSpPr>
          <p:nvPr/>
        </p:nvCxnSpPr>
        <p:spPr>
          <a:xfrm rot="16200000" flipH="1">
            <a:off x="2102768" y="3647016"/>
            <a:ext cx="2652462" cy="13848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D4E71F83-AB83-442D-A856-B417AB70B943}"/>
              </a:ext>
            </a:extLst>
          </p:cNvPr>
          <p:cNvSpPr/>
          <p:nvPr/>
        </p:nvSpPr>
        <p:spPr>
          <a:xfrm>
            <a:off x="8070575" y="3796101"/>
            <a:ext cx="2160101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singlelineedit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50BB15C-F96E-48D7-9C87-E7812CC790E9}"/>
              </a:ext>
            </a:extLst>
          </p:cNvPr>
          <p:cNvSpPr/>
          <p:nvPr/>
        </p:nvSpPr>
        <p:spPr>
          <a:xfrm>
            <a:off x="8070576" y="4339441"/>
            <a:ext cx="2160102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dropdownlistbox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4A6FAD5-A499-43D3-B310-4C68CA0AD1C2}"/>
              </a:ext>
            </a:extLst>
          </p:cNvPr>
          <p:cNvSpPr/>
          <p:nvPr/>
        </p:nvSpPr>
        <p:spPr>
          <a:xfrm>
            <a:off x="8070576" y="4903672"/>
            <a:ext cx="2160100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checkbox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645ADC8-BB77-4FF3-A995-46236E001881}"/>
              </a:ext>
            </a:extLst>
          </p:cNvPr>
          <p:cNvSpPr/>
          <p:nvPr/>
        </p:nvSpPr>
        <p:spPr>
          <a:xfrm>
            <a:off x="8070575" y="5447010"/>
            <a:ext cx="2160099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radiobutton</a:t>
            </a:r>
            <a:endParaRPr lang="zh-CN" altLang="en-US" dirty="0"/>
          </a:p>
        </p:txBody>
      </p:sp>
      <p:sp>
        <p:nvSpPr>
          <p:cNvPr id="26" name="箭头: 右 25">
            <a:extLst>
              <a:ext uri="{FF2B5EF4-FFF2-40B4-BE49-F238E27FC236}">
                <a16:creationId xmlns:a16="http://schemas.microsoft.com/office/drawing/2014/main" id="{8509D04A-2C0C-4721-92AB-C858BA447520}"/>
              </a:ext>
            </a:extLst>
          </p:cNvPr>
          <p:cNvSpPr/>
          <p:nvPr/>
        </p:nvSpPr>
        <p:spPr>
          <a:xfrm>
            <a:off x="7540488" y="3919007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右 26">
            <a:extLst>
              <a:ext uri="{FF2B5EF4-FFF2-40B4-BE49-F238E27FC236}">
                <a16:creationId xmlns:a16="http://schemas.microsoft.com/office/drawing/2014/main" id="{BBD59034-87EB-4110-AD3C-6CD310AB500F}"/>
              </a:ext>
            </a:extLst>
          </p:cNvPr>
          <p:cNvSpPr/>
          <p:nvPr/>
        </p:nvSpPr>
        <p:spPr>
          <a:xfrm>
            <a:off x="7540488" y="4409338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右 27">
            <a:extLst>
              <a:ext uri="{FF2B5EF4-FFF2-40B4-BE49-F238E27FC236}">
                <a16:creationId xmlns:a16="http://schemas.microsoft.com/office/drawing/2014/main" id="{D0C5A656-6951-40D6-84C9-716898B60368}"/>
              </a:ext>
            </a:extLst>
          </p:cNvPr>
          <p:cNvSpPr/>
          <p:nvPr/>
        </p:nvSpPr>
        <p:spPr>
          <a:xfrm>
            <a:off x="7540488" y="4973569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右 28">
            <a:extLst>
              <a:ext uri="{FF2B5EF4-FFF2-40B4-BE49-F238E27FC236}">
                <a16:creationId xmlns:a16="http://schemas.microsoft.com/office/drawing/2014/main" id="{298FEA9C-8141-44FD-9A66-F8AC307883B4}"/>
              </a:ext>
            </a:extLst>
          </p:cNvPr>
          <p:cNvSpPr/>
          <p:nvPr/>
        </p:nvSpPr>
        <p:spPr>
          <a:xfrm>
            <a:off x="7540488" y="5516907"/>
            <a:ext cx="450574" cy="29752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17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A6AC6E-AC92-42AB-B79C-80729087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界面绘制</a:t>
            </a:r>
            <a:r>
              <a:rPr lang="en-US" altLang="zh-CN" dirty="0"/>
              <a:t>-</a:t>
            </a:r>
            <a:r>
              <a:rPr lang="zh-CN" altLang="en-US" dirty="0"/>
              <a:t>标签对象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BA50EE-3AF0-4752-AFB7-D4CE3681B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562225"/>
            <a:ext cx="5772150" cy="173355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99947D5-E967-436A-8983-A78FCEA20FF6}"/>
              </a:ext>
            </a:extLst>
          </p:cNvPr>
          <p:cNvSpPr/>
          <p:nvPr/>
        </p:nvSpPr>
        <p:spPr>
          <a:xfrm>
            <a:off x="516835" y="4505739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绘制标签对象</a:t>
            </a:r>
          </a:p>
        </p:txBody>
      </p:sp>
    </p:spTree>
    <p:extLst>
      <p:ext uri="{BB962C8B-B14F-4D97-AF65-F5344CB8AC3E}">
        <p14:creationId xmlns:p14="http://schemas.microsoft.com/office/powerpoint/2010/main" val="2323634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EDA92-33E9-4F1B-88F7-B76C0D35A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界面绘制</a:t>
            </a:r>
            <a:r>
              <a:rPr lang="en-US" altLang="zh-CN" dirty="0"/>
              <a:t>-</a:t>
            </a:r>
            <a:r>
              <a:rPr lang="zh-CN" altLang="en-US" dirty="0"/>
              <a:t>绘制文本框对象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8A1779-7CE7-4353-96B3-ECF73D732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309812"/>
            <a:ext cx="5743575" cy="22383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5FA4202-A4D7-46C1-916A-7B555BEA77C5}"/>
              </a:ext>
            </a:extLst>
          </p:cNvPr>
          <p:cNvSpPr/>
          <p:nvPr/>
        </p:nvSpPr>
        <p:spPr>
          <a:xfrm>
            <a:off x="569844" y="4548187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绘制文本框对象</a:t>
            </a:r>
          </a:p>
        </p:txBody>
      </p:sp>
    </p:spTree>
    <p:extLst>
      <p:ext uri="{BB962C8B-B14F-4D97-AF65-F5344CB8AC3E}">
        <p14:creationId xmlns:p14="http://schemas.microsoft.com/office/powerpoint/2010/main" val="22722637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EF8D2D-32C1-427E-A9EE-B55F3D294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界面绘制</a:t>
            </a:r>
            <a:r>
              <a:rPr lang="en-US" altLang="zh-CN" dirty="0"/>
              <a:t>-</a:t>
            </a:r>
            <a:r>
              <a:rPr lang="zh-CN" altLang="en-US" dirty="0"/>
              <a:t>绘制下拉框对象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6C21EE-CFD2-4747-AD1C-AE023F2AD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257425"/>
            <a:ext cx="5705475" cy="234315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0B9A11C-D0C8-469F-A76D-68C4220DA501}"/>
              </a:ext>
            </a:extLst>
          </p:cNvPr>
          <p:cNvSpPr/>
          <p:nvPr/>
        </p:nvSpPr>
        <p:spPr>
          <a:xfrm>
            <a:off x="397565" y="4216261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绘制下拉框对象</a:t>
            </a:r>
          </a:p>
        </p:txBody>
      </p:sp>
    </p:spTree>
    <p:extLst>
      <p:ext uri="{BB962C8B-B14F-4D97-AF65-F5344CB8AC3E}">
        <p14:creationId xmlns:p14="http://schemas.microsoft.com/office/powerpoint/2010/main" val="1695537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E97C08-BEC6-4144-ABF3-45E658334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</a:t>
            </a:r>
            <a:r>
              <a:rPr lang="en-US" altLang="zh-CN" dirty="0"/>
              <a:t>-</a:t>
            </a:r>
            <a:r>
              <a:rPr lang="zh-CN" altLang="en-US" dirty="0"/>
              <a:t>绘制复选框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845223-F4EA-4AE5-9926-3DD800CE0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6772BC-2BA2-47D1-8C96-F1757D587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500312"/>
            <a:ext cx="5715000" cy="1857375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14B3EA88-076F-4536-8B1D-678463273F9D}"/>
              </a:ext>
            </a:extLst>
          </p:cNvPr>
          <p:cNvSpPr/>
          <p:nvPr/>
        </p:nvSpPr>
        <p:spPr>
          <a:xfrm>
            <a:off x="490330" y="4907215"/>
            <a:ext cx="2941983" cy="384314"/>
          </a:xfrm>
          <a:prstGeom prst="wedgeRectCallout">
            <a:avLst>
              <a:gd name="adj1" fmla="val 53941"/>
              <a:gd name="adj2" fmla="val -36893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绘制复选框对象</a:t>
            </a:r>
          </a:p>
        </p:txBody>
      </p:sp>
    </p:spTree>
    <p:extLst>
      <p:ext uri="{BB962C8B-B14F-4D97-AF65-F5344CB8AC3E}">
        <p14:creationId xmlns:p14="http://schemas.microsoft.com/office/powerpoint/2010/main" val="2725022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98A520-8ABF-4875-A4A4-374E11A04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界面绘图</a:t>
            </a:r>
            <a:r>
              <a:rPr lang="en-US" altLang="zh-CN" dirty="0"/>
              <a:t>-</a:t>
            </a:r>
            <a:r>
              <a:rPr lang="zh-CN" altLang="en-US" dirty="0"/>
              <a:t>绘制单选钮对象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CA2CF3-8EA8-46A9-9680-7ECF8DE7F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156170"/>
            <a:ext cx="5724525" cy="3552825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4B32E782-00AF-4D1D-BC3F-A91B183E2D58}"/>
              </a:ext>
            </a:extLst>
          </p:cNvPr>
          <p:cNvSpPr/>
          <p:nvPr/>
        </p:nvSpPr>
        <p:spPr>
          <a:xfrm>
            <a:off x="622852" y="4416884"/>
            <a:ext cx="2941983" cy="936993"/>
          </a:xfrm>
          <a:prstGeom prst="wedgeRectCallout">
            <a:avLst>
              <a:gd name="adj1" fmla="val 71959"/>
              <a:gd name="adj2" fmla="val -19835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绘制单选按钮对象，每次需要指定到不同的对象名中去，这样就会动态生成不同子类型</a:t>
            </a:r>
          </a:p>
        </p:txBody>
      </p:sp>
    </p:spTree>
    <p:extLst>
      <p:ext uri="{BB962C8B-B14F-4D97-AF65-F5344CB8AC3E}">
        <p14:creationId xmlns:p14="http://schemas.microsoft.com/office/powerpoint/2010/main" val="1945257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347976-0055-4FAB-B68C-2F5B93A6D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86E645-8878-430B-98DE-EA9F7A73A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80632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422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5A6B0-16D7-4DAF-9D4F-BDEA1E56A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DAD20A-C02C-49BD-AC31-18236C8D7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53421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885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847D32-DE72-4E5D-A4B3-277C8F324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F0E645-10E4-4D1E-9F9B-6E95DF889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79920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71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B4362F-6843-4B7C-9D27-69C4781D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</a:t>
            </a:r>
            <a:r>
              <a:rPr lang="zh-CN" altLang="en-US" dirty="0"/>
              <a:t>开发</a:t>
            </a:r>
            <a:r>
              <a:rPr lang="en-US" altLang="zh-CN" dirty="0"/>
              <a:t>UI</a:t>
            </a:r>
            <a:r>
              <a:rPr lang="zh-CN" altLang="en-US" dirty="0"/>
              <a:t>技术路线简史</a:t>
            </a:r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id="{A11A6EFF-9292-476F-BC94-D7949C4504C8}"/>
              </a:ext>
            </a:extLst>
          </p:cNvPr>
          <p:cNvSpPr/>
          <p:nvPr/>
        </p:nvSpPr>
        <p:spPr>
          <a:xfrm>
            <a:off x="944648" y="2438400"/>
            <a:ext cx="1464371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静态页面</a:t>
            </a: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id="{6F5F2F1B-C4AE-44B6-B23E-9412047DCCC1}"/>
              </a:ext>
            </a:extLst>
          </p:cNvPr>
          <p:cNvSpPr/>
          <p:nvPr/>
        </p:nvSpPr>
        <p:spPr>
          <a:xfrm>
            <a:off x="2760198" y="2464903"/>
            <a:ext cx="1464371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动态页面</a:t>
            </a:r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id="{9F15652B-3E47-4307-80CB-CFAD6BD5042C}"/>
              </a:ext>
            </a:extLst>
          </p:cNvPr>
          <p:cNvSpPr/>
          <p:nvPr/>
        </p:nvSpPr>
        <p:spPr>
          <a:xfrm>
            <a:off x="4416715" y="2464903"/>
            <a:ext cx="1524704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AJAX</a:t>
            </a:r>
            <a:r>
              <a:rPr lang="zh-CN" altLang="en-US" sz="1600" dirty="0">
                <a:solidFill>
                  <a:schemeClr val="tx1"/>
                </a:solidFill>
              </a:rPr>
              <a:t>时代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57A9239-F88B-44E6-858B-12DCC343035D}"/>
              </a:ext>
            </a:extLst>
          </p:cNvPr>
          <p:cNvSpPr/>
          <p:nvPr/>
        </p:nvSpPr>
        <p:spPr>
          <a:xfrm>
            <a:off x="944648" y="4240684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HTML</a:t>
            </a:r>
            <a:endParaRPr lang="zh-CN" altLang="en-US" sz="16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B951CEC-B305-4655-97C7-9B8A658E9592}"/>
              </a:ext>
            </a:extLst>
          </p:cNvPr>
          <p:cNvSpPr/>
          <p:nvPr/>
        </p:nvSpPr>
        <p:spPr>
          <a:xfrm>
            <a:off x="944648" y="5080555"/>
            <a:ext cx="1464371" cy="492001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Applet</a:t>
            </a:r>
            <a:r>
              <a:rPr lang="zh-CN" altLang="en-US" sz="1600" dirty="0"/>
              <a:t>（已废弃）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5F64718-2488-4A2D-982D-63DFF020B368}"/>
              </a:ext>
            </a:extLst>
          </p:cNvPr>
          <p:cNvSpPr/>
          <p:nvPr/>
        </p:nvSpPr>
        <p:spPr>
          <a:xfrm>
            <a:off x="944648" y="336438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ASP</a:t>
            </a:r>
            <a:endParaRPr lang="zh-CN" altLang="en-US" sz="1600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655011F-F5FD-403C-8627-2F5CDE57A56D}"/>
              </a:ext>
            </a:extLst>
          </p:cNvPr>
          <p:cNvSpPr/>
          <p:nvPr/>
        </p:nvSpPr>
        <p:spPr>
          <a:xfrm>
            <a:off x="2816519" y="4283749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JSP/Servlet</a:t>
            </a:r>
            <a:endParaRPr lang="zh-CN" altLang="en-US" sz="1600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3809D40-41B4-4570-8A4C-AF7D9BB62F5A}"/>
              </a:ext>
            </a:extLst>
          </p:cNvPr>
          <p:cNvSpPr/>
          <p:nvPr/>
        </p:nvSpPr>
        <p:spPr>
          <a:xfrm>
            <a:off x="2816519" y="336438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JavaScript</a:t>
            </a:r>
            <a:endParaRPr lang="zh-CN" altLang="en-US" sz="1600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AC43A2D-56CF-457D-BE1D-5ADA76C7B7B1}"/>
              </a:ext>
            </a:extLst>
          </p:cNvPr>
          <p:cNvSpPr/>
          <p:nvPr/>
        </p:nvSpPr>
        <p:spPr>
          <a:xfrm>
            <a:off x="944648" y="5920426"/>
            <a:ext cx="1464371" cy="492001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ActiveX</a:t>
            </a:r>
            <a:r>
              <a:rPr lang="zh-CN" altLang="en-US" sz="1600" dirty="0"/>
              <a:t>（基本废弃）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B042CF-D842-49E2-B3ED-48BA6999EF4D}"/>
              </a:ext>
            </a:extLst>
          </p:cNvPr>
          <p:cNvSpPr/>
          <p:nvPr/>
        </p:nvSpPr>
        <p:spPr>
          <a:xfrm>
            <a:off x="4489605" y="33643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JQuery</a:t>
            </a:r>
            <a:endParaRPr lang="zh-CN" altLang="en-US" sz="1600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021711B-7349-4C45-B710-65D8A4483FAA}"/>
              </a:ext>
            </a:extLst>
          </p:cNvPr>
          <p:cNvSpPr/>
          <p:nvPr/>
        </p:nvSpPr>
        <p:spPr>
          <a:xfrm>
            <a:off x="4477048" y="5920425"/>
            <a:ext cx="1464371" cy="492001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Flex</a:t>
            </a:r>
            <a:r>
              <a:rPr lang="zh-CN" altLang="en-US" sz="1600" dirty="0"/>
              <a:t>（退休中）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E057909-2048-454B-9762-BC1385E33F4F}"/>
              </a:ext>
            </a:extLst>
          </p:cNvPr>
          <p:cNvSpPr/>
          <p:nvPr/>
        </p:nvSpPr>
        <p:spPr>
          <a:xfrm>
            <a:off x="2816519" y="5067304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PHP</a:t>
            </a:r>
            <a:endParaRPr lang="zh-CN" altLang="en-US" sz="1600" dirty="0"/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80A776AC-1272-4C4A-8BEB-614DC07EA166}"/>
              </a:ext>
            </a:extLst>
          </p:cNvPr>
          <p:cNvSpPr/>
          <p:nvPr/>
        </p:nvSpPr>
        <p:spPr>
          <a:xfrm>
            <a:off x="6066606" y="2464903"/>
            <a:ext cx="1705694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前后端分离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E6535DC-589E-46FF-9648-85FFA46B7293}"/>
              </a:ext>
            </a:extLst>
          </p:cNvPr>
          <p:cNvSpPr/>
          <p:nvPr/>
        </p:nvSpPr>
        <p:spPr>
          <a:xfrm>
            <a:off x="6212382" y="33643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Vue</a:t>
            </a:r>
            <a:endParaRPr lang="zh-CN" altLang="en-US" sz="1600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136F96F-3D88-43BE-BAC3-F23F683F8A81}"/>
              </a:ext>
            </a:extLst>
          </p:cNvPr>
          <p:cNvSpPr/>
          <p:nvPr/>
        </p:nvSpPr>
        <p:spPr>
          <a:xfrm>
            <a:off x="6212382" y="424068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React</a:t>
            </a:r>
            <a:endParaRPr lang="zh-CN" altLang="en-US" sz="1600" dirty="0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B166556-7C32-49E0-A967-C2078EBBC8BB}"/>
              </a:ext>
            </a:extLst>
          </p:cNvPr>
          <p:cNvSpPr/>
          <p:nvPr/>
        </p:nvSpPr>
        <p:spPr>
          <a:xfrm>
            <a:off x="6212382" y="513356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Angular</a:t>
            </a:r>
            <a:endParaRPr lang="zh-CN" altLang="en-US" sz="1600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818D8EF-A221-461B-A5EF-80418D871B24}"/>
              </a:ext>
            </a:extLst>
          </p:cNvPr>
          <p:cNvSpPr/>
          <p:nvPr/>
        </p:nvSpPr>
        <p:spPr>
          <a:xfrm>
            <a:off x="8014674" y="33643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Cavans</a:t>
            </a:r>
            <a:endParaRPr lang="zh-CN" altLang="en-US" sz="1600" dirty="0"/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7E751B6E-B56A-40D7-937F-11DCB3A48816}"/>
              </a:ext>
            </a:extLst>
          </p:cNvPr>
          <p:cNvSpPr/>
          <p:nvPr/>
        </p:nvSpPr>
        <p:spPr>
          <a:xfrm>
            <a:off x="7868898" y="2475649"/>
            <a:ext cx="1705694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H5</a:t>
            </a:r>
            <a:r>
              <a:rPr lang="zh-CN" altLang="en-US" sz="1600" dirty="0">
                <a:solidFill>
                  <a:schemeClr val="tx1"/>
                </a:solidFill>
              </a:rPr>
              <a:t>时代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8BC802F-53CB-449F-A74C-A5D1204813C1}"/>
              </a:ext>
            </a:extLst>
          </p:cNvPr>
          <p:cNvSpPr/>
          <p:nvPr/>
        </p:nvSpPr>
        <p:spPr>
          <a:xfrm>
            <a:off x="4489605" y="4283749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Ajax</a:t>
            </a:r>
            <a:endParaRPr lang="zh-CN" altLang="en-US" sz="1600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35AB6A5-D37D-4C81-87A9-B75E1F4381EB}"/>
              </a:ext>
            </a:extLst>
          </p:cNvPr>
          <p:cNvSpPr/>
          <p:nvPr/>
        </p:nvSpPr>
        <p:spPr>
          <a:xfrm>
            <a:off x="8014673" y="424068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Andorid</a:t>
            </a:r>
            <a:endParaRPr lang="zh-CN" altLang="en-US" sz="1600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3637E7F-07BD-4DA4-B043-FC463BAF6783}"/>
              </a:ext>
            </a:extLst>
          </p:cNvPr>
          <p:cNvSpPr/>
          <p:nvPr/>
        </p:nvSpPr>
        <p:spPr>
          <a:xfrm>
            <a:off x="8014672" y="5133563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IOS</a:t>
            </a:r>
            <a:endParaRPr lang="zh-CN" altLang="en-US" sz="1600" dirty="0"/>
          </a:p>
        </p:txBody>
      </p:sp>
      <p:sp>
        <p:nvSpPr>
          <p:cNvPr id="27" name="箭头: V 形 26">
            <a:extLst>
              <a:ext uri="{FF2B5EF4-FFF2-40B4-BE49-F238E27FC236}">
                <a16:creationId xmlns:a16="http://schemas.microsoft.com/office/drawing/2014/main" id="{C6399F55-923D-4E82-A742-17675F61A266}"/>
              </a:ext>
            </a:extLst>
          </p:cNvPr>
          <p:cNvSpPr/>
          <p:nvPr/>
        </p:nvSpPr>
        <p:spPr>
          <a:xfrm>
            <a:off x="9585748" y="2475649"/>
            <a:ext cx="1830881" cy="39768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多屏融合时代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1B35523-F50F-411A-A8D0-36534E071399}"/>
              </a:ext>
            </a:extLst>
          </p:cNvPr>
          <p:cNvSpPr/>
          <p:nvPr/>
        </p:nvSpPr>
        <p:spPr>
          <a:xfrm>
            <a:off x="9769002" y="3373402"/>
            <a:ext cx="1464371" cy="4920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Electron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32968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C93F86-93E7-415E-830B-55DDE8C00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客户端运行界面（有乱码）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96B1A1-40F8-4797-A7D5-D1A416BA1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660387"/>
            <a:ext cx="8201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15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11128B-F402-47EE-A272-3C40022B4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</a:t>
            </a:r>
            <a:r>
              <a:rPr lang="zh-CN" altLang="en-US" dirty="0"/>
              <a:t>版本</a:t>
            </a:r>
            <a:r>
              <a:rPr lang="en-US" altLang="zh-CN" dirty="0"/>
              <a:t>WebDW</a:t>
            </a:r>
            <a:r>
              <a:rPr lang="zh-CN" altLang="en-US" dirty="0"/>
              <a:t>待完成工作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ADE15F-D3EC-46AB-A6EA-E3C694C81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解决</a:t>
            </a:r>
            <a:r>
              <a:rPr lang="en-US" altLang="zh-CN" dirty="0"/>
              <a:t>utf-8</a:t>
            </a:r>
            <a:r>
              <a:rPr lang="zh-CN" altLang="en-US" dirty="0"/>
              <a:t>乱码问题</a:t>
            </a:r>
            <a:endParaRPr lang="en-US" altLang="zh-CN" dirty="0"/>
          </a:p>
          <a:p>
            <a:r>
              <a:rPr lang="zh-CN" altLang="en-US" dirty="0"/>
              <a:t>自定义控件事件监听处理</a:t>
            </a:r>
            <a:endParaRPr lang="en-US" altLang="zh-CN" dirty="0"/>
          </a:p>
          <a:p>
            <a:r>
              <a:rPr lang="zh-CN" altLang="en-US" dirty="0"/>
              <a:t>自定义控件显示样式美化</a:t>
            </a:r>
            <a:endParaRPr lang="en-US" altLang="zh-CN" dirty="0"/>
          </a:p>
          <a:p>
            <a:r>
              <a:rPr lang="zh-CN" altLang="en-US" dirty="0"/>
              <a:t>其他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4997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164895" y="2965682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164892" y="3430263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1859A6F4-3F17-4719-9226-0735179C797A}"/>
              </a:ext>
            </a:extLst>
          </p:cNvPr>
          <p:cNvSpPr/>
          <p:nvPr/>
        </p:nvSpPr>
        <p:spPr>
          <a:xfrm>
            <a:off x="5164891" y="389484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VB</a:t>
            </a:r>
            <a:r>
              <a:rPr lang="zh-CN" altLang="en-US" sz="2000" dirty="0"/>
              <a:t>客户端的设计实现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8F6C9476-E109-41EF-AD0B-AE2588810563}"/>
              </a:ext>
            </a:extLst>
          </p:cNvPr>
          <p:cNvSpPr/>
          <p:nvPr/>
        </p:nvSpPr>
        <p:spPr>
          <a:xfrm>
            <a:off x="5970104" y="4333419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需求定义：总体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19FA7F7B-5FCC-4333-8076-4B91787F360D}"/>
              </a:ext>
            </a:extLst>
          </p:cNvPr>
          <p:cNvSpPr/>
          <p:nvPr/>
        </p:nvSpPr>
        <p:spPr>
          <a:xfrm>
            <a:off x="5970103" y="4683498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基于</a:t>
            </a:r>
            <a:r>
              <a:rPr lang="en-US" altLang="zh-CN" dirty="0"/>
              <a:t>MVC</a:t>
            </a:r>
            <a:r>
              <a:rPr lang="zh-CN" altLang="en-US" dirty="0"/>
              <a:t>模式的功能分解 </a:t>
            </a:r>
          </a:p>
        </p:txBody>
      </p:sp>
      <p:sp>
        <p:nvSpPr>
          <p:cNvPr id="22" name="箭头: 五边形 21">
            <a:extLst>
              <a:ext uri="{FF2B5EF4-FFF2-40B4-BE49-F238E27FC236}">
                <a16:creationId xmlns:a16="http://schemas.microsoft.com/office/drawing/2014/main" id="{8DD6FE19-EC52-4CE8-AFD5-228A9636917F}"/>
              </a:ext>
            </a:extLst>
          </p:cNvPr>
          <p:cNvSpPr/>
          <p:nvPr/>
        </p:nvSpPr>
        <p:spPr>
          <a:xfrm>
            <a:off x="5970102" y="5049429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技术路线选型：使用</a:t>
            </a:r>
            <a:r>
              <a:rPr lang="en-US" altLang="zh-CN" dirty="0"/>
              <a:t>VB</a:t>
            </a:r>
            <a:r>
              <a:rPr lang="zh-CN" altLang="en-US" dirty="0"/>
              <a:t>标准控件</a:t>
            </a:r>
          </a:p>
        </p:txBody>
      </p:sp>
      <p:sp>
        <p:nvSpPr>
          <p:cNvPr id="23" name="箭头: 五边形 22">
            <a:extLst>
              <a:ext uri="{FF2B5EF4-FFF2-40B4-BE49-F238E27FC236}">
                <a16:creationId xmlns:a16="http://schemas.microsoft.com/office/drawing/2014/main" id="{D5EFBF5C-7B52-4F6C-A166-2E11FF10C4B2}"/>
              </a:ext>
            </a:extLst>
          </p:cNvPr>
          <p:cNvSpPr/>
          <p:nvPr/>
        </p:nvSpPr>
        <p:spPr>
          <a:xfrm>
            <a:off x="5970101" y="5399508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</a:t>
            </a:r>
            <a:r>
              <a:rPr lang="zh-CN" altLang="en-US" dirty="0"/>
              <a:t>的第一个版本：纯文本标签</a:t>
            </a:r>
          </a:p>
        </p:txBody>
      </p:sp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B0183BC7-CF37-481B-8EDE-288ED7ADC6A2}"/>
              </a:ext>
            </a:extLst>
          </p:cNvPr>
          <p:cNvSpPr/>
          <p:nvPr/>
        </p:nvSpPr>
        <p:spPr>
          <a:xfrm>
            <a:off x="5970100" y="5725790"/>
            <a:ext cx="4823791" cy="286634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</a:t>
            </a:r>
            <a:r>
              <a:rPr lang="zh-CN" altLang="en-US" dirty="0"/>
              <a:t>的第二个版本：多编辑风格实现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47424B4-DC9B-4892-A591-B959CCD0B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798" y="586181"/>
            <a:ext cx="6143147" cy="144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48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6A643-8099-4D17-98CB-49551CC86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界面绘图：整体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6CA336D5-A1AE-439E-86C8-9F666A6E9B9D}"/>
              </a:ext>
            </a:extLst>
          </p:cNvPr>
          <p:cNvSpPr/>
          <p:nvPr/>
        </p:nvSpPr>
        <p:spPr>
          <a:xfrm>
            <a:off x="1338470" y="3551582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009A11BE-86CC-4C3E-810C-1C283D92DC3F}"/>
              </a:ext>
            </a:extLst>
          </p:cNvPr>
          <p:cNvSpPr/>
          <p:nvPr/>
        </p:nvSpPr>
        <p:spPr>
          <a:xfrm>
            <a:off x="3949148" y="3285986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动态界面渲染</a:t>
            </a:r>
          </a:p>
        </p:txBody>
      </p:sp>
      <p:sp>
        <p:nvSpPr>
          <p:cNvPr id="7" name="流程图: 过程 6">
            <a:extLst>
              <a:ext uri="{FF2B5EF4-FFF2-40B4-BE49-F238E27FC236}">
                <a16:creationId xmlns:a16="http://schemas.microsoft.com/office/drawing/2014/main" id="{3CE5B895-901A-4FB5-B3F6-4A80C8AD0D4C}"/>
              </a:ext>
            </a:extLst>
          </p:cNvPr>
          <p:cNvSpPr/>
          <p:nvPr/>
        </p:nvSpPr>
        <p:spPr>
          <a:xfrm>
            <a:off x="7142922" y="2809461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B8A61ED4-A5FA-47F2-B6C8-F1FC939D3F2D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034748" y="4001604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90DB571E-1599-4054-8534-E1CEA7705C1D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6228522" y="4001604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21EED001-D337-4512-800E-BC8544BCC051}"/>
              </a:ext>
            </a:extLst>
          </p:cNvPr>
          <p:cNvSpPr/>
          <p:nvPr/>
        </p:nvSpPr>
        <p:spPr>
          <a:xfrm>
            <a:off x="8918713" y="3094382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62C9901-9906-4A9F-A0F3-2BE305199C09}"/>
              </a:ext>
            </a:extLst>
          </p:cNvPr>
          <p:cNvSpPr/>
          <p:nvPr/>
        </p:nvSpPr>
        <p:spPr>
          <a:xfrm>
            <a:off x="8918713" y="3763617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5670D60-354B-40A9-BE8B-E10F6DD93721}"/>
              </a:ext>
            </a:extLst>
          </p:cNvPr>
          <p:cNvSpPr/>
          <p:nvPr/>
        </p:nvSpPr>
        <p:spPr>
          <a:xfrm>
            <a:off x="8918713" y="4398063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73BE6DF-4509-4788-A84D-16181D0E0B76}"/>
              </a:ext>
            </a:extLst>
          </p:cNvPr>
          <p:cNvSpPr/>
          <p:nvPr/>
        </p:nvSpPr>
        <p:spPr>
          <a:xfrm>
            <a:off x="7566991" y="3094383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60C7EB5-65A0-47B9-A1C0-8209CC3A659F}"/>
              </a:ext>
            </a:extLst>
          </p:cNvPr>
          <p:cNvSpPr/>
          <p:nvPr/>
        </p:nvSpPr>
        <p:spPr>
          <a:xfrm>
            <a:off x="7566991" y="3773003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5390181-4103-4CE5-8BE0-27CDBFF6AA6D}"/>
              </a:ext>
            </a:extLst>
          </p:cNvPr>
          <p:cNvSpPr/>
          <p:nvPr/>
        </p:nvSpPr>
        <p:spPr>
          <a:xfrm>
            <a:off x="7580244" y="4416283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A485196-F7A0-46FF-8142-BB23F5595519}"/>
              </a:ext>
            </a:extLst>
          </p:cNvPr>
          <p:cNvSpPr/>
          <p:nvPr/>
        </p:nvSpPr>
        <p:spPr>
          <a:xfrm rot="10800000">
            <a:off x="10502348" y="4398062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01AE299-F877-4DC2-8C1A-F154B13C53FF}"/>
              </a:ext>
            </a:extLst>
          </p:cNvPr>
          <p:cNvSpPr/>
          <p:nvPr/>
        </p:nvSpPr>
        <p:spPr>
          <a:xfrm>
            <a:off x="8640418" y="5181600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3F67E84-52B5-4D19-BB37-A196D7314D57}"/>
              </a:ext>
            </a:extLst>
          </p:cNvPr>
          <p:cNvSpPr txBox="1"/>
          <p:nvPr/>
        </p:nvSpPr>
        <p:spPr>
          <a:xfrm>
            <a:off x="887896" y="4609268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30" name="对话气泡: 矩形 29">
            <a:extLst>
              <a:ext uri="{FF2B5EF4-FFF2-40B4-BE49-F238E27FC236}">
                <a16:creationId xmlns:a16="http://schemas.microsoft.com/office/drawing/2014/main" id="{EFB9BF8A-DE4A-4549-AD8D-760436453E2E}"/>
              </a:ext>
            </a:extLst>
          </p:cNvPr>
          <p:cNvSpPr/>
          <p:nvPr/>
        </p:nvSpPr>
        <p:spPr>
          <a:xfrm>
            <a:off x="781878" y="6029739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9415449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D8ED2A-8CB4-4944-98A5-D3299722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动态界面绘制的</a:t>
            </a:r>
            <a:r>
              <a:rPr lang="en-US" altLang="zh-CN" dirty="0"/>
              <a:t>MVC</a:t>
            </a:r>
            <a:r>
              <a:rPr lang="zh-CN" altLang="en-US" dirty="0"/>
              <a:t>模式</a:t>
            </a:r>
          </a:p>
        </p:txBody>
      </p:sp>
      <p:sp>
        <p:nvSpPr>
          <p:cNvPr id="4" name="笑脸 3">
            <a:extLst>
              <a:ext uri="{FF2B5EF4-FFF2-40B4-BE49-F238E27FC236}">
                <a16:creationId xmlns:a16="http://schemas.microsoft.com/office/drawing/2014/main" id="{7B10AA03-4DB0-4CEB-B156-2EBEF71D5AAB}"/>
              </a:ext>
            </a:extLst>
          </p:cNvPr>
          <p:cNvSpPr/>
          <p:nvPr/>
        </p:nvSpPr>
        <p:spPr>
          <a:xfrm>
            <a:off x="2001078" y="2945295"/>
            <a:ext cx="1179444" cy="967409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dirty="0"/>
              <a:t>用户</a:t>
            </a: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id="{4592EFB4-AD72-4707-8AFA-B46A32E1C2A6}"/>
              </a:ext>
            </a:extLst>
          </p:cNvPr>
          <p:cNvSpPr/>
          <p:nvPr/>
        </p:nvSpPr>
        <p:spPr>
          <a:xfrm>
            <a:off x="5009322" y="2673626"/>
            <a:ext cx="3922643" cy="1510748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用户界面（</a:t>
            </a:r>
            <a:r>
              <a:rPr lang="en-US" altLang="zh-CN" dirty="0">
                <a:solidFill>
                  <a:schemeClr val="tx1"/>
                </a:solidFill>
              </a:rPr>
              <a:t>UI</a:t>
            </a:r>
            <a:r>
              <a:rPr lang="zh-CN" altLang="en-US" dirty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4378D02-8EC2-4F10-8AFC-3633EF527FB4}"/>
              </a:ext>
            </a:extLst>
          </p:cNvPr>
          <p:cNvSpPr/>
          <p:nvPr/>
        </p:nvSpPr>
        <p:spPr>
          <a:xfrm>
            <a:off x="4983096" y="5340808"/>
            <a:ext cx="3922643" cy="108704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操作系统（</a:t>
            </a:r>
            <a:r>
              <a:rPr lang="en-US" altLang="zh-CN" dirty="0"/>
              <a:t>OS</a:t>
            </a:r>
            <a:r>
              <a:rPr lang="zh-CN" altLang="en-US" dirty="0"/>
              <a:t>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59F5D23-8E73-4CC4-AEC4-4E88C05E8CEC}"/>
              </a:ext>
            </a:extLst>
          </p:cNvPr>
          <p:cNvSpPr/>
          <p:nvPr/>
        </p:nvSpPr>
        <p:spPr>
          <a:xfrm>
            <a:off x="1385129" y="5340809"/>
            <a:ext cx="2398644" cy="108704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外设：</a:t>
            </a:r>
            <a:endParaRPr lang="en-US" altLang="zh-CN" dirty="0"/>
          </a:p>
          <a:p>
            <a:pPr algn="ctr"/>
            <a:r>
              <a:rPr lang="zh-CN" altLang="en-US" dirty="0"/>
              <a:t>键盘</a:t>
            </a:r>
            <a:r>
              <a:rPr lang="en-US" altLang="zh-CN" dirty="0"/>
              <a:t>+</a:t>
            </a:r>
            <a:r>
              <a:rPr lang="zh-CN" altLang="en-US" dirty="0"/>
              <a:t>鼠标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7882175A-6EBD-4F03-BC5E-D124BDE49C75}"/>
              </a:ext>
            </a:extLst>
          </p:cNvPr>
          <p:cNvCxnSpPr>
            <a:stCxn id="4" idx="4"/>
            <a:endCxn id="7" idx="0"/>
          </p:cNvCxnSpPr>
          <p:nvPr/>
        </p:nvCxnSpPr>
        <p:spPr>
          <a:xfrm rot="5400000">
            <a:off x="1873574" y="4623582"/>
            <a:ext cx="1428105" cy="634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E38B0854-4078-4910-B59C-24E920A8B20A}"/>
              </a:ext>
            </a:extLst>
          </p:cNvPr>
          <p:cNvCxnSpPr>
            <a:stCxn id="7" idx="3"/>
            <a:endCxn id="6" idx="1"/>
          </p:cNvCxnSpPr>
          <p:nvPr/>
        </p:nvCxnSpPr>
        <p:spPr>
          <a:xfrm flipV="1">
            <a:off x="3783773" y="5884331"/>
            <a:ext cx="119932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9C6ABFF8-2C4B-49E6-874A-8566FAC6374B}"/>
              </a:ext>
            </a:extLst>
          </p:cNvPr>
          <p:cNvSpPr/>
          <p:nvPr/>
        </p:nvSpPr>
        <p:spPr>
          <a:xfrm>
            <a:off x="5002972" y="4184374"/>
            <a:ext cx="3922644" cy="8483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应用程序（</a:t>
            </a:r>
            <a:r>
              <a:rPr lang="en-US" altLang="zh-CN" dirty="0"/>
              <a:t>Application</a:t>
            </a:r>
            <a:r>
              <a:rPr lang="zh-CN" altLang="en-US" dirty="0"/>
              <a:t>）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CDA7684-0E2D-4572-B75A-1CF99775AEA0}"/>
              </a:ext>
            </a:extLst>
          </p:cNvPr>
          <p:cNvCxnSpPr>
            <a:cxnSpLocks/>
            <a:stCxn id="6" idx="0"/>
            <a:endCxn id="15" idx="2"/>
          </p:cNvCxnSpPr>
          <p:nvPr/>
        </p:nvCxnSpPr>
        <p:spPr>
          <a:xfrm flipV="1">
            <a:off x="6944418" y="5032696"/>
            <a:ext cx="19876" cy="3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7CE60AB-4174-4A14-9B67-2B2722F982A3}"/>
              </a:ext>
            </a:extLst>
          </p:cNvPr>
          <p:cNvCxnSpPr>
            <a:cxnSpLocks/>
            <a:stCxn id="15" idx="0"/>
            <a:endCxn id="5" idx="2"/>
          </p:cNvCxnSpPr>
          <p:nvPr/>
        </p:nvCxnSpPr>
        <p:spPr>
          <a:xfrm>
            <a:off x="6964294" y="4184374"/>
            <a:ext cx="63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箭头: 左 19">
            <a:extLst>
              <a:ext uri="{FF2B5EF4-FFF2-40B4-BE49-F238E27FC236}">
                <a16:creationId xmlns:a16="http://schemas.microsoft.com/office/drawing/2014/main" id="{232E7190-3713-40B0-A62B-EBDE7CEED5A5}"/>
              </a:ext>
            </a:extLst>
          </p:cNvPr>
          <p:cNvSpPr/>
          <p:nvPr/>
        </p:nvSpPr>
        <p:spPr>
          <a:xfrm>
            <a:off x="3591339" y="3131928"/>
            <a:ext cx="1179444" cy="60959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DF15CCD3-D8AA-444F-B108-5E2CE9E708DD}"/>
              </a:ext>
            </a:extLst>
          </p:cNvPr>
          <p:cNvSpPr/>
          <p:nvPr/>
        </p:nvSpPr>
        <p:spPr>
          <a:xfrm>
            <a:off x="9713843" y="5248043"/>
            <a:ext cx="1987827" cy="706964"/>
          </a:xfrm>
          <a:prstGeom prst="wedgeRectCallout">
            <a:avLst>
              <a:gd name="adj1" fmla="val -88166"/>
              <a:gd name="adj2" fmla="val 40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控制层，接收用户输入</a:t>
            </a:r>
          </a:p>
        </p:txBody>
      </p:sp>
      <p:sp>
        <p:nvSpPr>
          <p:cNvPr id="22" name="对话气泡: 矩形 21">
            <a:extLst>
              <a:ext uri="{FF2B5EF4-FFF2-40B4-BE49-F238E27FC236}">
                <a16:creationId xmlns:a16="http://schemas.microsoft.com/office/drawing/2014/main" id="{755EAD1F-09A0-445F-B183-2F7458B2D54E}"/>
              </a:ext>
            </a:extLst>
          </p:cNvPr>
          <p:cNvSpPr/>
          <p:nvPr/>
        </p:nvSpPr>
        <p:spPr>
          <a:xfrm>
            <a:off x="9760502" y="4072096"/>
            <a:ext cx="1987827" cy="706964"/>
          </a:xfrm>
          <a:prstGeom prst="wedgeRectCallout">
            <a:avLst>
              <a:gd name="adj1" fmla="val -88166"/>
              <a:gd name="adj2" fmla="val 40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模型层，转换为界面数据模型</a:t>
            </a:r>
          </a:p>
        </p:txBody>
      </p: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F76AC9D9-CAFC-45E4-8D72-99AE1D799776}"/>
              </a:ext>
            </a:extLst>
          </p:cNvPr>
          <p:cNvSpPr/>
          <p:nvPr/>
        </p:nvSpPr>
        <p:spPr>
          <a:xfrm>
            <a:off x="9760501" y="2803755"/>
            <a:ext cx="1987827" cy="799357"/>
          </a:xfrm>
          <a:prstGeom prst="wedgeRectCallout">
            <a:avLst>
              <a:gd name="adj1" fmla="val -88166"/>
              <a:gd name="adj2" fmla="val 40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视图层，基于模型层进行界面渲染</a:t>
            </a:r>
          </a:p>
        </p:txBody>
      </p:sp>
    </p:spTree>
    <p:extLst>
      <p:ext uri="{BB962C8B-B14F-4D97-AF65-F5344CB8AC3E}">
        <p14:creationId xmlns:p14="http://schemas.microsoft.com/office/powerpoint/2010/main" val="3956384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2C13D-CB46-4706-A205-096A47127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动态界面绘制可选技术路线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FE0C300-5163-496E-B8AF-627D9C58C27E}"/>
              </a:ext>
            </a:extLst>
          </p:cNvPr>
          <p:cNvSpPr/>
          <p:nvPr/>
        </p:nvSpPr>
        <p:spPr>
          <a:xfrm>
            <a:off x="1027915" y="4196979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绘图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0136DAA-2E57-41C0-9C29-6CC291B24A1B}"/>
              </a:ext>
            </a:extLst>
          </p:cNvPr>
          <p:cNvSpPr/>
          <p:nvPr/>
        </p:nvSpPr>
        <p:spPr>
          <a:xfrm>
            <a:off x="3754114" y="2661659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基于</a:t>
            </a:r>
            <a:r>
              <a:rPr lang="en-US" altLang="zh-CN" dirty="0"/>
              <a:t>VB</a:t>
            </a:r>
            <a:r>
              <a:rPr lang="zh-CN" altLang="en-US" dirty="0"/>
              <a:t>标准化控件绘图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3ECB028-E020-4A8E-950D-B92A3EED4152}"/>
              </a:ext>
            </a:extLst>
          </p:cNvPr>
          <p:cNvSpPr/>
          <p:nvPr/>
        </p:nvSpPr>
        <p:spPr>
          <a:xfrm>
            <a:off x="3706860" y="5530850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基于自定义组件绘图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5F29B82-1094-45F6-87BA-DF8619DB90E7}"/>
              </a:ext>
            </a:extLst>
          </p:cNvPr>
          <p:cNvSpPr/>
          <p:nvPr/>
        </p:nvSpPr>
        <p:spPr>
          <a:xfrm>
            <a:off x="3723861" y="4196979"/>
            <a:ext cx="1828800" cy="7069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基于第三方组件库绘图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2C35C26B-9A5C-40C7-B8C7-133A2CA979DF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2856715" y="3015141"/>
            <a:ext cx="897399" cy="15353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3BA85EB7-BB74-4B43-8D5B-F8816F32E58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2856715" y="4550461"/>
            <a:ext cx="86714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7AACA145-D25A-45B5-818C-CA4738AE48EB}"/>
              </a:ext>
            </a:extLst>
          </p:cNvPr>
          <p:cNvCxnSpPr>
            <a:stCxn id="4" idx="3"/>
            <a:endCxn id="6" idx="1"/>
          </p:cNvCxnSpPr>
          <p:nvPr/>
        </p:nvCxnSpPr>
        <p:spPr>
          <a:xfrm>
            <a:off x="2856715" y="4550461"/>
            <a:ext cx="850145" cy="133387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FEF3C91-308A-432C-8855-D071929374CC}"/>
              </a:ext>
            </a:extLst>
          </p:cNvPr>
          <p:cNvSpPr/>
          <p:nvPr/>
        </p:nvSpPr>
        <p:spPr>
          <a:xfrm>
            <a:off x="6626087" y="2231841"/>
            <a:ext cx="2213113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标准化组件与标准界面元素对应关系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13A7351-8263-4DF6-BCF0-FC1B6F611F83}"/>
              </a:ext>
            </a:extLst>
          </p:cNvPr>
          <p:cNvSpPr/>
          <p:nvPr/>
        </p:nvSpPr>
        <p:spPr>
          <a:xfrm>
            <a:off x="6626087" y="3075518"/>
            <a:ext cx="2213113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动态创建元素响应用户事件并回调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3CEB7B4-D7FD-4A92-9C61-F66BECCD1CA5}"/>
              </a:ext>
            </a:extLst>
          </p:cNvPr>
          <p:cNvCxnSpPr>
            <a:cxnSpLocks/>
            <a:stCxn id="5" idx="3"/>
            <a:endCxn id="14" idx="1"/>
          </p:cNvCxnSpPr>
          <p:nvPr/>
        </p:nvCxnSpPr>
        <p:spPr>
          <a:xfrm flipV="1">
            <a:off x="5582914" y="2585323"/>
            <a:ext cx="1043173" cy="429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37500F6D-CA15-4106-AD5A-B305AF55B9D8}"/>
              </a:ext>
            </a:extLst>
          </p:cNvPr>
          <p:cNvCxnSpPr>
            <a:cxnSpLocks/>
            <a:stCxn id="5" idx="3"/>
            <a:endCxn id="15" idx="1"/>
          </p:cNvCxnSpPr>
          <p:nvPr/>
        </p:nvCxnSpPr>
        <p:spPr>
          <a:xfrm>
            <a:off x="5582914" y="3015141"/>
            <a:ext cx="1043173" cy="4138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B7AB189C-0CAD-4ACE-BFB4-B4FD5756DCDB}"/>
              </a:ext>
            </a:extLst>
          </p:cNvPr>
          <p:cNvSpPr/>
          <p:nvPr/>
        </p:nvSpPr>
        <p:spPr>
          <a:xfrm>
            <a:off x="9528313" y="1956235"/>
            <a:ext cx="2213113" cy="629087"/>
          </a:xfrm>
          <a:prstGeom prst="wedgeRectCallout">
            <a:avLst>
              <a:gd name="adj1" fmla="val -77121"/>
              <a:gd name="adj2" fmla="val 583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语言对</a:t>
            </a:r>
            <a:r>
              <a:rPr lang="en-US" altLang="zh-CN" dirty="0"/>
              <a:t>Windows</a:t>
            </a:r>
            <a:r>
              <a:rPr lang="zh-CN" altLang="en-US" dirty="0"/>
              <a:t>标准控件的封装</a:t>
            </a:r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67E8D10C-3E79-4D01-B4A5-9F802675F0CE}"/>
              </a:ext>
            </a:extLst>
          </p:cNvPr>
          <p:cNvSpPr/>
          <p:nvPr/>
        </p:nvSpPr>
        <p:spPr>
          <a:xfrm>
            <a:off x="9528313" y="2799913"/>
            <a:ext cx="2213113" cy="629087"/>
          </a:xfrm>
          <a:prstGeom prst="wedgeRectCallout">
            <a:avLst>
              <a:gd name="adj1" fmla="val -77121"/>
              <a:gd name="adj2" fmla="val 583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</a:t>
            </a:r>
            <a:r>
              <a:rPr lang="zh-CN" altLang="en-US" dirty="0"/>
              <a:t>语言定义实现事件监听器</a:t>
            </a:r>
          </a:p>
        </p:txBody>
      </p:sp>
      <p:sp>
        <p:nvSpPr>
          <p:cNvPr id="28" name="十二边形 27">
            <a:extLst>
              <a:ext uri="{FF2B5EF4-FFF2-40B4-BE49-F238E27FC236}">
                <a16:creationId xmlns:a16="http://schemas.microsoft.com/office/drawing/2014/main" id="{2C9B39EF-8AE9-432C-B1B3-152B86AC16E9}"/>
              </a:ext>
            </a:extLst>
          </p:cNvPr>
          <p:cNvSpPr/>
          <p:nvPr/>
        </p:nvSpPr>
        <p:spPr>
          <a:xfrm>
            <a:off x="3433185" y="2359439"/>
            <a:ext cx="516835" cy="427774"/>
          </a:xfrm>
          <a:prstGeom prst="dodec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9" name="十二边形 28">
            <a:extLst>
              <a:ext uri="{FF2B5EF4-FFF2-40B4-BE49-F238E27FC236}">
                <a16:creationId xmlns:a16="http://schemas.microsoft.com/office/drawing/2014/main" id="{8D24461C-B7E0-4BCF-8CD4-EC050602479A}"/>
              </a:ext>
            </a:extLst>
          </p:cNvPr>
          <p:cNvSpPr/>
          <p:nvPr/>
        </p:nvSpPr>
        <p:spPr>
          <a:xfrm>
            <a:off x="3434057" y="3962433"/>
            <a:ext cx="516835" cy="427774"/>
          </a:xfrm>
          <a:prstGeom prst="dodec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0" name="十二边形 29">
            <a:extLst>
              <a:ext uri="{FF2B5EF4-FFF2-40B4-BE49-F238E27FC236}">
                <a16:creationId xmlns:a16="http://schemas.microsoft.com/office/drawing/2014/main" id="{FABE460C-7CFC-4AC9-A8B0-A40AF275B185}"/>
              </a:ext>
            </a:extLst>
          </p:cNvPr>
          <p:cNvSpPr/>
          <p:nvPr/>
        </p:nvSpPr>
        <p:spPr>
          <a:xfrm>
            <a:off x="3433184" y="5283866"/>
            <a:ext cx="516835" cy="427774"/>
          </a:xfrm>
          <a:prstGeom prst="dodec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768D3EC6-F842-4F26-B7EA-C9EBA3316259}"/>
              </a:ext>
            </a:extLst>
          </p:cNvPr>
          <p:cNvSpPr/>
          <p:nvPr/>
        </p:nvSpPr>
        <p:spPr>
          <a:xfrm>
            <a:off x="6626087" y="3972238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第三方组件对应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31AAA32-458E-495B-96A0-3EA46B91C1FA}"/>
              </a:ext>
            </a:extLst>
          </p:cNvPr>
          <p:cNvSpPr/>
          <p:nvPr/>
        </p:nvSpPr>
        <p:spPr>
          <a:xfrm>
            <a:off x="6626086" y="4705643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第三方组件事件监听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0D98DD0F-CBEA-4298-8191-CCC49F191859}"/>
              </a:ext>
            </a:extLst>
          </p:cNvPr>
          <p:cNvCxnSpPr>
            <a:stCxn id="7" idx="3"/>
            <a:endCxn id="31" idx="1"/>
          </p:cNvCxnSpPr>
          <p:nvPr/>
        </p:nvCxnSpPr>
        <p:spPr>
          <a:xfrm flipV="1">
            <a:off x="5552661" y="4261350"/>
            <a:ext cx="1073426" cy="2891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2DC76D1F-53DC-4E36-A296-4C51D15AE75A}"/>
              </a:ext>
            </a:extLst>
          </p:cNvPr>
          <p:cNvCxnSpPr>
            <a:stCxn id="7" idx="3"/>
            <a:endCxn id="32" idx="1"/>
          </p:cNvCxnSpPr>
          <p:nvPr/>
        </p:nvCxnSpPr>
        <p:spPr>
          <a:xfrm>
            <a:off x="5552661" y="4550461"/>
            <a:ext cx="1073425" cy="4442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2A7675D-D84C-487E-B7E2-86DCE1A0B3B3}"/>
              </a:ext>
            </a:extLst>
          </p:cNvPr>
          <p:cNvSpPr/>
          <p:nvPr/>
        </p:nvSpPr>
        <p:spPr>
          <a:xfrm>
            <a:off x="6626085" y="5396921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自定义组件对应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B4D5CD3-9D0A-4246-B7FB-3432A9D9D616}"/>
              </a:ext>
            </a:extLst>
          </p:cNvPr>
          <p:cNvSpPr/>
          <p:nvPr/>
        </p:nvSpPr>
        <p:spPr>
          <a:xfrm>
            <a:off x="6626084" y="6058155"/>
            <a:ext cx="2213113" cy="5782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自定义组件事件监听</a:t>
            </a: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C367055D-E689-4799-A989-5CC73EEA2A49}"/>
              </a:ext>
            </a:extLst>
          </p:cNvPr>
          <p:cNvCxnSpPr>
            <a:stCxn id="6" idx="3"/>
            <a:endCxn id="37" idx="1"/>
          </p:cNvCxnSpPr>
          <p:nvPr/>
        </p:nvCxnSpPr>
        <p:spPr>
          <a:xfrm flipV="1">
            <a:off x="5535660" y="5686033"/>
            <a:ext cx="1090425" cy="198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7CC1FFCD-64E7-49C2-9B90-FD633FE6818B}"/>
              </a:ext>
            </a:extLst>
          </p:cNvPr>
          <p:cNvCxnSpPr>
            <a:stCxn id="6" idx="3"/>
            <a:endCxn id="38" idx="1"/>
          </p:cNvCxnSpPr>
          <p:nvPr/>
        </p:nvCxnSpPr>
        <p:spPr>
          <a:xfrm>
            <a:off x="5535660" y="5884332"/>
            <a:ext cx="1090424" cy="462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848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569E6-682A-44B9-8466-8A5F41980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标准控件和界面定义元素之间的对应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E482C52-0290-43AB-80B7-4080C1EBD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63660"/>
              </p:ext>
            </p:extLst>
          </p:nvPr>
        </p:nvGraphicFramePr>
        <p:xfrm>
          <a:off x="468244" y="2309927"/>
          <a:ext cx="11180418" cy="2966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26806">
                  <a:extLst>
                    <a:ext uri="{9D8B030D-6E8A-4147-A177-3AD203B41FA5}">
                      <a16:colId xmlns:a16="http://schemas.microsoft.com/office/drawing/2014/main" val="943621307"/>
                    </a:ext>
                  </a:extLst>
                </a:gridCol>
                <a:gridCol w="3726806">
                  <a:extLst>
                    <a:ext uri="{9D8B030D-6E8A-4147-A177-3AD203B41FA5}">
                      <a16:colId xmlns:a16="http://schemas.microsoft.com/office/drawing/2014/main" val="4009915098"/>
                    </a:ext>
                  </a:extLst>
                </a:gridCol>
                <a:gridCol w="3726806">
                  <a:extLst>
                    <a:ext uri="{9D8B030D-6E8A-4147-A177-3AD203B41FA5}">
                      <a16:colId xmlns:a16="http://schemas.microsoft.com/office/drawing/2014/main" val="9405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界面标准元素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41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Line </a:t>
                      </a:r>
                      <a:r>
                        <a:rPr lang="zh-CN" altLang="en-US" dirty="0"/>
                        <a:t>直线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Line </a:t>
                      </a:r>
                      <a:r>
                        <a:rPr lang="zh-CN" altLang="en-US" dirty="0"/>
                        <a:t>线型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044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Textbox </a:t>
                      </a:r>
                      <a:r>
                        <a:rPr lang="zh-CN" altLang="en-US" dirty="0"/>
                        <a:t>文本框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TextBox</a:t>
                      </a:r>
                      <a:r>
                        <a:rPr lang="en-US" altLang="zh-CN" dirty="0"/>
                        <a:t> </a:t>
                      </a:r>
                      <a:r>
                        <a:rPr lang="zh-CN" altLang="en-US" dirty="0"/>
                        <a:t>文本框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081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 </a:t>
                      </a:r>
                      <a:r>
                        <a:rPr lang="zh-CN" altLang="en-US" dirty="0"/>
                        <a:t>标签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 </a:t>
                      </a:r>
                      <a:r>
                        <a:rPr lang="zh-CN" altLang="en-US" dirty="0"/>
                        <a:t>标签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253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Radio </a:t>
                      </a:r>
                      <a:r>
                        <a:rPr lang="zh-CN" altLang="en-US" dirty="0"/>
                        <a:t>单选按钮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Radio </a:t>
                      </a:r>
                      <a:r>
                        <a:rPr lang="zh-CN" altLang="en-US" dirty="0"/>
                        <a:t>单选按钮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需要设置到同一个分组里面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228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CheckBox</a:t>
                      </a:r>
                      <a:r>
                        <a:rPr lang="en-US" altLang="zh-CN" dirty="0"/>
                        <a:t> </a:t>
                      </a:r>
                      <a:r>
                        <a:rPr lang="zh-CN" altLang="en-US" dirty="0"/>
                        <a:t>复选框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CheckBox</a:t>
                      </a:r>
                      <a:r>
                        <a:rPr lang="en-US" altLang="zh-CN" dirty="0"/>
                        <a:t> </a:t>
                      </a:r>
                      <a:r>
                        <a:rPr lang="zh-CN" altLang="en-US" dirty="0"/>
                        <a:t>复选框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155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Combo </a:t>
                      </a:r>
                      <a:r>
                        <a:rPr lang="zh-CN" altLang="en-US" dirty="0"/>
                        <a:t>下拉框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Combo </a:t>
                      </a:r>
                      <a:r>
                        <a:rPr lang="zh-CN" altLang="en-US" dirty="0"/>
                        <a:t>下拉框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31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27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241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050F5F-B42C-4A49-91C0-0F2260044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标准控件动态创建以后的事件监听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7AB5CA4-60F4-466B-A5BF-6F72E8CC843B}"/>
              </a:ext>
            </a:extLst>
          </p:cNvPr>
          <p:cNvSpPr/>
          <p:nvPr/>
        </p:nvSpPr>
        <p:spPr>
          <a:xfrm>
            <a:off x="963667" y="3261049"/>
            <a:ext cx="1948070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窗体上定义事件监听程序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676038B-C46E-4921-BB63-3400E2CE7554}"/>
              </a:ext>
            </a:extLst>
          </p:cNvPr>
          <p:cNvSpPr/>
          <p:nvPr/>
        </p:nvSpPr>
        <p:spPr>
          <a:xfrm>
            <a:off x="3598834" y="3261049"/>
            <a:ext cx="2040835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动态元素创建时绑定到指定的事件监听程序上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B2BE149-72AE-4AD5-A42F-288A79E97404}"/>
              </a:ext>
            </a:extLst>
          </p:cNvPr>
          <p:cNvSpPr/>
          <p:nvPr/>
        </p:nvSpPr>
        <p:spPr>
          <a:xfrm>
            <a:off x="6326766" y="3261049"/>
            <a:ext cx="2040835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事件发生时调用预先定义好的事件监听程序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9B50A8D-691E-4ED6-80B0-09F96FB5DA93}"/>
              </a:ext>
            </a:extLst>
          </p:cNvPr>
          <p:cNvSpPr/>
          <p:nvPr/>
        </p:nvSpPr>
        <p:spPr>
          <a:xfrm>
            <a:off x="9054698" y="3261049"/>
            <a:ext cx="2040835" cy="10724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事件发送给后台进行统一处理</a:t>
            </a: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55E43A9D-145C-41C5-9E63-9E84624324AA}"/>
              </a:ext>
            </a:extLst>
          </p:cNvPr>
          <p:cNvSpPr/>
          <p:nvPr/>
        </p:nvSpPr>
        <p:spPr>
          <a:xfrm>
            <a:off x="3034748" y="3591846"/>
            <a:ext cx="564086" cy="41081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42C9F7C3-89AF-44E4-8B52-3AE5037DA009}"/>
              </a:ext>
            </a:extLst>
          </p:cNvPr>
          <p:cNvSpPr/>
          <p:nvPr/>
        </p:nvSpPr>
        <p:spPr>
          <a:xfrm>
            <a:off x="5721921" y="3579101"/>
            <a:ext cx="564086" cy="41081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F74F4074-D614-4A41-99DF-B4A3EEABE7CB}"/>
              </a:ext>
            </a:extLst>
          </p:cNvPr>
          <p:cNvSpPr/>
          <p:nvPr/>
        </p:nvSpPr>
        <p:spPr>
          <a:xfrm>
            <a:off x="8435598" y="3579101"/>
            <a:ext cx="564086" cy="41081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403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729155-9928-4BFF-810B-6483E4EF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绘制的第一个版本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8067C99-2494-40FA-8C8B-7AD0BEEF8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03" y="1904219"/>
            <a:ext cx="9048750" cy="4867275"/>
          </a:xfrm>
          <a:prstGeom prst="rect">
            <a:avLst/>
          </a:prstGeom>
        </p:spPr>
      </p:pic>
      <p:sp>
        <p:nvSpPr>
          <p:cNvPr id="5" name="对话气泡: 圆角矩形 4">
            <a:extLst>
              <a:ext uri="{FF2B5EF4-FFF2-40B4-BE49-F238E27FC236}">
                <a16:creationId xmlns:a16="http://schemas.microsoft.com/office/drawing/2014/main" id="{7C6B17BA-1782-4E8D-A69F-C7272E376032}"/>
              </a:ext>
            </a:extLst>
          </p:cNvPr>
          <p:cNvSpPr/>
          <p:nvPr/>
        </p:nvSpPr>
        <p:spPr>
          <a:xfrm>
            <a:off x="159025" y="5631623"/>
            <a:ext cx="5208105" cy="1139871"/>
          </a:xfrm>
          <a:prstGeom prst="wedgeRoundRectCallout">
            <a:avLst>
              <a:gd name="adj1" fmla="val 77141"/>
              <a:gd name="adj2" fmla="val -109240"/>
              <a:gd name="adj3" fmla="val 1666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第一个版本功能有限，仅仅将所有的返回元素统一按照</a:t>
            </a:r>
            <a:r>
              <a:rPr lang="en-US" altLang="zh-CN" dirty="0"/>
              <a:t>Label</a:t>
            </a:r>
            <a:r>
              <a:rPr lang="zh-CN" altLang="en-US" dirty="0"/>
              <a:t>方式进行渲染，渲染方式为在</a:t>
            </a:r>
            <a:r>
              <a:rPr lang="en-US" altLang="zh-CN" dirty="0" err="1"/>
              <a:t>PictureBox</a:t>
            </a:r>
            <a:r>
              <a:rPr lang="zh-CN" altLang="en-US" dirty="0"/>
              <a:t>上进行直接文本输出绘制</a:t>
            </a:r>
          </a:p>
        </p:txBody>
      </p:sp>
    </p:spTree>
    <p:extLst>
      <p:ext uri="{BB962C8B-B14F-4D97-AF65-F5344CB8AC3E}">
        <p14:creationId xmlns:p14="http://schemas.microsoft.com/office/powerpoint/2010/main" val="38178178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12F8D0-7EF6-4F80-88DA-41F269832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第一个版本的核心绘制代码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045D9C-787A-4DE5-8BF1-58E62D0E4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910" y="1327150"/>
            <a:ext cx="3619500" cy="5064401"/>
          </a:xfrm>
          <a:prstGeom prst="rect">
            <a:avLst/>
          </a:prstGeom>
        </p:spPr>
      </p:pic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CE407FCC-22B4-4445-953B-CCFE34D35A2C}"/>
              </a:ext>
            </a:extLst>
          </p:cNvPr>
          <p:cNvSpPr/>
          <p:nvPr/>
        </p:nvSpPr>
        <p:spPr>
          <a:xfrm>
            <a:off x="481264" y="2710004"/>
            <a:ext cx="3272589" cy="477417"/>
          </a:xfrm>
          <a:prstGeom prst="wedgeRectCallout">
            <a:avLst>
              <a:gd name="adj1" fmla="val 118041"/>
              <a:gd name="adj2" fmla="val -15193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访问后台服务器，获取返回的界面定义字符串，返回为</a:t>
            </a:r>
            <a:r>
              <a:rPr lang="en-US" altLang="zh-CN" sz="1400" dirty="0"/>
              <a:t>json</a:t>
            </a:r>
            <a:r>
              <a:rPr lang="zh-CN" altLang="en-US" sz="1400" dirty="0"/>
              <a:t>格式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0D118B67-C162-480C-B8A0-B008B8B78B34}"/>
              </a:ext>
            </a:extLst>
          </p:cNvPr>
          <p:cNvSpPr/>
          <p:nvPr/>
        </p:nvSpPr>
        <p:spPr>
          <a:xfrm>
            <a:off x="481263" y="3670579"/>
            <a:ext cx="3272589" cy="546214"/>
          </a:xfrm>
          <a:prstGeom prst="wedgeRectCallout">
            <a:avLst>
              <a:gd name="adj1" fmla="val 116570"/>
              <a:gd name="adj2" fmla="val -14172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调用</a:t>
            </a:r>
            <a:r>
              <a:rPr lang="en-US" altLang="zh-CN" sz="1400" dirty="0"/>
              <a:t>Script Controller</a:t>
            </a:r>
            <a:r>
              <a:rPr lang="zh-CN" altLang="en-US" sz="1400" dirty="0"/>
              <a:t>来进行</a:t>
            </a:r>
            <a:r>
              <a:rPr lang="en-US" altLang="zh-CN" sz="1400" dirty="0"/>
              <a:t>json</a:t>
            </a:r>
            <a:r>
              <a:rPr lang="zh-CN" altLang="en-US" sz="1400" dirty="0"/>
              <a:t>格式数据的解析处理</a:t>
            </a: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47B52E6C-C914-4888-99A9-8C8D67FFFDD9}"/>
              </a:ext>
            </a:extLst>
          </p:cNvPr>
          <p:cNvSpPr/>
          <p:nvPr/>
        </p:nvSpPr>
        <p:spPr>
          <a:xfrm>
            <a:off x="481262" y="4446340"/>
            <a:ext cx="3272589" cy="477417"/>
          </a:xfrm>
          <a:prstGeom prst="wedgeRectCallout">
            <a:avLst>
              <a:gd name="adj1" fmla="val 126129"/>
              <a:gd name="adj2" fmla="val -20469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var json = </a:t>
            </a:r>
            <a:r>
              <a:rPr lang="en-US" altLang="zh-CN" sz="1400" dirty="0" err="1"/>
              <a:t>sret.uiobjList</a:t>
            </a:r>
            <a:r>
              <a:rPr lang="zh-CN" altLang="en-US" sz="1400" dirty="0"/>
              <a:t>，</a:t>
            </a:r>
            <a:endParaRPr lang="en-US" altLang="zh-CN" sz="1400" dirty="0"/>
          </a:p>
          <a:p>
            <a:pPr algn="ctr"/>
            <a:r>
              <a:rPr lang="zh-CN" altLang="en-US" sz="1400" dirty="0"/>
              <a:t>定义一个新的</a:t>
            </a:r>
            <a:r>
              <a:rPr lang="en-US" altLang="zh-CN" sz="1400" dirty="0"/>
              <a:t>json</a:t>
            </a:r>
            <a:r>
              <a:rPr lang="zh-CN" altLang="en-US" sz="1400" dirty="0"/>
              <a:t>对象</a:t>
            </a:r>
          </a:p>
        </p:txBody>
      </p:sp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3F765092-5A1C-44DD-B251-524039A1365A}"/>
              </a:ext>
            </a:extLst>
          </p:cNvPr>
          <p:cNvSpPr/>
          <p:nvPr/>
        </p:nvSpPr>
        <p:spPr>
          <a:xfrm>
            <a:off x="481262" y="5222101"/>
            <a:ext cx="3272589" cy="348520"/>
          </a:xfrm>
          <a:prstGeom prst="wedgeRectCallout">
            <a:avLst>
              <a:gd name="adj1" fmla="val 130908"/>
              <a:gd name="adj2" fmla="val -22511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Json</a:t>
            </a:r>
            <a:r>
              <a:rPr lang="zh-CN" altLang="en-US" sz="1400" dirty="0"/>
              <a:t>对象转换为本地</a:t>
            </a:r>
            <a:r>
              <a:rPr lang="en-US" altLang="zh-CN" sz="1400" dirty="0" err="1"/>
              <a:t>ui</a:t>
            </a:r>
            <a:r>
              <a:rPr lang="zh-CN" altLang="en-US" sz="1400" dirty="0"/>
              <a:t>对象定义</a:t>
            </a:r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BE6D0279-3F15-42A5-B9A5-42CB17186A2B}"/>
              </a:ext>
            </a:extLst>
          </p:cNvPr>
          <p:cNvSpPr/>
          <p:nvPr/>
        </p:nvSpPr>
        <p:spPr>
          <a:xfrm>
            <a:off x="481261" y="6038069"/>
            <a:ext cx="3272589" cy="348520"/>
          </a:xfrm>
          <a:prstGeom prst="wedgeRectCallout">
            <a:avLst>
              <a:gd name="adj1" fmla="val 129805"/>
              <a:gd name="adj2" fmla="val -702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Ui</a:t>
            </a:r>
            <a:r>
              <a:rPr lang="zh-CN" altLang="en-US" sz="1400" dirty="0"/>
              <a:t>对象绘图显示</a:t>
            </a:r>
          </a:p>
        </p:txBody>
      </p:sp>
    </p:spTree>
    <p:extLst>
      <p:ext uri="{BB962C8B-B14F-4D97-AF65-F5344CB8AC3E}">
        <p14:creationId xmlns:p14="http://schemas.microsoft.com/office/powerpoint/2010/main" val="4241860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FBDBDD-9910-472E-BE8C-CE212BB89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701" y="592669"/>
            <a:ext cx="8761413" cy="706964"/>
          </a:xfrm>
        </p:spPr>
        <p:txBody>
          <a:bodyPr/>
          <a:lstStyle/>
          <a:p>
            <a:r>
              <a:rPr lang="zh-CN" altLang="en-US" dirty="0"/>
              <a:t>秦始皇推行的标准化工程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6CBC4B-46CB-407D-98BD-E8DE43792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7096" y="2142067"/>
            <a:ext cx="1896786" cy="2072124"/>
          </a:xfrm>
        </p:spPr>
        <p:txBody>
          <a:bodyPr>
            <a:normAutofit/>
          </a:bodyPr>
          <a:lstStyle/>
          <a:p>
            <a:r>
              <a:rPr lang="zh-CN" altLang="en-US" sz="3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书同文</a:t>
            </a:r>
            <a:endParaRPr lang="en-US" altLang="zh-CN" sz="3200" b="1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车同轨</a:t>
            </a:r>
            <a:endParaRPr lang="en-US" altLang="zh-CN" sz="3200" b="1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度量衡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D1788D-AA88-41A1-A7AB-4AF412112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36" y="1299633"/>
            <a:ext cx="8460329" cy="533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46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43FE24-4EC5-447F-AB8E-E1F09BC5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第一个版本</a:t>
            </a:r>
            <a:r>
              <a:rPr lang="en-US" altLang="zh-CN" dirty="0"/>
              <a:t>UI</a:t>
            </a:r>
            <a:r>
              <a:rPr lang="zh-CN" altLang="en-US" dirty="0"/>
              <a:t>对象绘图的方法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9115BE9-DB7E-4E1C-AAEB-2B6CD44E5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807" y="1680632"/>
            <a:ext cx="6953250" cy="4610100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965B4DBD-C0F6-44D8-9584-C7C15F3F78F4}"/>
              </a:ext>
            </a:extLst>
          </p:cNvPr>
          <p:cNvSpPr/>
          <p:nvPr/>
        </p:nvSpPr>
        <p:spPr>
          <a:xfrm>
            <a:off x="649706" y="3922295"/>
            <a:ext cx="3826042" cy="529389"/>
          </a:xfrm>
          <a:prstGeom prst="wedgeRectCallout">
            <a:avLst>
              <a:gd name="adj1" fmla="val 73737"/>
              <a:gd name="adj2" fmla="val -974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绘图方法入口，参数为：</a:t>
            </a:r>
            <a:endParaRPr lang="en-US" altLang="zh-CN" sz="1400" dirty="0"/>
          </a:p>
          <a:p>
            <a:pPr algn="ctr"/>
            <a:r>
              <a:rPr lang="en-US" altLang="zh-CN" sz="1400" dirty="0"/>
              <a:t>1.PictureBox 2.Form</a:t>
            </a:r>
            <a:r>
              <a:rPr lang="zh-CN" altLang="en-US" sz="1400" dirty="0"/>
              <a:t>容器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3839CEE3-80D6-4743-A744-3647B8B5E445}"/>
              </a:ext>
            </a:extLst>
          </p:cNvPr>
          <p:cNvSpPr/>
          <p:nvPr/>
        </p:nvSpPr>
        <p:spPr>
          <a:xfrm>
            <a:off x="649706" y="4592052"/>
            <a:ext cx="3826042" cy="529389"/>
          </a:xfrm>
          <a:prstGeom prst="wedgeRectCallout">
            <a:avLst>
              <a:gd name="adj1" fmla="val 74366"/>
              <a:gd name="adj2" fmla="val -15429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容器中添加一个</a:t>
            </a:r>
            <a:r>
              <a:rPr lang="en-US" altLang="zh-CN" sz="1400" dirty="0"/>
              <a:t>Label</a:t>
            </a:r>
            <a:r>
              <a:rPr lang="zh-CN" altLang="en-US" sz="1400" dirty="0"/>
              <a:t>对象，父对象为指定的</a:t>
            </a:r>
            <a:r>
              <a:rPr lang="en-US" altLang="zh-CN" sz="1400" dirty="0" err="1"/>
              <a:t>PictureBox</a:t>
            </a:r>
            <a:endParaRPr lang="zh-CN" altLang="en-US" sz="1400" dirty="0"/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03E11E64-0A68-481A-91F1-35CFD82EE4DC}"/>
              </a:ext>
            </a:extLst>
          </p:cNvPr>
          <p:cNvSpPr/>
          <p:nvPr/>
        </p:nvSpPr>
        <p:spPr>
          <a:xfrm>
            <a:off x="649706" y="5261809"/>
            <a:ext cx="3826042" cy="529389"/>
          </a:xfrm>
          <a:prstGeom prst="wedgeRectCallout">
            <a:avLst>
              <a:gd name="adj1" fmla="val 71536"/>
              <a:gd name="adj2" fmla="val -17020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设置新对象的基本属性，并开始显示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E11BED4F-71E4-4644-B7D3-3D52A565BE88}"/>
              </a:ext>
            </a:extLst>
          </p:cNvPr>
          <p:cNvSpPr/>
          <p:nvPr/>
        </p:nvSpPr>
        <p:spPr>
          <a:xfrm>
            <a:off x="649706" y="5911511"/>
            <a:ext cx="3826042" cy="529389"/>
          </a:xfrm>
          <a:prstGeom prst="wedgeRectCallout">
            <a:avLst>
              <a:gd name="adj1" fmla="val 71536"/>
              <a:gd name="adj2" fmla="val -17020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动态设置</a:t>
            </a:r>
            <a:r>
              <a:rPr lang="en-US" altLang="zh-CN" sz="1400" dirty="0" err="1"/>
              <a:t>PictureBox</a:t>
            </a:r>
            <a:r>
              <a:rPr lang="zh-CN" altLang="en-US" sz="1400" dirty="0"/>
              <a:t>的高度，容纳下所有的对象</a:t>
            </a:r>
          </a:p>
        </p:txBody>
      </p:sp>
    </p:spTree>
    <p:extLst>
      <p:ext uri="{BB962C8B-B14F-4D97-AF65-F5344CB8AC3E}">
        <p14:creationId xmlns:p14="http://schemas.microsoft.com/office/powerpoint/2010/main" val="41904319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DCE3B2-52A9-4D5E-AB41-A6519EA8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绘图程序流程图（升级版本）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E9CA224-3AAF-4E1C-AC26-616DC5D1BBF3}"/>
              </a:ext>
            </a:extLst>
          </p:cNvPr>
          <p:cNvSpPr/>
          <p:nvPr/>
        </p:nvSpPr>
        <p:spPr>
          <a:xfrm>
            <a:off x="1742935" y="2320245"/>
            <a:ext cx="1881809" cy="51683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开始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8643486-1D98-44FF-BC52-E006D6D212FF}"/>
              </a:ext>
            </a:extLst>
          </p:cNvPr>
          <p:cNvSpPr/>
          <p:nvPr/>
        </p:nvSpPr>
        <p:spPr>
          <a:xfrm>
            <a:off x="980660" y="3129908"/>
            <a:ext cx="3419061" cy="51683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调用后台服务，获取界面描述字符串（</a:t>
            </a:r>
            <a:r>
              <a:rPr lang="en-US" altLang="zh-CN" sz="1400" dirty="0"/>
              <a:t>Ajax</a:t>
            </a:r>
            <a:r>
              <a:rPr lang="zh-CN" altLang="en-US" sz="1400" dirty="0"/>
              <a:t>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1374059-8274-47B3-80C2-436F7320872B}"/>
              </a:ext>
            </a:extLst>
          </p:cNvPr>
          <p:cNvSpPr/>
          <p:nvPr/>
        </p:nvSpPr>
        <p:spPr>
          <a:xfrm>
            <a:off x="980659" y="3908111"/>
            <a:ext cx="3419061" cy="51683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调用</a:t>
            </a:r>
            <a:r>
              <a:rPr lang="en-US" altLang="zh-CN" sz="1400" dirty="0"/>
              <a:t>script</a:t>
            </a:r>
            <a:r>
              <a:rPr lang="zh-CN" altLang="en-US" sz="1400" dirty="0"/>
              <a:t>组件，转换为界面对象数组</a:t>
            </a:r>
            <a:endParaRPr lang="en-US" altLang="zh-CN" sz="1400" dirty="0"/>
          </a:p>
          <a:p>
            <a:pPr algn="ctr"/>
            <a:r>
              <a:rPr lang="zh-CN" altLang="en-US" sz="1400" dirty="0"/>
              <a:t>（</a:t>
            </a:r>
            <a:r>
              <a:rPr lang="en-US" altLang="zh-CN" sz="1400" dirty="0"/>
              <a:t>Json</a:t>
            </a:r>
            <a:r>
              <a:rPr lang="zh-CN" altLang="en-US" sz="1400" dirty="0"/>
              <a:t>数据处理）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07915A4-AF81-4768-A301-460E1F9C9472}"/>
              </a:ext>
            </a:extLst>
          </p:cNvPr>
          <p:cNvSpPr/>
          <p:nvPr/>
        </p:nvSpPr>
        <p:spPr>
          <a:xfrm>
            <a:off x="980659" y="4717774"/>
            <a:ext cx="3419061" cy="51683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循环调用界面对象绘图方法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2EB086B1-B5C6-413D-9116-47D70D4E1181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16200000" flipH="1">
            <a:off x="2540601" y="2980318"/>
            <a:ext cx="292828" cy="63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AA20C22A-9323-407E-B4DF-5978C80073E1}"/>
              </a:ext>
            </a:extLst>
          </p:cNvPr>
          <p:cNvCxnSpPr>
            <a:stCxn id="5" idx="2"/>
            <a:endCxn id="6" idx="0"/>
          </p:cNvCxnSpPr>
          <p:nvPr/>
        </p:nvCxnSpPr>
        <p:spPr>
          <a:xfrm rot="5400000">
            <a:off x="2559507" y="3777427"/>
            <a:ext cx="261368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9D8DCD8-1412-4A88-9DDE-F0180414EBF4}"/>
              </a:ext>
            </a:extLst>
          </p:cNvPr>
          <p:cNvCxnSpPr>
            <a:stCxn id="6" idx="2"/>
            <a:endCxn id="7" idx="0"/>
          </p:cNvCxnSpPr>
          <p:nvPr/>
        </p:nvCxnSpPr>
        <p:spPr>
          <a:xfrm rot="5400000">
            <a:off x="2543776" y="4571360"/>
            <a:ext cx="29282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146B6BF-69F4-4DB9-9D2C-1BC4E55D0328}"/>
              </a:ext>
            </a:extLst>
          </p:cNvPr>
          <p:cNvSpPr/>
          <p:nvPr/>
        </p:nvSpPr>
        <p:spPr>
          <a:xfrm>
            <a:off x="7209185" y="2613074"/>
            <a:ext cx="2707182" cy="4233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界面对象绘图开始</a:t>
            </a:r>
          </a:p>
        </p:txBody>
      </p: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A60D911B-812B-4E26-BED2-252DFA8445E7}"/>
              </a:ext>
            </a:extLst>
          </p:cNvPr>
          <p:cNvCxnSpPr>
            <a:cxnSpLocks/>
            <a:stCxn id="7" idx="2"/>
            <a:endCxn id="14" idx="0"/>
          </p:cNvCxnSpPr>
          <p:nvPr/>
        </p:nvCxnSpPr>
        <p:spPr>
          <a:xfrm rot="5400000" flipH="1" flipV="1">
            <a:off x="4315715" y="987549"/>
            <a:ext cx="2621535" cy="5872586"/>
          </a:xfrm>
          <a:prstGeom prst="bentConnector5">
            <a:avLst>
              <a:gd name="adj1" fmla="val -8720"/>
              <a:gd name="adj2" fmla="val 46261"/>
              <a:gd name="adj3" fmla="val 10872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8934E720-A3C1-4F16-90B6-46185C61AECA}"/>
              </a:ext>
            </a:extLst>
          </p:cNvPr>
          <p:cNvSpPr/>
          <p:nvPr/>
        </p:nvSpPr>
        <p:spPr>
          <a:xfrm>
            <a:off x="7209184" y="3258768"/>
            <a:ext cx="2690187" cy="47911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按照界面对象类型切换分支</a:t>
            </a:r>
          </a:p>
        </p:txBody>
      </p: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C40DC2EF-256A-43A3-817D-5C6506C242CD}"/>
              </a:ext>
            </a:extLst>
          </p:cNvPr>
          <p:cNvCxnSpPr>
            <a:cxnSpLocks/>
            <a:stCxn id="14" idx="2"/>
            <a:endCxn id="18" idx="0"/>
          </p:cNvCxnSpPr>
          <p:nvPr/>
        </p:nvCxnSpPr>
        <p:spPr>
          <a:xfrm rot="5400000">
            <a:off x="8447332" y="3143324"/>
            <a:ext cx="222390" cy="849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16AE6A22-F085-4F32-B366-08BD3B661EDF}"/>
              </a:ext>
            </a:extLst>
          </p:cNvPr>
          <p:cNvSpPr/>
          <p:nvPr/>
        </p:nvSpPr>
        <p:spPr>
          <a:xfrm>
            <a:off x="6096000" y="3975013"/>
            <a:ext cx="928205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标签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ABCF72F-6C0B-4BF2-B645-D82C1144835B}"/>
              </a:ext>
            </a:extLst>
          </p:cNvPr>
          <p:cNvSpPr/>
          <p:nvPr/>
        </p:nvSpPr>
        <p:spPr>
          <a:xfrm>
            <a:off x="7145265" y="3975012"/>
            <a:ext cx="904738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文本框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4A65330-5343-4F40-9F5B-90CC27F878EA}"/>
              </a:ext>
            </a:extLst>
          </p:cNvPr>
          <p:cNvSpPr/>
          <p:nvPr/>
        </p:nvSpPr>
        <p:spPr>
          <a:xfrm>
            <a:off x="8167755" y="3975012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单选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CEEAA94-CD37-4152-95E6-C15852E66FC9}"/>
              </a:ext>
            </a:extLst>
          </p:cNvPr>
          <p:cNvSpPr/>
          <p:nvPr/>
        </p:nvSpPr>
        <p:spPr>
          <a:xfrm>
            <a:off x="9115284" y="3975012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复选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B0F26EB-8C3E-4FD5-A0E2-2AB42ACC06AC}"/>
              </a:ext>
            </a:extLst>
          </p:cNvPr>
          <p:cNvSpPr/>
          <p:nvPr/>
        </p:nvSpPr>
        <p:spPr>
          <a:xfrm>
            <a:off x="10062813" y="3975012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下拉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E172AE-C77D-4047-BC5C-DF696C9647C4}"/>
              </a:ext>
            </a:extLst>
          </p:cNvPr>
          <p:cNvSpPr/>
          <p:nvPr/>
        </p:nvSpPr>
        <p:spPr>
          <a:xfrm>
            <a:off x="6096000" y="4598130"/>
            <a:ext cx="928205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DA97898-8C18-40FA-91DA-9966F114772B}"/>
              </a:ext>
            </a:extLst>
          </p:cNvPr>
          <p:cNvSpPr/>
          <p:nvPr/>
        </p:nvSpPr>
        <p:spPr>
          <a:xfrm>
            <a:off x="7145265" y="4598129"/>
            <a:ext cx="904738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C6E83D4-7C3F-4ADF-A768-3925F7589F96}"/>
              </a:ext>
            </a:extLst>
          </p:cNvPr>
          <p:cNvSpPr/>
          <p:nvPr/>
        </p:nvSpPr>
        <p:spPr>
          <a:xfrm>
            <a:off x="8167755" y="4598129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7C0B41D-AEB0-4055-994E-797E5C7AEBF6}"/>
              </a:ext>
            </a:extLst>
          </p:cNvPr>
          <p:cNvSpPr/>
          <p:nvPr/>
        </p:nvSpPr>
        <p:spPr>
          <a:xfrm>
            <a:off x="9115284" y="4598129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54CC0D4-4502-44E2-9478-C6A75083664D}"/>
              </a:ext>
            </a:extLst>
          </p:cNvPr>
          <p:cNvSpPr/>
          <p:nvPr/>
        </p:nvSpPr>
        <p:spPr>
          <a:xfrm>
            <a:off x="10062813" y="4598129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创建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64A72DC-7A14-497E-AB4B-A35F940FDC1C}"/>
              </a:ext>
            </a:extLst>
          </p:cNvPr>
          <p:cNvSpPr/>
          <p:nvPr/>
        </p:nvSpPr>
        <p:spPr>
          <a:xfrm>
            <a:off x="6096000" y="5213616"/>
            <a:ext cx="928205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952AF96-B8B4-4974-AB7C-6A44010B8694}"/>
              </a:ext>
            </a:extLst>
          </p:cNvPr>
          <p:cNvSpPr/>
          <p:nvPr/>
        </p:nvSpPr>
        <p:spPr>
          <a:xfrm>
            <a:off x="7145265" y="5213615"/>
            <a:ext cx="904738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2E1DE2F-BC89-4C18-8D23-3D46FE7EDEB8}"/>
              </a:ext>
            </a:extLst>
          </p:cNvPr>
          <p:cNvSpPr/>
          <p:nvPr/>
        </p:nvSpPr>
        <p:spPr>
          <a:xfrm>
            <a:off x="8167755" y="5213615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1BC600C-14D5-4F52-95AA-337BF1B49A79}"/>
              </a:ext>
            </a:extLst>
          </p:cNvPr>
          <p:cNvSpPr/>
          <p:nvPr/>
        </p:nvSpPr>
        <p:spPr>
          <a:xfrm>
            <a:off x="9115284" y="5213615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42BFD5D-277D-4B5A-B821-8CC85E2BF05E}"/>
              </a:ext>
            </a:extLst>
          </p:cNvPr>
          <p:cNvSpPr/>
          <p:nvPr/>
        </p:nvSpPr>
        <p:spPr>
          <a:xfrm>
            <a:off x="10062813" y="5213615"/>
            <a:ext cx="762000" cy="5168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事件监听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27FC3AAD-5167-4C6D-B599-89527196B2D1}"/>
              </a:ext>
            </a:extLst>
          </p:cNvPr>
          <p:cNvSpPr/>
          <p:nvPr/>
        </p:nvSpPr>
        <p:spPr>
          <a:xfrm>
            <a:off x="7241621" y="6100997"/>
            <a:ext cx="2635663" cy="51683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界面对象绘图结束</a:t>
            </a:r>
          </a:p>
        </p:txBody>
      </p: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5F247F6C-87DD-4244-B899-E2D3CF87B15F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 flipH="1">
            <a:off x="6560103" y="3737879"/>
            <a:ext cx="1994175" cy="237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3FA56A11-78E8-4227-ACA3-0DBF0FDEB99B}"/>
              </a:ext>
            </a:extLst>
          </p:cNvPr>
          <p:cNvCxnSpPr>
            <a:stCxn id="18" idx="2"/>
            <a:endCxn id="22" idx="0"/>
          </p:cNvCxnSpPr>
          <p:nvPr/>
        </p:nvCxnSpPr>
        <p:spPr>
          <a:xfrm flipH="1">
            <a:off x="7597634" y="3737879"/>
            <a:ext cx="956644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5DE86501-1C16-437C-9402-35D5AAFDB26D}"/>
              </a:ext>
            </a:extLst>
          </p:cNvPr>
          <p:cNvCxnSpPr>
            <a:stCxn id="18" idx="2"/>
            <a:endCxn id="23" idx="0"/>
          </p:cNvCxnSpPr>
          <p:nvPr/>
        </p:nvCxnSpPr>
        <p:spPr>
          <a:xfrm flipH="1">
            <a:off x="8548755" y="3737879"/>
            <a:ext cx="5523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38222AB5-50CD-4F10-8688-5B0DE9E662B8}"/>
              </a:ext>
            </a:extLst>
          </p:cNvPr>
          <p:cNvCxnSpPr>
            <a:stCxn id="18" idx="2"/>
            <a:endCxn id="24" idx="0"/>
          </p:cNvCxnSpPr>
          <p:nvPr/>
        </p:nvCxnSpPr>
        <p:spPr>
          <a:xfrm>
            <a:off x="8554278" y="3737879"/>
            <a:ext cx="942006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6CCAC2A6-B4B9-447C-A44B-433384C6DCA7}"/>
              </a:ext>
            </a:extLst>
          </p:cNvPr>
          <p:cNvCxnSpPr>
            <a:stCxn id="18" idx="2"/>
            <a:endCxn id="25" idx="0"/>
          </p:cNvCxnSpPr>
          <p:nvPr/>
        </p:nvCxnSpPr>
        <p:spPr>
          <a:xfrm>
            <a:off x="8554278" y="3737879"/>
            <a:ext cx="1889535" cy="23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id="{193B58D7-6C5F-4220-9B17-590CA5E4DF13}"/>
              </a:ext>
            </a:extLst>
          </p:cNvPr>
          <p:cNvCxnSpPr>
            <a:stCxn id="21" idx="2"/>
            <a:endCxn id="27" idx="0"/>
          </p:cNvCxnSpPr>
          <p:nvPr/>
        </p:nvCxnSpPr>
        <p:spPr>
          <a:xfrm>
            <a:off x="6560103" y="4491848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3E0C674A-684C-42ED-A641-E3669AD37616}"/>
              </a:ext>
            </a:extLst>
          </p:cNvPr>
          <p:cNvCxnSpPr>
            <a:stCxn id="27" idx="2"/>
            <a:endCxn id="32" idx="0"/>
          </p:cNvCxnSpPr>
          <p:nvPr/>
        </p:nvCxnSpPr>
        <p:spPr>
          <a:xfrm>
            <a:off x="6560103" y="5114965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B5DA6F5C-9523-46ED-900F-94B16BF387A5}"/>
              </a:ext>
            </a:extLst>
          </p:cNvPr>
          <p:cNvCxnSpPr>
            <a:stCxn id="22" idx="2"/>
            <a:endCxn id="28" idx="0"/>
          </p:cNvCxnSpPr>
          <p:nvPr/>
        </p:nvCxnSpPr>
        <p:spPr>
          <a:xfrm>
            <a:off x="7597634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20F222F1-96A7-47CC-BEDF-29128F19B3C6}"/>
              </a:ext>
            </a:extLst>
          </p:cNvPr>
          <p:cNvCxnSpPr>
            <a:stCxn id="28" idx="2"/>
            <a:endCxn id="33" idx="0"/>
          </p:cNvCxnSpPr>
          <p:nvPr/>
        </p:nvCxnSpPr>
        <p:spPr>
          <a:xfrm>
            <a:off x="7597634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>
            <a:extLst>
              <a:ext uri="{FF2B5EF4-FFF2-40B4-BE49-F238E27FC236}">
                <a16:creationId xmlns:a16="http://schemas.microsoft.com/office/drawing/2014/main" id="{5E80F975-CFF4-4926-BF87-EEAC63E32F8D}"/>
              </a:ext>
            </a:extLst>
          </p:cNvPr>
          <p:cNvCxnSpPr>
            <a:stCxn id="23" idx="2"/>
            <a:endCxn id="29" idx="0"/>
          </p:cNvCxnSpPr>
          <p:nvPr/>
        </p:nvCxnSpPr>
        <p:spPr>
          <a:xfrm>
            <a:off x="8548755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>
            <a:extLst>
              <a:ext uri="{FF2B5EF4-FFF2-40B4-BE49-F238E27FC236}">
                <a16:creationId xmlns:a16="http://schemas.microsoft.com/office/drawing/2014/main" id="{D97A6292-1F22-4C70-BACD-6652034E5BB8}"/>
              </a:ext>
            </a:extLst>
          </p:cNvPr>
          <p:cNvCxnSpPr>
            <a:stCxn id="29" idx="2"/>
            <a:endCxn id="34" idx="0"/>
          </p:cNvCxnSpPr>
          <p:nvPr/>
        </p:nvCxnSpPr>
        <p:spPr>
          <a:xfrm>
            <a:off x="8548755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>
            <a:extLst>
              <a:ext uri="{FF2B5EF4-FFF2-40B4-BE49-F238E27FC236}">
                <a16:creationId xmlns:a16="http://schemas.microsoft.com/office/drawing/2014/main" id="{6244C465-806E-45E9-8808-DF0EDBA430B5}"/>
              </a:ext>
            </a:extLst>
          </p:cNvPr>
          <p:cNvCxnSpPr>
            <a:stCxn id="24" idx="2"/>
            <a:endCxn id="30" idx="0"/>
          </p:cNvCxnSpPr>
          <p:nvPr/>
        </p:nvCxnSpPr>
        <p:spPr>
          <a:xfrm>
            <a:off x="9496284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>
            <a:extLst>
              <a:ext uri="{FF2B5EF4-FFF2-40B4-BE49-F238E27FC236}">
                <a16:creationId xmlns:a16="http://schemas.microsoft.com/office/drawing/2014/main" id="{D90DFF5F-785B-4ED0-807A-9D96148680E3}"/>
              </a:ext>
            </a:extLst>
          </p:cNvPr>
          <p:cNvCxnSpPr>
            <a:stCxn id="30" idx="2"/>
            <a:endCxn id="35" idx="0"/>
          </p:cNvCxnSpPr>
          <p:nvPr/>
        </p:nvCxnSpPr>
        <p:spPr>
          <a:xfrm>
            <a:off x="9496284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箭头连接符 76">
            <a:extLst>
              <a:ext uri="{FF2B5EF4-FFF2-40B4-BE49-F238E27FC236}">
                <a16:creationId xmlns:a16="http://schemas.microsoft.com/office/drawing/2014/main" id="{49D20F3D-A580-48DE-874A-F95C2209B15E}"/>
              </a:ext>
            </a:extLst>
          </p:cNvPr>
          <p:cNvCxnSpPr>
            <a:stCxn id="25" idx="2"/>
            <a:endCxn id="31" idx="0"/>
          </p:cNvCxnSpPr>
          <p:nvPr/>
        </p:nvCxnSpPr>
        <p:spPr>
          <a:xfrm>
            <a:off x="10443813" y="4491847"/>
            <a:ext cx="0" cy="106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>
            <a:extLst>
              <a:ext uri="{FF2B5EF4-FFF2-40B4-BE49-F238E27FC236}">
                <a16:creationId xmlns:a16="http://schemas.microsoft.com/office/drawing/2014/main" id="{9D2C683E-4A33-4BDD-9549-4C2695D4BF31}"/>
              </a:ext>
            </a:extLst>
          </p:cNvPr>
          <p:cNvCxnSpPr>
            <a:stCxn id="31" idx="2"/>
            <a:endCxn id="36" idx="0"/>
          </p:cNvCxnSpPr>
          <p:nvPr/>
        </p:nvCxnSpPr>
        <p:spPr>
          <a:xfrm>
            <a:off x="10443813" y="5114964"/>
            <a:ext cx="0" cy="9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5F10B77A-B6C6-49F1-9993-2343198AAD75}"/>
              </a:ext>
            </a:extLst>
          </p:cNvPr>
          <p:cNvCxnSpPr>
            <a:cxnSpLocks/>
            <a:stCxn id="32" idx="2"/>
            <a:endCxn id="42" idx="0"/>
          </p:cNvCxnSpPr>
          <p:nvPr/>
        </p:nvCxnSpPr>
        <p:spPr>
          <a:xfrm>
            <a:off x="6560103" y="5730451"/>
            <a:ext cx="1999350" cy="370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C14AB1C2-93E9-43A8-9C81-708A25C8882C}"/>
              </a:ext>
            </a:extLst>
          </p:cNvPr>
          <p:cNvCxnSpPr>
            <a:cxnSpLocks/>
            <a:stCxn id="33" idx="2"/>
            <a:endCxn id="42" idx="0"/>
          </p:cNvCxnSpPr>
          <p:nvPr/>
        </p:nvCxnSpPr>
        <p:spPr>
          <a:xfrm>
            <a:off x="7597634" y="5730450"/>
            <a:ext cx="961819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F9B26ACF-07F5-460E-983D-284B42297901}"/>
              </a:ext>
            </a:extLst>
          </p:cNvPr>
          <p:cNvCxnSpPr>
            <a:cxnSpLocks/>
            <a:stCxn id="34" idx="2"/>
            <a:endCxn id="42" idx="0"/>
          </p:cNvCxnSpPr>
          <p:nvPr/>
        </p:nvCxnSpPr>
        <p:spPr>
          <a:xfrm>
            <a:off x="8548755" y="5730450"/>
            <a:ext cx="10698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id="{31BEA73F-D9A4-4F93-8F97-BEDC6807BC23}"/>
              </a:ext>
            </a:extLst>
          </p:cNvPr>
          <p:cNvCxnSpPr>
            <a:cxnSpLocks/>
            <a:stCxn id="35" idx="2"/>
            <a:endCxn id="42" idx="0"/>
          </p:cNvCxnSpPr>
          <p:nvPr/>
        </p:nvCxnSpPr>
        <p:spPr>
          <a:xfrm flipH="1">
            <a:off x="8559453" y="5730450"/>
            <a:ext cx="936831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>
            <a:extLst>
              <a:ext uri="{FF2B5EF4-FFF2-40B4-BE49-F238E27FC236}">
                <a16:creationId xmlns:a16="http://schemas.microsoft.com/office/drawing/2014/main" id="{1EE1C76A-8400-4632-AD92-6979031088E6}"/>
              </a:ext>
            </a:extLst>
          </p:cNvPr>
          <p:cNvCxnSpPr>
            <a:cxnSpLocks/>
            <a:stCxn id="36" idx="2"/>
            <a:endCxn id="42" idx="0"/>
          </p:cNvCxnSpPr>
          <p:nvPr/>
        </p:nvCxnSpPr>
        <p:spPr>
          <a:xfrm flipH="1">
            <a:off x="8559453" y="5730450"/>
            <a:ext cx="1884360" cy="37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对话气泡: 矩形 132">
            <a:extLst>
              <a:ext uri="{FF2B5EF4-FFF2-40B4-BE49-F238E27FC236}">
                <a16:creationId xmlns:a16="http://schemas.microsoft.com/office/drawing/2014/main" id="{78C8ACBB-0F19-40C8-9A4A-FE5575E6A186}"/>
              </a:ext>
            </a:extLst>
          </p:cNvPr>
          <p:cNvSpPr/>
          <p:nvPr/>
        </p:nvSpPr>
        <p:spPr>
          <a:xfrm>
            <a:off x="1154955" y="5915723"/>
            <a:ext cx="3907376" cy="702109"/>
          </a:xfrm>
          <a:prstGeom prst="wedgeRectCallout">
            <a:avLst>
              <a:gd name="adj1" fmla="val 70247"/>
              <a:gd name="adj2" fmla="val -22439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增加了新的类型支持，增加了事件监听支持</a:t>
            </a:r>
          </a:p>
        </p:txBody>
      </p:sp>
    </p:spTree>
    <p:extLst>
      <p:ext uri="{BB962C8B-B14F-4D97-AF65-F5344CB8AC3E}">
        <p14:creationId xmlns:p14="http://schemas.microsoft.com/office/powerpoint/2010/main" val="17252271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6928D6-6D4B-4D09-8FFB-2AC0B3010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通用属性映射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F62BC3A8-5F85-44E5-AECD-99DA9E59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14991"/>
              </p:ext>
            </p:extLst>
          </p:nvPr>
        </p:nvGraphicFramePr>
        <p:xfrm>
          <a:off x="525668" y="1846101"/>
          <a:ext cx="11140664" cy="414897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344955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595402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根据不同</a:t>
                      </a:r>
                      <a:r>
                        <a:rPr lang="en-US" altLang="zh-CN" sz="1400" dirty="0" err="1"/>
                        <a:t>classname</a:t>
                      </a:r>
                      <a:r>
                        <a:rPr lang="zh-CN" altLang="en-US" sz="1400" dirty="0"/>
                        <a:t>来绘制不同的</a:t>
                      </a:r>
                      <a:r>
                        <a:rPr lang="en-US" altLang="zh-CN" sz="1400" dirty="0"/>
                        <a:t>VB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此属性对</a:t>
                      </a:r>
                      <a:r>
                        <a:rPr lang="en-US" altLang="zh-CN" sz="1400" dirty="0"/>
                        <a:t>VB</a:t>
                      </a:r>
                      <a:r>
                        <a:rPr lang="zh-CN" altLang="en-US" sz="1400" dirty="0"/>
                        <a:t>各对象均无效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对象名称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左边距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89712"/>
                  </a:ext>
                </a:extLst>
              </a:tr>
              <a:tr h="34495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top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top1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Top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顶部边距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420704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width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width1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Width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宽度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79897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height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height1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Height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高度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844221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582431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358772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762416"/>
                  </a:ext>
                </a:extLst>
              </a:tr>
              <a:tr h="28634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990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5201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DBF0C8-40A6-4E55-9077-59AEAA918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标签绘制代码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DF0561F-4125-479B-953D-A7FE44B60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473" y="2166937"/>
            <a:ext cx="7419975" cy="252412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22565F9-CAD6-4B83-9748-0B8FDFA6F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389331"/>
              </p:ext>
            </p:extLst>
          </p:nvPr>
        </p:nvGraphicFramePr>
        <p:xfrm>
          <a:off x="525668" y="4854343"/>
          <a:ext cx="11140664" cy="14790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236922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215384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Jlabel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VB.Label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2153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文本显示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5342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0532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B02679-3F64-45FB-BC70-4C4C708D0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文本框绘制代码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628843-E4DF-43B8-8C97-33563589C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613" y="2133600"/>
            <a:ext cx="7515225" cy="2590800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8810842-CF83-4824-9499-C72B35602C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657703"/>
              </p:ext>
            </p:extLst>
          </p:nvPr>
        </p:nvGraphicFramePr>
        <p:xfrm>
          <a:off x="525668" y="4827839"/>
          <a:ext cx="11140664" cy="13592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140138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135715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JTextBox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VB.TextBox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2739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文本显示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41433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753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6928D6-6D4B-4D09-8FFB-2AC0B3010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绘图</a:t>
            </a:r>
            <a:r>
              <a:rPr lang="en-US" altLang="zh-CN" dirty="0"/>
              <a:t>-</a:t>
            </a:r>
            <a:r>
              <a:rPr lang="zh-CN" altLang="en-US" dirty="0"/>
              <a:t>动态下拉框属性映射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F62BC3A8-5F85-44E5-AECD-99DA9E59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761832"/>
              </p:ext>
            </p:extLst>
          </p:nvPr>
        </p:nvGraphicFramePr>
        <p:xfrm>
          <a:off x="525668" y="1846101"/>
          <a:ext cx="11140664" cy="244758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283702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438448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JComboBox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VB.ComboBox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43844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文本显示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需要从列表中选择指定值来显示（需要转换）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2579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List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转换为对应对象的</a:t>
                      </a:r>
                      <a:r>
                        <a:rPr lang="en-US" altLang="zh-CN" sz="1400" dirty="0"/>
                        <a:t>List</a:t>
                      </a:r>
                      <a:r>
                        <a:rPr lang="zh-CN" altLang="en-US" sz="1400" dirty="0"/>
                        <a:t>属性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  <a:tr h="257911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selectedIndex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selectedIndex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转换为对应对象的</a:t>
                      </a:r>
                      <a:r>
                        <a:rPr lang="en-US" altLang="zh-CN" sz="1400" dirty="0"/>
                        <a:t>Text</a:t>
                      </a:r>
                      <a:r>
                        <a:rPr lang="zh-CN" altLang="en-US" sz="1400" dirty="0"/>
                        <a:t>属性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89712"/>
                  </a:ext>
                </a:extLst>
              </a:tr>
              <a:tr h="46638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420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46013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5A557-D55D-4B55-9E9A-1863F76B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下拉框绘制代码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583243-3A69-4861-AD95-283074B45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633" y="1680632"/>
            <a:ext cx="75342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0090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0D2212-48DA-4397-B0CB-1F0183867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面板</a:t>
            </a:r>
            <a:br>
              <a:rPr lang="en-US" altLang="zh-CN" dirty="0"/>
            </a:br>
            <a:r>
              <a:rPr lang="zh-CN" altLang="en-US" dirty="0"/>
              <a:t>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391E72D-CD27-4FB0-86FF-202D822FB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890" y="1095599"/>
            <a:ext cx="7591425" cy="384810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FD532315-89F1-482B-8B80-547325DD3391}"/>
              </a:ext>
            </a:extLst>
          </p:cNvPr>
          <p:cNvSpPr/>
          <p:nvPr/>
        </p:nvSpPr>
        <p:spPr>
          <a:xfrm>
            <a:off x="795132" y="3238775"/>
            <a:ext cx="2080591" cy="543707"/>
          </a:xfrm>
          <a:prstGeom prst="wedgeRectCallout">
            <a:avLst>
              <a:gd name="adj1" fmla="val 125027"/>
              <a:gd name="adj2" fmla="val 1159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子节点绘制递归调用</a:t>
            </a:r>
          </a:p>
        </p:txBody>
      </p:sp>
      <p:graphicFrame>
        <p:nvGraphicFramePr>
          <p:cNvPr id="6" name="表格 4">
            <a:extLst>
              <a:ext uri="{FF2B5EF4-FFF2-40B4-BE49-F238E27FC236}">
                <a16:creationId xmlns:a16="http://schemas.microsoft.com/office/drawing/2014/main" id="{3321F326-BA8E-4BFA-8459-81063AB37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697368"/>
              </p:ext>
            </p:extLst>
          </p:nvPr>
        </p:nvGraphicFramePr>
        <p:xfrm>
          <a:off x="525668" y="4943699"/>
          <a:ext cx="11140664" cy="18506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180542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164129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JPanel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VB.Frame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6412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标签文本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27902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childElements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childElement(1000)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定义了面板内的子对象，需要递归调用来进行绘图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  <a:tr h="38757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89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6576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3C1EA3-81B7-4ADC-8431-69A5009F7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单选按钮绘制代码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553DB79-896D-4B9B-9A35-563AB4AB4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982" y="2247278"/>
            <a:ext cx="7620000" cy="164782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D3775BC-48DE-4633-8D6A-78264798B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840799"/>
              </p:ext>
            </p:extLst>
          </p:nvPr>
        </p:nvGraphicFramePr>
        <p:xfrm>
          <a:off x="419650" y="4252023"/>
          <a:ext cx="11140664" cy="163230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153146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236679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JRadioButton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VB.OptionButton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3922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标签显示值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474069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5586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CEB14C-4FA6-4CB9-A8D0-13E391F68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复选框绘制代码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E59A65D-FBAF-4C3B-93BB-B3A536D05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995827"/>
              </p:ext>
            </p:extLst>
          </p:nvPr>
        </p:nvGraphicFramePr>
        <p:xfrm>
          <a:off x="525667" y="4662487"/>
          <a:ext cx="11140664" cy="1889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0975">
                  <a:extLst>
                    <a:ext uri="{9D8B030D-6E8A-4147-A177-3AD203B41FA5}">
                      <a16:colId xmlns:a16="http://schemas.microsoft.com/office/drawing/2014/main" val="4220533581"/>
                    </a:ext>
                  </a:extLst>
                </a:gridCol>
                <a:gridCol w="3189357">
                  <a:extLst>
                    <a:ext uri="{9D8B030D-6E8A-4147-A177-3AD203B41FA5}">
                      <a16:colId xmlns:a16="http://schemas.microsoft.com/office/drawing/2014/main" val="271830850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91291723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2552776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输入</a:t>
                      </a:r>
                      <a:r>
                        <a:rPr lang="en-US" altLang="zh-CN" sz="1600" dirty="0"/>
                        <a:t>UI</a:t>
                      </a:r>
                      <a:r>
                        <a:rPr lang="zh-CN" altLang="en-US" sz="1600" dirty="0"/>
                        <a:t>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VB </a:t>
                      </a:r>
                      <a:r>
                        <a:rPr lang="en-US" altLang="zh-CN" sz="1600" dirty="0" err="1"/>
                        <a:t>CWebDWUIComponent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标签对象属性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68781"/>
                  </a:ext>
                </a:extLst>
              </a:tr>
              <a:tr h="236679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classname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JRadioButton</a:t>
                      </a:r>
                      <a:r>
                        <a:rPr lang="en-US" altLang="zh-CN" sz="1400" dirty="0"/>
                        <a:t>,</a:t>
                      </a:r>
                      <a:r>
                        <a:rPr lang="zh-CN" altLang="en-US" sz="1400" dirty="0"/>
                        <a:t>映射为</a:t>
                      </a:r>
                      <a:r>
                        <a:rPr lang="en-US" altLang="zh-CN" sz="1400" dirty="0" err="1"/>
                        <a:t>VB.OptionButton</a:t>
                      </a:r>
                      <a:r>
                        <a:rPr lang="zh-CN" altLang="en-US" sz="1400" dirty="0"/>
                        <a:t>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420864"/>
                  </a:ext>
                </a:extLst>
              </a:tr>
              <a:tr h="13922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Text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Caption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标签显示值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42769"/>
                  </a:ext>
                </a:extLst>
              </a:tr>
              <a:tr h="47406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输入</a:t>
                      </a:r>
                      <a:r>
                        <a:rPr lang="en-US" altLang="zh-CN" sz="1400" dirty="0"/>
                        <a:t>Value</a:t>
                      </a:r>
                      <a:r>
                        <a:rPr lang="zh-CN" altLang="en-US" sz="1400" dirty="0"/>
                        <a:t>是字符型</a:t>
                      </a:r>
                      <a:endParaRPr lang="en-US" altLang="zh-CN" sz="1400" dirty="0"/>
                    </a:p>
                    <a:p>
                      <a:r>
                        <a:rPr lang="zh-CN" altLang="en-US" sz="1400" dirty="0"/>
                        <a:t>设置</a:t>
                      </a:r>
                      <a:r>
                        <a:rPr lang="en-US" altLang="zh-CN" sz="1400" dirty="0"/>
                        <a:t>Value</a:t>
                      </a:r>
                      <a:r>
                        <a:rPr lang="zh-CN" altLang="en-US" sz="1400" dirty="0"/>
                        <a:t>是整数型</a:t>
                      </a:r>
                      <a:endParaRPr lang="en-US" altLang="zh-CN" sz="1400" dirty="0"/>
                    </a:p>
                    <a:p>
                      <a:r>
                        <a:rPr lang="en-US" altLang="zh-CN" sz="1400" dirty="0"/>
                        <a:t>True </a:t>
                      </a:r>
                      <a:r>
                        <a:rPr lang="en-US" altLang="zh-CN" sz="1400" dirty="0">
                          <a:sym typeface="Wingdings" panose="05000000000000000000" pitchFamily="2" charset="2"/>
                        </a:rPr>
                        <a:t> 1 false  0</a:t>
                      </a:r>
                      <a:r>
                        <a:rPr lang="en-US" altLang="zh-CN" sz="1400" dirty="0"/>
                        <a:t> 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780717"/>
                  </a:ext>
                </a:extLst>
              </a:tr>
            </a:tbl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id="{796ACBA8-3A91-4970-BA50-EA0E863FA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842" y="2066717"/>
            <a:ext cx="76295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01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1B241-90EF-45E4-B90D-96084297D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为什么需要在浏览器上动态绘制用户界面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448FA3-2BFE-409D-BEB8-F12B94C26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所有的应用系统都需要提供用户界面给最终用户使用</a:t>
            </a:r>
            <a:endParaRPr lang="en-US" altLang="zh-CN" dirty="0"/>
          </a:p>
          <a:p>
            <a:r>
              <a:rPr lang="zh-CN" altLang="en-US" dirty="0"/>
              <a:t>用户界面的开发量占用了巨大的时间和成本，维护起来非常困难</a:t>
            </a:r>
            <a:endParaRPr lang="en-US" altLang="zh-CN" dirty="0"/>
          </a:p>
          <a:p>
            <a:r>
              <a:rPr lang="zh-CN" altLang="en-US" dirty="0"/>
              <a:t>如果可以用统一的方式来定义用户界面，并在运行执行时自动生成，将可以降低用户界面的开发维护成本</a:t>
            </a:r>
            <a:endParaRPr lang="en-US" altLang="zh-CN" dirty="0"/>
          </a:p>
          <a:p>
            <a:r>
              <a:rPr lang="zh-CN" altLang="en-US" dirty="0"/>
              <a:t>统一的用户界面可以在不同开发语言，不同设备上同样得到渲染展示，这样就可以保护前期的系统开发投入，不必每换一次开发语言就推倒重来一次。</a:t>
            </a:r>
          </a:p>
        </p:txBody>
      </p:sp>
    </p:spTree>
    <p:extLst>
      <p:ext uri="{BB962C8B-B14F-4D97-AF65-F5344CB8AC3E}">
        <p14:creationId xmlns:p14="http://schemas.microsoft.com/office/powerpoint/2010/main" val="20308572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0B1B9-B38F-4621-9DAD-9C87D5E99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标准控件界面元素转换汇总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19076B1-0B67-4FA8-9840-E2DCFBC93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792185"/>
              </p:ext>
            </p:extLst>
          </p:nvPr>
        </p:nvGraphicFramePr>
        <p:xfrm>
          <a:off x="441739" y="1945640"/>
          <a:ext cx="11246675" cy="4043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91861">
                  <a:extLst>
                    <a:ext uri="{9D8B030D-6E8A-4147-A177-3AD203B41FA5}">
                      <a16:colId xmlns:a16="http://schemas.microsoft.com/office/drawing/2014/main" val="1721679968"/>
                    </a:ext>
                  </a:extLst>
                </a:gridCol>
                <a:gridCol w="1868557">
                  <a:extLst>
                    <a:ext uri="{9D8B030D-6E8A-4147-A177-3AD203B41FA5}">
                      <a16:colId xmlns:a16="http://schemas.microsoft.com/office/drawing/2014/main" val="1654006478"/>
                    </a:ext>
                  </a:extLst>
                </a:gridCol>
                <a:gridCol w="2213113">
                  <a:extLst>
                    <a:ext uri="{9D8B030D-6E8A-4147-A177-3AD203B41FA5}">
                      <a16:colId xmlns:a16="http://schemas.microsoft.com/office/drawing/2014/main" val="3230748252"/>
                    </a:ext>
                  </a:extLst>
                </a:gridCol>
                <a:gridCol w="1630017">
                  <a:extLst>
                    <a:ext uri="{9D8B030D-6E8A-4147-A177-3AD203B41FA5}">
                      <a16:colId xmlns:a16="http://schemas.microsoft.com/office/drawing/2014/main" val="545510539"/>
                    </a:ext>
                  </a:extLst>
                </a:gridCol>
                <a:gridCol w="3843127">
                  <a:extLst>
                    <a:ext uri="{9D8B030D-6E8A-4147-A177-3AD203B41FA5}">
                      <a16:colId xmlns:a16="http://schemas.microsoft.com/office/drawing/2014/main" val="73132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元素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</a:t>
                      </a:r>
                      <a:r>
                        <a:rPr lang="en-US" altLang="zh-CN" dirty="0"/>
                        <a:t>UI</a:t>
                      </a:r>
                      <a:r>
                        <a:rPr lang="zh-CN" altLang="en-US" dirty="0"/>
                        <a:t>元素属性值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标准控件属性值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856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JLabel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VB.Label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Caption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文本标签，字体属性暂未支持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044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JTextBox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VB.TextBox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文本框，字体属性暂未支持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332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JComboBox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values</a:t>
                      </a:r>
                    </a:p>
                    <a:p>
                      <a:r>
                        <a:rPr lang="en-US" altLang="zh-CN" dirty="0" err="1"/>
                        <a:t>selectedIndex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VB.ComboBox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List</a:t>
                      </a:r>
                    </a:p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下拉选择框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Text = List(</a:t>
                      </a:r>
                      <a:r>
                        <a:rPr lang="en-US" altLang="zh-CN" dirty="0" err="1"/>
                        <a:t>selectedIndex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167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JPanel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VB.Frame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Caption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分块对象，下面包含子对象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暂时只支持一级子对象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98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JRadioButton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text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VB.OptionButton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Caption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896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JCheckBox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VB.CheckBox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</a:t>
                      </a:r>
                      <a:r>
                        <a:rPr lang="en-US" altLang="zh-CN" dirty="0"/>
                        <a:t>value: true/false/True/False</a:t>
                      </a:r>
                    </a:p>
                    <a:p>
                      <a:r>
                        <a:rPr lang="zh-CN" altLang="en-US" dirty="0"/>
                        <a:t>输出</a:t>
                      </a:r>
                      <a:r>
                        <a:rPr lang="en-US" altLang="zh-CN" dirty="0"/>
                        <a:t>value:1/0/1/0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545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3006913"/>
                  </a:ext>
                </a:extLst>
              </a:tr>
            </a:tbl>
          </a:graphicData>
        </a:graphic>
      </p:graphicFrame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F6FD03C-40F9-4D3E-952F-3D77EB8BB834}"/>
              </a:ext>
            </a:extLst>
          </p:cNvPr>
          <p:cNvSpPr/>
          <p:nvPr/>
        </p:nvSpPr>
        <p:spPr>
          <a:xfrm>
            <a:off x="198783" y="6241774"/>
            <a:ext cx="2054087" cy="331304"/>
          </a:xfrm>
          <a:prstGeom prst="wedgeRectCallout">
            <a:avLst>
              <a:gd name="adj1" fmla="val -23414"/>
              <a:gd name="adj2" fmla="val -225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的定义元素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E5966BAC-D281-42FE-9041-A666E4C7CCC7}"/>
              </a:ext>
            </a:extLst>
          </p:cNvPr>
          <p:cNvSpPr/>
          <p:nvPr/>
        </p:nvSpPr>
        <p:spPr>
          <a:xfrm>
            <a:off x="4108174" y="6254328"/>
            <a:ext cx="2054087" cy="331304"/>
          </a:xfrm>
          <a:prstGeom prst="wedgeRectCallout">
            <a:avLst>
              <a:gd name="adj1" fmla="val -23414"/>
              <a:gd name="adj2" fmla="val -225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的实现元素</a:t>
            </a:r>
          </a:p>
        </p:txBody>
      </p:sp>
    </p:spTree>
    <p:extLst>
      <p:ext uri="{BB962C8B-B14F-4D97-AF65-F5344CB8AC3E}">
        <p14:creationId xmlns:p14="http://schemas.microsoft.com/office/powerpoint/2010/main" val="14904394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1B533B-887A-4DFB-8F89-2ECFF5762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UI</a:t>
            </a:r>
            <a:r>
              <a:rPr lang="zh-CN" altLang="en-US" dirty="0"/>
              <a:t>对象事件回调响应机制</a:t>
            </a:r>
          </a:p>
        </p:txBody>
      </p:sp>
      <p:sp>
        <p:nvSpPr>
          <p:cNvPr id="4" name="流程图: 可选过程 3">
            <a:extLst>
              <a:ext uri="{FF2B5EF4-FFF2-40B4-BE49-F238E27FC236}">
                <a16:creationId xmlns:a16="http://schemas.microsoft.com/office/drawing/2014/main" id="{3AC9943E-6918-43CF-9628-0FBDA26C7071}"/>
              </a:ext>
            </a:extLst>
          </p:cNvPr>
          <p:cNvSpPr/>
          <p:nvPr/>
        </p:nvSpPr>
        <p:spPr>
          <a:xfrm>
            <a:off x="2605514" y="2845905"/>
            <a:ext cx="3856383" cy="168633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dirty="0"/>
              <a:t>用户界面</a:t>
            </a:r>
          </a:p>
        </p:txBody>
      </p:sp>
      <p:sp>
        <p:nvSpPr>
          <p:cNvPr id="5" name="流程图: 过程 4">
            <a:extLst>
              <a:ext uri="{FF2B5EF4-FFF2-40B4-BE49-F238E27FC236}">
                <a16:creationId xmlns:a16="http://schemas.microsoft.com/office/drawing/2014/main" id="{16ADCCC7-9A84-46AF-AA68-28BDC7E1E32B}"/>
              </a:ext>
            </a:extLst>
          </p:cNvPr>
          <p:cNvSpPr/>
          <p:nvPr/>
        </p:nvSpPr>
        <p:spPr>
          <a:xfrm>
            <a:off x="3638534" y="3458817"/>
            <a:ext cx="2173357" cy="821634"/>
          </a:xfrm>
          <a:prstGeom prst="flowChart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</a:t>
            </a:r>
            <a:r>
              <a:rPr lang="en-US" altLang="zh-CN" dirty="0"/>
              <a:t>UI</a:t>
            </a:r>
            <a:r>
              <a:rPr lang="zh-CN" altLang="en-US" dirty="0"/>
              <a:t>对象</a:t>
            </a:r>
          </a:p>
        </p:txBody>
      </p:sp>
      <p:sp>
        <p:nvSpPr>
          <p:cNvPr id="6" name="流程图: 可选过程 5">
            <a:extLst>
              <a:ext uri="{FF2B5EF4-FFF2-40B4-BE49-F238E27FC236}">
                <a16:creationId xmlns:a16="http://schemas.microsoft.com/office/drawing/2014/main" id="{E9B90F4B-8EC9-4501-9354-AED0EB72513B}"/>
              </a:ext>
            </a:extLst>
          </p:cNvPr>
          <p:cNvSpPr/>
          <p:nvPr/>
        </p:nvSpPr>
        <p:spPr>
          <a:xfrm>
            <a:off x="3638534" y="4965469"/>
            <a:ext cx="2173357" cy="671536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事件监听程序</a:t>
            </a:r>
          </a:p>
        </p:txBody>
      </p:sp>
      <p:sp>
        <p:nvSpPr>
          <p:cNvPr id="8" name="笑脸 7">
            <a:extLst>
              <a:ext uri="{FF2B5EF4-FFF2-40B4-BE49-F238E27FC236}">
                <a16:creationId xmlns:a16="http://schemas.microsoft.com/office/drawing/2014/main" id="{DD2E958E-8344-4963-9127-E6F4B2AB78C6}"/>
              </a:ext>
            </a:extLst>
          </p:cNvPr>
          <p:cNvSpPr/>
          <p:nvPr/>
        </p:nvSpPr>
        <p:spPr>
          <a:xfrm>
            <a:off x="703284" y="3507867"/>
            <a:ext cx="702366" cy="706965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流程图: 可选过程 9">
            <a:extLst>
              <a:ext uri="{FF2B5EF4-FFF2-40B4-BE49-F238E27FC236}">
                <a16:creationId xmlns:a16="http://schemas.microsoft.com/office/drawing/2014/main" id="{1588F942-B1D0-4F00-B82E-6993DAB049B7}"/>
              </a:ext>
            </a:extLst>
          </p:cNvPr>
          <p:cNvSpPr/>
          <p:nvPr/>
        </p:nvSpPr>
        <p:spPr>
          <a:xfrm>
            <a:off x="7682456" y="2816088"/>
            <a:ext cx="3856383" cy="168633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dirty="0"/>
              <a:t>后端服务器</a:t>
            </a:r>
          </a:p>
        </p:txBody>
      </p:sp>
      <p:sp>
        <p:nvSpPr>
          <p:cNvPr id="11" name="流程图: 过程 10">
            <a:extLst>
              <a:ext uri="{FF2B5EF4-FFF2-40B4-BE49-F238E27FC236}">
                <a16:creationId xmlns:a16="http://schemas.microsoft.com/office/drawing/2014/main" id="{644848BE-F063-44D1-9EF5-97528373A30F}"/>
              </a:ext>
            </a:extLst>
          </p:cNvPr>
          <p:cNvSpPr/>
          <p:nvPr/>
        </p:nvSpPr>
        <p:spPr>
          <a:xfrm>
            <a:off x="8611027" y="3507867"/>
            <a:ext cx="2186609" cy="702366"/>
          </a:xfrm>
          <a:prstGeom prst="flowChart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事件处理程序</a:t>
            </a:r>
          </a:p>
        </p:txBody>
      </p: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04968FD8-DDCF-4AA0-8230-58EC4629C06F}"/>
              </a:ext>
            </a:extLst>
          </p:cNvPr>
          <p:cNvCxnSpPr>
            <a:cxnSpLocks/>
            <a:stCxn id="8" idx="6"/>
            <a:endCxn id="5" idx="1"/>
          </p:cNvCxnSpPr>
          <p:nvPr/>
        </p:nvCxnSpPr>
        <p:spPr>
          <a:xfrm>
            <a:off x="1405650" y="3861350"/>
            <a:ext cx="2232884" cy="828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76DDB824-1FD2-45CE-8312-24933470B4B4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4725213" y="4280451"/>
            <a:ext cx="0" cy="685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1BFC0461-0674-413B-BDCD-495F053D0AE5}"/>
              </a:ext>
            </a:extLst>
          </p:cNvPr>
          <p:cNvCxnSpPr>
            <a:stCxn id="6" idx="3"/>
            <a:endCxn id="11" idx="1"/>
          </p:cNvCxnSpPr>
          <p:nvPr/>
        </p:nvCxnSpPr>
        <p:spPr>
          <a:xfrm flipV="1">
            <a:off x="5811891" y="3859050"/>
            <a:ext cx="2799136" cy="144218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对话气泡: 矩形 2">
            <a:extLst>
              <a:ext uri="{FF2B5EF4-FFF2-40B4-BE49-F238E27FC236}">
                <a16:creationId xmlns:a16="http://schemas.microsoft.com/office/drawing/2014/main" id="{A50E8DC5-DCA5-4119-B418-650BD87704DF}"/>
              </a:ext>
            </a:extLst>
          </p:cNvPr>
          <p:cNvSpPr/>
          <p:nvPr/>
        </p:nvSpPr>
        <p:spPr>
          <a:xfrm>
            <a:off x="566986" y="5929511"/>
            <a:ext cx="2772151" cy="497691"/>
          </a:xfrm>
          <a:prstGeom prst="wedgeRectCallout">
            <a:avLst>
              <a:gd name="adj1" fmla="val 79248"/>
              <a:gd name="adj2" fmla="val -137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通过</a:t>
            </a:r>
            <a:r>
              <a:rPr lang="en-US" altLang="zh-CN" dirty="0" err="1"/>
              <a:t>WithEvents</a:t>
            </a:r>
            <a:r>
              <a:rPr lang="zh-CN" altLang="en-US" dirty="0"/>
              <a:t>进行定义注册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6E8FC538-CF20-472E-89BC-7D3135F9952D}"/>
              </a:ext>
            </a:extLst>
          </p:cNvPr>
          <p:cNvSpPr/>
          <p:nvPr/>
        </p:nvSpPr>
        <p:spPr>
          <a:xfrm>
            <a:off x="566986" y="4947749"/>
            <a:ext cx="2772151" cy="497691"/>
          </a:xfrm>
          <a:prstGeom prst="wedgeRectCallout">
            <a:avLst>
              <a:gd name="adj1" fmla="val 96936"/>
              <a:gd name="adj2" fmla="val -1212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动态对象挂接</a:t>
            </a:r>
          </a:p>
        </p:txBody>
      </p: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49FB1168-7059-4965-A048-CE7D6D2467DF}"/>
              </a:ext>
            </a:extLst>
          </p:cNvPr>
          <p:cNvSpPr/>
          <p:nvPr/>
        </p:nvSpPr>
        <p:spPr>
          <a:xfrm>
            <a:off x="8611027" y="5680665"/>
            <a:ext cx="2772151" cy="497691"/>
          </a:xfrm>
          <a:prstGeom prst="wedgeRectCallout">
            <a:avLst>
              <a:gd name="adj1" fmla="val -98585"/>
              <a:gd name="adj2" fmla="val -1505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Ajax</a:t>
            </a:r>
            <a:r>
              <a:rPr lang="zh-CN" altLang="en-US" dirty="0"/>
              <a:t>方式调用后台服务</a:t>
            </a:r>
          </a:p>
        </p:txBody>
      </p:sp>
    </p:spTree>
    <p:extLst>
      <p:ext uri="{BB962C8B-B14F-4D97-AF65-F5344CB8AC3E}">
        <p14:creationId xmlns:p14="http://schemas.microsoft.com/office/powerpoint/2010/main" val="31944139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EE8BAF-838B-4784-8F5D-8AA2E2991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UI</a:t>
            </a:r>
            <a:r>
              <a:rPr lang="zh-CN" altLang="en-US" dirty="0"/>
              <a:t>元素事件响应设计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217C373-CC2C-44A0-8F6D-D9042119E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755301"/>
              </p:ext>
            </p:extLst>
          </p:nvPr>
        </p:nvGraphicFramePr>
        <p:xfrm>
          <a:off x="494748" y="1912362"/>
          <a:ext cx="11206923" cy="2595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35641">
                  <a:extLst>
                    <a:ext uri="{9D8B030D-6E8A-4147-A177-3AD203B41FA5}">
                      <a16:colId xmlns:a16="http://schemas.microsoft.com/office/drawing/2014/main" val="2091910627"/>
                    </a:ext>
                  </a:extLst>
                </a:gridCol>
                <a:gridCol w="3735641">
                  <a:extLst>
                    <a:ext uri="{9D8B030D-6E8A-4147-A177-3AD203B41FA5}">
                      <a16:colId xmlns:a16="http://schemas.microsoft.com/office/drawing/2014/main" val="4135932538"/>
                    </a:ext>
                  </a:extLst>
                </a:gridCol>
                <a:gridCol w="3735641">
                  <a:extLst>
                    <a:ext uri="{9D8B030D-6E8A-4147-A177-3AD203B41FA5}">
                      <a16:colId xmlns:a16="http://schemas.microsoft.com/office/drawing/2014/main" val="3292386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VB UI</a:t>
                      </a:r>
                      <a:r>
                        <a:rPr lang="zh-CN" altLang="en-US" dirty="0"/>
                        <a:t>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响应事件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事件处理逻辑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598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VB.Label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不响应用户事件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753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VB.TextBox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文本值变化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626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VB.ComboBox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下拉值变化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003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VB.Pabel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不响应用户事件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482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VB.OptionButton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选择值变化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4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VB.CheckBox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选择值变化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更新数据窗口的数据值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551274"/>
                  </a:ext>
                </a:extLst>
              </a:tr>
            </a:tbl>
          </a:graphicData>
        </a:graphic>
      </p:graphicFrame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10657DEA-7BCC-4A95-86AA-3147B4626886}"/>
              </a:ext>
            </a:extLst>
          </p:cNvPr>
          <p:cNvSpPr/>
          <p:nvPr/>
        </p:nvSpPr>
        <p:spPr>
          <a:xfrm>
            <a:off x="3843130" y="5659045"/>
            <a:ext cx="2372139" cy="450574"/>
          </a:xfrm>
          <a:prstGeom prst="wedgeRectCallout">
            <a:avLst>
              <a:gd name="adj1" fmla="val -30330"/>
              <a:gd name="adj2" fmla="val -30220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元素产生的事件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B7F04E18-4A53-4869-9BBC-971CCEBC86CD}"/>
              </a:ext>
            </a:extLst>
          </p:cNvPr>
          <p:cNvSpPr/>
          <p:nvPr/>
        </p:nvSpPr>
        <p:spPr>
          <a:xfrm>
            <a:off x="7957931" y="5407070"/>
            <a:ext cx="2372139" cy="1126252"/>
          </a:xfrm>
          <a:prstGeom prst="wedgeRectCallout">
            <a:avLst>
              <a:gd name="adj1" fmla="val -38710"/>
              <a:gd name="adj2" fmla="val -12749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数据窗口对象存储在服务器的内存里面，响应</a:t>
            </a:r>
            <a:r>
              <a:rPr lang="en-US" altLang="zh-CN" dirty="0"/>
              <a:t>UI</a:t>
            </a:r>
            <a:r>
              <a:rPr lang="zh-CN" altLang="en-US" dirty="0"/>
              <a:t>元素的事件而发生变化</a:t>
            </a:r>
          </a:p>
        </p:txBody>
      </p:sp>
    </p:spTree>
    <p:extLst>
      <p:ext uri="{BB962C8B-B14F-4D97-AF65-F5344CB8AC3E}">
        <p14:creationId xmlns:p14="http://schemas.microsoft.com/office/powerpoint/2010/main" val="29019591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22691D-1570-4F24-9EC3-1AF21C4A8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事件监听器定义（使用</a:t>
            </a:r>
            <a:r>
              <a:rPr lang="en-US" altLang="zh-CN" dirty="0" err="1"/>
              <a:t>WithEvents</a:t>
            </a:r>
            <a:r>
              <a:rPr lang="zh-CN" altLang="en-US" dirty="0"/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915949F-0236-421C-A0D1-82BEE341F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070" y="2162589"/>
            <a:ext cx="7743825" cy="4076700"/>
          </a:xfrm>
          <a:prstGeom prst="rect">
            <a:avLst/>
          </a:prstGeom>
        </p:spPr>
      </p:pic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606915B6-2D34-4135-A750-C86C7BDC2467}"/>
              </a:ext>
            </a:extLst>
          </p:cNvPr>
          <p:cNvSpPr/>
          <p:nvPr/>
        </p:nvSpPr>
        <p:spPr>
          <a:xfrm>
            <a:off x="223008" y="3216965"/>
            <a:ext cx="2637183" cy="424069"/>
          </a:xfrm>
          <a:prstGeom prst="wedgeRectCallout">
            <a:avLst>
              <a:gd name="adj1" fmla="val 93224"/>
              <a:gd name="adj2" fmla="val -1093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定义要监听的对象类型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CA106417-60D4-450E-B0F2-41CE55581C07}"/>
              </a:ext>
            </a:extLst>
          </p:cNvPr>
          <p:cNvSpPr/>
          <p:nvPr/>
        </p:nvSpPr>
        <p:spPr>
          <a:xfrm>
            <a:off x="223008" y="3872947"/>
            <a:ext cx="2637183" cy="424069"/>
          </a:xfrm>
          <a:prstGeom prst="wedgeRectCallout">
            <a:avLst>
              <a:gd name="adj1" fmla="val 95737"/>
              <a:gd name="adj2" fmla="val -16562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监听对象挂载方法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12A816E3-7F84-4617-B3DA-188FD9C5AA67}"/>
              </a:ext>
            </a:extLst>
          </p:cNvPr>
          <p:cNvSpPr/>
          <p:nvPr/>
        </p:nvSpPr>
        <p:spPr>
          <a:xfrm>
            <a:off x="223008" y="4677097"/>
            <a:ext cx="2637183" cy="424069"/>
          </a:xfrm>
          <a:prstGeom prst="wedgeRectCallout">
            <a:avLst>
              <a:gd name="adj1" fmla="val 94229"/>
              <a:gd name="adj2" fmla="val -237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监听事件处理程序</a:t>
            </a:r>
          </a:p>
        </p:txBody>
      </p:sp>
    </p:spTree>
    <p:extLst>
      <p:ext uri="{BB962C8B-B14F-4D97-AF65-F5344CB8AC3E}">
        <p14:creationId xmlns:p14="http://schemas.microsoft.com/office/powerpoint/2010/main" val="30084152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F51330-7D87-4710-B060-4ECD43A3E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事件监听器使用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7E4722-8534-427E-B704-389817B5A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815" y="1966912"/>
            <a:ext cx="7581900" cy="29241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181C17-BDAD-434A-9DE5-97F3BBD7A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589" y="2928109"/>
            <a:ext cx="7581900" cy="3095625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80D47DE2-3C45-4DE5-A755-580589BEFAAE}"/>
              </a:ext>
            </a:extLst>
          </p:cNvPr>
          <p:cNvSpPr/>
          <p:nvPr/>
        </p:nvSpPr>
        <p:spPr>
          <a:xfrm>
            <a:off x="649357" y="5420139"/>
            <a:ext cx="2332382" cy="603595"/>
          </a:xfrm>
          <a:prstGeom prst="wedgeRectCallout">
            <a:avLst>
              <a:gd name="adj1" fmla="val -8333"/>
              <a:gd name="adj2" fmla="val -14527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在通用声明中定义一个监听器对象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E518871F-001F-4DE5-BE00-8A44940D9B2B}"/>
              </a:ext>
            </a:extLst>
          </p:cNvPr>
          <p:cNvSpPr/>
          <p:nvPr/>
        </p:nvSpPr>
        <p:spPr>
          <a:xfrm>
            <a:off x="5535660" y="6140427"/>
            <a:ext cx="3674600" cy="603595"/>
          </a:xfrm>
          <a:prstGeom prst="wedgeRectCallout">
            <a:avLst>
              <a:gd name="adj1" fmla="val -54928"/>
              <a:gd name="adj2" fmla="val -12112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在绘制文本框时挂载此对象到事件监听处理器</a:t>
            </a:r>
          </a:p>
        </p:txBody>
      </p:sp>
    </p:spTree>
    <p:extLst>
      <p:ext uri="{BB962C8B-B14F-4D97-AF65-F5344CB8AC3E}">
        <p14:creationId xmlns:p14="http://schemas.microsoft.com/office/powerpoint/2010/main" val="16152894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2B656C-4851-4FCD-AE0C-8F56F7044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 </a:t>
            </a:r>
            <a:r>
              <a:rPr lang="zh-CN" altLang="en-US" dirty="0"/>
              <a:t>项目文件说明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642DFD-394B-4D6C-B513-F77CC7816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7443" y="2603500"/>
            <a:ext cx="5753170" cy="3416300"/>
          </a:xfrm>
        </p:spPr>
        <p:txBody>
          <a:bodyPr/>
          <a:lstStyle/>
          <a:p>
            <a:r>
              <a:rPr lang="en-US" altLang="zh-CN" dirty="0" err="1"/>
              <a:t>FormWebDW</a:t>
            </a:r>
            <a:r>
              <a:rPr lang="en-US" altLang="zh-CN" dirty="0"/>
              <a:t>: </a:t>
            </a:r>
            <a:r>
              <a:rPr lang="zh-CN" altLang="en-US" dirty="0"/>
              <a:t>客户端的显示窗体</a:t>
            </a:r>
            <a:endParaRPr lang="en-US" altLang="zh-CN" dirty="0"/>
          </a:p>
          <a:p>
            <a:r>
              <a:rPr lang="en-US" altLang="zh-CN" dirty="0" err="1"/>
              <a:t>CWebDWTransaction</a:t>
            </a:r>
            <a:r>
              <a:rPr lang="en-US" altLang="zh-CN" dirty="0"/>
              <a:t>: </a:t>
            </a:r>
            <a:r>
              <a:rPr lang="zh-CN" altLang="en-US" dirty="0"/>
              <a:t>负责与后台服务器通讯，以</a:t>
            </a:r>
            <a:r>
              <a:rPr lang="en-US" altLang="zh-CN" dirty="0"/>
              <a:t>Ajax</a:t>
            </a:r>
            <a:r>
              <a:rPr lang="zh-CN" altLang="en-US" dirty="0"/>
              <a:t>方式发送请求，检索数据，或者执行回调请求</a:t>
            </a:r>
            <a:endParaRPr lang="en-US" altLang="zh-CN" dirty="0"/>
          </a:p>
          <a:p>
            <a:r>
              <a:rPr lang="en-US" altLang="zh-CN" dirty="0" err="1"/>
              <a:t>CWebDWUIComponent</a:t>
            </a:r>
            <a:r>
              <a:rPr lang="en-US" altLang="zh-CN" dirty="0"/>
              <a:t>: UI</a:t>
            </a:r>
            <a:r>
              <a:rPr lang="zh-CN" altLang="en-US" dirty="0"/>
              <a:t>组件的统一封装</a:t>
            </a:r>
            <a:endParaRPr lang="en-US" altLang="zh-CN" dirty="0"/>
          </a:p>
          <a:p>
            <a:r>
              <a:rPr lang="en-US" altLang="zh-CN" dirty="0" err="1"/>
              <a:t>CWebDWListener</a:t>
            </a:r>
            <a:r>
              <a:rPr lang="en-US" altLang="zh-CN" dirty="0"/>
              <a:t>: UI</a:t>
            </a:r>
            <a:r>
              <a:rPr lang="zh-CN" altLang="en-US" dirty="0"/>
              <a:t>组件的事件监听器，监听动态创建的</a:t>
            </a:r>
            <a:r>
              <a:rPr lang="en-US" altLang="zh-CN" dirty="0"/>
              <a:t>UI</a:t>
            </a:r>
            <a:r>
              <a:rPr lang="zh-CN" altLang="en-US" dirty="0"/>
              <a:t>对象产生的事件，回调服务器接口来更新数据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857C3A-923C-4ECB-9B07-638B65B90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67" y="2603500"/>
            <a:ext cx="25146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22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46D0ED6-5512-4237-9056-BC0CC21A4D75}"/>
              </a:ext>
            </a:extLst>
          </p:cNvPr>
          <p:cNvSpPr/>
          <p:nvPr/>
        </p:nvSpPr>
        <p:spPr>
          <a:xfrm>
            <a:off x="2928732" y="4373216"/>
            <a:ext cx="3078254" cy="2107097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View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BD35ACA-595B-44E6-AB20-C1A0E660E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的</a:t>
            </a:r>
            <a:r>
              <a:rPr lang="en-US" altLang="zh-CN" dirty="0"/>
              <a:t>MVC</a:t>
            </a:r>
            <a:r>
              <a:rPr lang="zh-CN" altLang="en-US" dirty="0"/>
              <a:t>模式</a:t>
            </a:r>
          </a:p>
        </p:txBody>
      </p:sp>
      <p:sp>
        <p:nvSpPr>
          <p:cNvPr id="4" name="笑脸 3">
            <a:extLst>
              <a:ext uri="{FF2B5EF4-FFF2-40B4-BE49-F238E27FC236}">
                <a16:creationId xmlns:a16="http://schemas.microsoft.com/office/drawing/2014/main" id="{F93229B0-10F3-4961-A02E-F12CCD29C48E}"/>
              </a:ext>
            </a:extLst>
          </p:cNvPr>
          <p:cNvSpPr/>
          <p:nvPr/>
        </p:nvSpPr>
        <p:spPr>
          <a:xfrm>
            <a:off x="739130" y="4929982"/>
            <a:ext cx="859376" cy="821635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AEE7187-0B13-4235-92D9-6EE494817050}"/>
              </a:ext>
            </a:extLst>
          </p:cNvPr>
          <p:cNvSpPr/>
          <p:nvPr/>
        </p:nvSpPr>
        <p:spPr>
          <a:xfrm>
            <a:off x="2924982" y="2584174"/>
            <a:ext cx="3078254" cy="141798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Controller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ECD8E23-8B08-4826-988E-CA27667A4433}"/>
              </a:ext>
            </a:extLst>
          </p:cNvPr>
          <p:cNvSpPr/>
          <p:nvPr/>
        </p:nvSpPr>
        <p:spPr>
          <a:xfrm>
            <a:off x="3370805" y="4905699"/>
            <a:ext cx="2186608" cy="1272209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Form1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CFCEFFF-92EE-493D-984B-F7CC0F1011E3}"/>
              </a:ext>
            </a:extLst>
          </p:cNvPr>
          <p:cNvSpPr/>
          <p:nvPr/>
        </p:nvSpPr>
        <p:spPr>
          <a:xfrm>
            <a:off x="4009151" y="5380750"/>
            <a:ext cx="1351721" cy="42407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 </a:t>
            </a:r>
            <a:r>
              <a:rPr lang="zh-CN" altLang="en-US" dirty="0"/>
              <a:t>组件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9D034DF-E844-4B2C-B712-07B810FFF638}"/>
              </a:ext>
            </a:extLst>
          </p:cNvPr>
          <p:cNvSpPr/>
          <p:nvPr/>
        </p:nvSpPr>
        <p:spPr>
          <a:xfrm>
            <a:off x="6651588" y="4373216"/>
            <a:ext cx="2615428" cy="2107097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Model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36D5CD1-7759-458C-80A1-74FB98E5BFB2}"/>
              </a:ext>
            </a:extLst>
          </p:cNvPr>
          <p:cNvSpPr/>
          <p:nvPr/>
        </p:nvSpPr>
        <p:spPr>
          <a:xfrm>
            <a:off x="7205434" y="5329768"/>
            <a:ext cx="1351721" cy="4240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 </a:t>
            </a:r>
            <a:r>
              <a:rPr lang="zh-CN" altLang="en-US" dirty="0"/>
              <a:t>组件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6E83F4D-9BD3-4F1F-98C4-F35F58E3C73A}"/>
              </a:ext>
            </a:extLst>
          </p:cNvPr>
          <p:cNvSpPr/>
          <p:nvPr/>
        </p:nvSpPr>
        <p:spPr>
          <a:xfrm>
            <a:off x="6933765" y="3260034"/>
            <a:ext cx="1895061" cy="51683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Cweb</a:t>
            </a:r>
            <a:r>
              <a:rPr lang="en-US" altLang="zh-CN" dirty="0"/>
              <a:t>  DW    Transaction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7D1E74-20B9-41C5-A14E-81BB7F6D59FB}"/>
              </a:ext>
            </a:extLst>
          </p:cNvPr>
          <p:cNvSpPr/>
          <p:nvPr/>
        </p:nvSpPr>
        <p:spPr>
          <a:xfrm>
            <a:off x="4015407" y="3266660"/>
            <a:ext cx="1351721" cy="4240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事件监听</a:t>
            </a:r>
          </a:p>
        </p:txBody>
      </p: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4300E6AF-2C4E-49CC-9FA1-76F72A2AD030}"/>
              </a:ext>
            </a:extLst>
          </p:cNvPr>
          <p:cNvCxnSpPr>
            <a:cxnSpLocks/>
            <a:stCxn id="4" idx="6"/>
          </p:cNvCxnSpPr>
          <p:nvPr/>
        </p:nvCxnSpPr>
        <p:spPr>
          <a:xfrm flipV="1">
            <a:off x="1598506" y="3518452"/>
            <a:ext cx="2340494" cy="1822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CB731B79-AD07-4823-BE26-1D5613B03C93}"/>
              </a:ext>
            </a:extLst>
          </p:cNvPr>
          <p:cNvCxnSpPr>
            <a:stCxn id="11" idx="3"/>
            <a:endCxn id="10" idx="1"/>
          </p:cNvCxnSpPr>
          <p:nvPr/>
        </p:nvCxnSpPr>
        <p:spPr>
          <a:xfrm>
            <a:off x="5367128" y="3478695"/>
            <a:ext cx="1566637" cy="3975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E22F668-EE02-4A5E-921C-C7261D5D5814}"/>
              </a:ext>
            </a:extLst>
          </p:cNvPr>
          <p:cNvSpPr/>
          <p:nvPr/>
        </p:nvSpPr>
        <p:spPr>
          <a:xfrm>
            <a:off x="10120911" y="2584174"/>
            <a:ext cx="1603513" cy="141798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</a:t>
            </a:r>
          </a:p>
        </p:txBody>
      </p: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36C77056-DE7D-4FB5-A0B2-5DB80AF14949}"/>
              </a:ext>
            </a:extLst>
          </p:cNvPr>
          <p:cNvCxnSpPr>
            <a:stCxn id="10" idx="3"/>
            <a:endCxn id="17" idx="1"/>
          </p:cNvCxnSpPr>
          <p:nvPr/>
        </p:nvCxnSpPr>
        <p:spPr>
          <a:xfrm flipV="1">
            <a:off x="8828826" y="3293166"/>
            <a:ext cx="1292085" cy="22528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箭头: 左 22">
            <a:extLst>
              <a:ext uri="{FF2B5EF4-FFF2-40B4-BE49-F238E27FC236}">
                <a16:creationId xmlns:a16="http://schemas.microsoft.com/office/drawing/2014/main" id="{F3A40965-9794-42AA-BF2E-5C1CCF5B19AA}"/>
              </a:ext>
            </a:extLst>
          </p:cNvPr>
          <p:cNvSpPr/>
          <p:nvPr/>
        </p:nvSpPr>
        <p:spPr>
          <a:xfrm>
            <a:off x="6096000" y="5168348"/>
            <a:ext cx="464832" cy="781878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圆角右 26">
            <a:extLst>
              <a:ext uri="{FF2B5EF4-FFF2-40B4-BE49-F238E27FC236}">
                <a16:creationId xmlns:a16="http://schemas.microsoft.com/office/drawing/2014/main" id="{D066C403-460F-4F35-8C70-55290F789D8B}"/>
              </a:ext>
            </a:extLst>
          </p:cNvPr>
          <p:cNvSpPr/>
          <p:nvPr/>
        </p:nvSpPr>
        <p:spPr>
          <a:xfrm rot="10800000">
            <a:off x="9474868" y="4420412"/>
            <a:ext cx="1603514" cy="1384408"/>
          </a:xfrm>
          <a:prstGeom prst="bentArrow">
            <a:avLst>
              <a:gd name="adj1" fmla="val 12556"/>
              <a:gd name="adj2" fmla="val 20968"/>
              <a:gd name="adj3" fmla="val 23086"/>
              <a:gd name="adj4" fmla="val 4662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D1437FF3-777E-438E-AF7D-15EE48A87148}"/>
              </a:ext>
            </a:extLst>
          </p:cNvPr>
          <p:cNvCxnSpPr>
            <a:stCxn id="7" idx="0"/>
          </p:cNvCxnSpPr>
          <p:nvPr/>
        </p:nvCxnSpPr>
        <p:spPr>
          <a:xfrm flipH="1" flipV="1">
            <a:off x="4685011" y="3690730"/>
            <a:ext cx="1" cy="169002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949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91BE21-436F-46C4-A5F3-CA23FA71E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界面示例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CEE154C-9471-43D0-B9CD-207813D7C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6111" y="1718668"/>
            <a:ext cx="4647744" cy="2558705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CE024F4-0FA6-42E0-BE6D-260590C51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99667"/>
            <a:ext cx="4647743" cy="25587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7F06AE9-28E3-465E-ADAC-6D4C8ED83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954" y="3712795"/>
            <a:ext cx="4687500" cy="25805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663855A-4959-4177-8FC4-FBF98476C8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4599" y="3712795"/>
            <a:ext cx="4687500" cy="258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56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F5A73C-9916-4EE1-990D-6812D1615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客户端界面渲染</a:t>
            </a:r>
            <a:r>
              <a:rPr lang="en-US" altLang="zh-CN" dirty="0"/>
              <a:t>-</a:t>
            </a:r>
            <a:r>
              <a:rPr lang="zh-CN" altLang="en-US" dirty="0"/>
              <a:t>标签和文本框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E845AB-49CB-47C0-8858-FFB7B98C5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0049D2-3DE3-4009-BAFE-28CC0C407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953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5F277-CEE0-4B6F-AB80-E45A7C651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客户端渲染</a:t>
            </a:r>
            <a:r>
              <a:rPr lang="en-US" altLang="zh-CN" dirty="0"/>
              <a:t>-</a:t>
            </a:r>
            <a:r>
              <a:rPr lang="zh-CN" altLang="en-US" dirty="0"/>
              <a:t>下拉列表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BAA7BC-3496-4D60-85B0-C433646F4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403B7E8-65D1-41DD-BC3F-CCF4D9104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7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D6BF1-F339-4A67-846C-F287B8BD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不同方式用户界面的比较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68A3D0F-5666-4F9F-99CC-134DD2EDFE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404908"/>
              </p:ext>
            </p:extLst>
          </p:nvPr>
        </p:nvGraphicFramePr>
        <p:xfrm>
          <a:off x="556591" y="2285631"/>
          <a:ext cx="11078817" cy="4135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31166">
                  <a:extLst>
                    <a:ext uri="{9D8B030D-6E8A-4147-A177-3AD203B41FA5}">
                      <a16:colId xmlns:a16="http://schemas.microsoft.com/office/drawing/2014/main" val="2249019014"/>
                    </a:ext>
                  </a:extLst>
                </a:gridCol>
                <a:gridCol w="4134678">
                  <a:extLst>
                    <a:ext uri="{9D8B030D-6E8A-4147-A177-3AD203B41FA5}">
                      <a16:colId xmlns:a16="http://schemas.microsoft.com/office/drawing/2014/main" val="3398599893"/>
                    </a:ext>
                  </a:extLst>
                </a:gridCol>
                <a:gridCol w="4412973">
                  <a:extLst>
                    <a:ext uri="{9D8B030D-6E8A-4147-A177-3AD203B41FA5}">
                      <a16:colId xmlns:a16="http://schemas.microsoft.com/office/drawing/2014/main" val="22070255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静态用户界面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动态定义用户界面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305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用户界面标准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采用开发语言定义标准，每种语言和工具各不相同，互不兼容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采用自定义的标准用户界面标准，在不同语言环境下采用统一界面标准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565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用户界面配置定义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非常困难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容易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2274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用户界面定义工具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需要自行设计开发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可以选用第三方标准软件来定义用户界面，例如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VB</a:t>
                      </a:r>
                      <a:r>
                        <a:rPr lang="zh-CN" altLang="en-US" dirty="0"/>
                        <a:t>，</a:t>
                      </a:r>
                      <a:r>
                        <a:rPr lang="en-US" altLang="zh-CN" dirty="0"/>
                        <a:t>PB,</a:t>
                      </a:r>
                      <a:r>
                        <a:rPr lang="zh-CN" altLang="en-US" dirty="0"/>
                        <a:t>也可以自开发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772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开发效率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非常低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12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BUG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很容易存在</a:t>
                      </a:r>
                      <a:r>
                        <a:rPr lang="en-US" altLang="zh-CN" dirty="0"/>
                        <a:t>BUG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BUG</a:t>
                      </a:r>
                      <a:r>
                        <a:rPr lang="zh-CN" altLang="en-US" dirty="0"/>
                        <a:t>很少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222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是否支持录频记录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非常困难，需要额外开发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容易，选用标准接口来实现录频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223942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zh-CN" altLang="en-US" dirty="0"/>
                        <a:t>界面美观程度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美观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待优化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02384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zh-CN" altLang="en-US" dirty="0"/>
                        <a:t>开发成本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884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7794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52F2DC-559A-4598-B6B9-1ACAFFC51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客户端渲染</a:t>
            </a:r>
            <a:r>
              <a:rPr lang="en-US" altLang="zh-CN" dirty="0"/>
              <a:t>-</a:t>
            </a:r>
            <a:r>
              <a:rPr lang="zh-CN" altLang="en-US" dirty="0"/>
              <a:t>单选按钮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567ABBE-4467-4D19-AA16-CC172C957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9961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95A0CA-E4B3-45F3-B3DE-1D46546B5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客户端渲染</a:t>
            </a:r>
            <a:r>
              <a:rPr lang="en-US" altLang="zh-CN" dirty="0"/>
              <a:t>-</a:t>
            </a:r>
            <a:r>
              <a:rPr lang="zh-CN" altLang="en-US" dirty="0"/>
              <a:t>复选框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EAA1C2-38C5-4F29-8C22-54A17B7ED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04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290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A488EA-5B15-43D8-9C8B-DC647095D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的后台服务器调用接口说明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3F245EB-C02A-4266-A927-5600A2297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558580"/>
              </p:ext>
            </p:extLst>
          </p:nvPr>
        </p:nvGraphicFramePr>
        <p:xfrm>
          <a:off x="467896" y="1946884"/>
          <a:ext cx="11190704" cy="4704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3075">
                  <a:extLst>
                    <a:ext uri="{9D8B030D-6E8A-4147-A177-3AD203B41FA5}">
                      <a16:colId xmlns:a16="http://schemas.microsoft.com/office/drawing/2014/main" val="2745131024"/>
                    </a:ext>
                  </a:extLst>
                </a:gridCol>
                <a:gridCol w="4920915">
                  <a:extLst>
                    <a:ext uri="{9D8B030D-6E8A-4147-A177-3AD203B41FA5}">
                      <a16:colId xmlns:a16="http://schemas.microsoft.com/office/drawing/2014/main" val="164982766"/>
                    </a:ext>
                  </a:extLst>
                </a:gridCol>
                <a:gridCol w="4211053">
                  <a:extLst>
                    <a:ext uri="{9D8B030D-6E8A-4147-A177-3AD203B41FA5}">
                      <a16:colId xmlns:a16="http://schemas.microsoft.com/office/drawing/2014/main" val="1518142528"/>
                    </a:ext>
                  </a:extLst>
                </a:gridCol>
                <a:gridCol w="1395661">
                  <a:extLst>
                    <a:ext uri="{9D8B030D-6E8A-4147-A177-3AD203B41FA5}">
                      <a16:colId xmlns:a16="http://schemas.microsoft.com/office/drawing/2014/main" val="2214868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调用</a:t>
                      </a:r>
                      <a:r>
                        <a:rPr lang="en-US" altLang="zh-CN" sz="1400" dirty="0"/>
                        <a:t>URL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参数说明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963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setdataobject?token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=0&amp;dwname=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d_products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用户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token,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预留未来做权限验证控制，默认为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dwname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468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retrieve?token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=0&amp;dwname=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d_products&amp;args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 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dwname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数据窗口名称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args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数据窗口的查询参数，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json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字符串，待扩展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查询参数待修改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249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insertrow?token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=0&amp;uuid=1234567890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数据检索成功以后，后台服务器设定的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，映射到内存中进行数据管理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插入行时不更新数据库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61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deleterow?token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=0&amp;uuid=12345678&amp;rowid=1;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数据窗口后台实例的唯一标识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rowid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要删除的行号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删除以后直接刷新数据库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99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update?token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=0&amp;uuid=12345678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</a:t>
                      </a:r>
                    </a:p>
                    <a:p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数据窗口后台实例的唯一标识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更新数据窗口内容到数据库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5829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webdw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setitem?uuid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=0&amp;rowid=1&amp;colid=1&amp;data=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abcdefg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token: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默认为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0; 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uuid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数据窗口后台唯一标识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rowed: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数据窗口行号 </a:t>
                      </a:r>
                      <a:r>
                        <a:rPr lang="en-US" altLang="zh-CN" sz="1400" dirty="0" err="1">
                          <a:latin typeface="+mn-ea"/>
                          <a:ea typeface="+mn-ea"/>
                        </a:rPr>
                        <a:t>colid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 :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数据窗口列号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data: 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要设置的数据窗口值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只更新内存，不更新数据库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330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610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7459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C5831-2771-469C-B58B-C734ECB2A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VB-</a:t>
            </a:r>
            <a:r>
              <a:rPr lang="en-US" altLang="zh-CN" dirty="0" err="1"/>
              <a:t>WebDW</a:t>
            </a:r>
            <a:r>
              <a:rPr lang="zh-CN" altLang="en-US" dirty="0"/>
              <a:t>后台接口调用序列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FAAF26C-EECE-4C0D-8F1A-E0174BA2CF25}"/>
              </a:ext>
            </a:extLst>
          </p:cNvPr>
          <p:cNvSpPr/>
          <p:nvPr/>
        </p:nvSpPr>
        <p:spPr>
          <a:xfrm>
            <a:off x="5089358" y="3564353"/>
            <a:ext cx="1864895" cy="589547"/>
          </a:xfrm>
          <a:prstGeom prst="round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DW_Retrieve</a:t>
            </a:r>
            <a:endParaRPr lang="zh-CN" altLang="en-US" sz="16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DF9CA5F-0BAC-4D4D-BE7B-47FD09ECF675}"/>
              </a:ext>
            </a:extLst>
          </p:cNvPr>
          <p:cNvSpPr/>
          <p:nvPr/>
        </p:nvSpPr>
        <p:spPr>
          <a:xfrm>
            <a:off x="2935705" y="4617899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DW_InsertRow</a:t>
            </a:r>
            <a:endParaRPr lang="zh-CN" altLang="en-US" sz="1600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6579474-7EFA-415E-8C61-A8F2AD5483E9}"/>
              </a:ext>
            </a:extLst>
          </p:cNvPr>
          <p:cNvSpPr/>
          <p:nvPr/>
        </p:nvSpPr>
        <p:spPr>
          <a:xfrm>
            <a:off x="5100386" y="4617897"/>
            <a:ext cx="1864895" cy="589547"/>
          </a:xfrm>
          <a:prstGeom prst="round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DW_SetItem</a:t>
            </a:r>
            <a:endParaRPr lang="zh-CN" altLang="en-US" sz="1600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5A3A463-1BD6-4A1D-A9C8-90659FE51461}"/>
              </a:ext>
            </a:extLst>
          </p:cNvPr>
          <p:cNvSpPr/>
          <p:nvPr/>
        </p:nvSpPr>
        <p:spPr>
          <a:xfrm>
            <a:off x="7303169" y="4617898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DW_DeteleRow</a:t>
            </a:r>
            <a:endParaRPr lang="zh-CN" altLang="en-US" sz="16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802BB1B-4C55-43B8-9DCB-E6500A679125}"/>
              </a:ext>
            </a:extLst>
          </p:cNvPr>
          <p:cNvSpPr/>
          <p:nvPr/>
        </p:nvSpPr>
        <p:spPr>
          <a:xfrm>
            <a:off x="4026568" y="5865172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DW_Update</a:t>
            </a:r>
            <a:endParaRPr lang="zh-CN" altLang="en-US" sz="1600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84DF4F7-3B42-4B65-BB42-7F4FD2DF42C6}"/>
              </a:ext>
            </a:extLst>
          </p:cNvPr>
          <p:cNvSpPr/>
          <p:nvPr/>
        </p:nvSpPr>
        <p:spPr>
          <a:xfrm>
            <a:off x="5089357" y="2510809"/>
            <a:ext cx="1864895" cy="5895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err="1"/>
              <a:t>DW_SetDataObject</a:t>
            </a:r>
            <a:endParaRPr lang="zh-CN" altLang="en-US" sz="1200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8A3BDAA1-2468-4FD8-8F02-B81831FAED90}"/>
              </a:ext>
            </a:extLst>
          </p:cNvPr>
          <p:cNvCxnSpPr>
            <a:stCxn id="9" idx="2"/>
            <a:endCxn id="4" idx="0"/>
          </p:cNvCxnSpPr>
          <p:nvPr/>
        </p:nvCxnSpPr>
        <p:spPr>
          <a:xfrm rot="16200000" flipH="1">
            <a:off x="5789807" y="3332353"/>
            <a:ext cx="463997" cy="1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42EF487-658F-402F-9789-B620AE4CFBB4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5400000">
            <a:off x="4712981" y="3309073"/>
            <a:ext cx="463999" cy="2153653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E68DB0AD-9FEC-4EF9-8B08-01BAD29A32EA}"/>
              </a:ext>
            </a:extLst>
          </p:cNvPr>
          <p:cNvCxnSpPr>
            <a:stCxn id="4" idx="2"/>
            <a:endCxn id="6" idx="0"/>
          </p:cNvCxnSpPr>
          <p:nvPr/>
        </p:nvCxnSpPr>
        <p:spPr>
          <a:xfrm rot="16200000" flipH="1">
            <a:off x="5795322" y="4380384"/>
            <a:ext cx="463997" cy="11028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66AE8702-A4FC-431A-BF55-7545F2EAF879}"/>
              </a:ext>
            </a:extLst>
          </p:cNvPr>
          <p:cNvCxnSpPr>
            <a:stCxn id="4" idx="2"/>
            <a:endCxn id="7" idx="0"/>
          </p:cNvCxnSpPr>
          <p:nvPr/>
        </p:nvCxnSpPr>
        <p:spPr>
          <a:xfrm rot="16200000" flipH="1">
            <a:off x="6896712" y="3278993"/>
            <a:ext cx="463998" cy="2213811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CD256D51-7C13-48E4-A492-F4BA35AA2549}"/>
              </a:ext>
            </a:extLst>
          </p:cNvPr>
          <p:cNvCxnSpPr>
            <a:stCxn id="5" idx="2"/>
            <a:endCxn id="8" idx="0"/>
          </p:cNvCxnSpPr>
          <p:nvPr/>
        </p:nvCxnSpPr>
        <p:spPr>
          <a:xfrm rot="16200000" flipH="1">
            <a:off x="4084721" y="4990877"/>
            <a:ext cx="657726" cy="1090863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C1AD2C2D-A622-4838-A9D0-7D446EE690B1}"/>
              </a:ext>
            </a:extLst>
          </p:cNvPr>
          <p:cNvCxnSpPr>
            <a:stCxn id="6" idx="2"/>
            <a:endCxn id="8" idx="0"/>
          </p:cNvCxnSpPr>
          <p:nvPr/>
        </p:nvCxnSpPr>
        <p:spPr>
          <a:xfrm rot="5400000">
            <a:off x="5167061" y="4999399"/>
            <a:ext cx="657728" cy="1073818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7789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416B4-4ADF-439D-A61F-646058B6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</a:t>
            </a:r>
            <a:r>
              <a:rPr lang="zh-CN" altLang="en-US" dirty="0"/>
              <a:t>客户端尚未完成的工作（</a:t>
            </a:r>
            <a:r>
              <a:rPr lang="en-US" altLang="zh-CN" dirty="0"/>
              <a:t>2019-10-13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955BE-F0AB-4615-8575-B8730108C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文本框的事件监听修改刷新</a:t>
            </a:r>
            <a:endParaRPr lang="en-US" altLang="zh-CN" dirty="0"/>
          </a:p>
          <a:p>
            <a:r>
              <a:rPr lang="zh-CN" altLang="en-US" dirty="0"/>
              <a:t>下拉框的事件监听</a:t>
            </a:r>
            <a:endParaRPr lang="en-US" altLang="zh-CN" dirty="0"/>
          </a:p>
          <a:p>
            <a:r>
              <a:rPr lang="zh-CN" altLang="en-US" dirty="0"/>
              <a:t>单选按钮的事件监听</a:t>
            </a:r>
            <a:endParaRPr lang="en-US" altLang="zh-CN" dirty="0"/>
          </a:p>
          <a:p>
            <a:r>
              <a:rPr lang="zh-CN" altLang="en-US" dirty="0"/>
              <a:t>复选按钮的事件监听</a:t>
            </a:r>
            <a:endParaRPr lang="en-US" altLang="zh-CN" dirty="0"/>
          </a:p>
          <a:p>
            <a:r>
              <a:rPr lang="zh-CN" altLang="en-US" dirty="0"/>
              <a:t>其他界面增强渲染，字体，配色等</a:t>
            </a:r>
            <a:endParaRPr lang="en-US" altLang="zh-CN" dirty="0"/>
          </a:p>
          <a:p>
            <a:r>
              <a:rPr lang="zh-CN" altLang="en-US" dirty="0"/>
              <a:t>其他界面元素增强</a:t>
            </a:r>
          </a:p>
        </p:txBody>
      </p:sp>
    </p:spTree>
    <p:extLst>
      <p:ext uri="{BB962C8B-B14F-4D97-AF65-F5344CB8AC3E}">
        <p14:creationId xmlns:p14="http://schemas.microsoft.com/office/powerpoint/2010/main" val="33335782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0" y="3092780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7" y="3557361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069083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err="1"/>
              <a:t>WebDW</a:t>
            </a:r>
            <a:r>
              <a:rPr lang="en-US" altLang="zh-CN" sz="2000" dirty="0"/>
              <a:t> VC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52311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VC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4904846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VC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310103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VC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16983C-426E-4B9F-AE60-4D9092143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1925"/>
            <a:ext cx="2953459" cy="295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433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VC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10723632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666879"/>
              </p:ext>
            </p:extLst>
          </p:nvPr>
        </p:nvGraphicFramePr>
        <p:xfrm>
          <a:off x="525668" y="2190659"/>
          <a:ext cx="11140664" cy="39804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通过引入开源</a:t>
                      </a:r>
                      <a:r>
                        <a:rPr lang="en-US" altLang="zh-CN" sz="1600" dirty="0"/>
                        <a:t>JSONCPP</a:t>
                      </a:r>
                      <a:r>
                        <a:rPr lang="zh-CN" altLang="en-US" sz="1600" dirty="0"/>
                        <a:t>代码来解析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COM</a:t>
                      </a:r>
                      <a:r>
                        <a:rPr lang="zh-CN" altLang="en-US" sz="1600" dirty="0"/>
                        <a:t>方式调用</a:t>
                      </a:r>
                      <a:r>
                        <a:rPr lang="en-US" altLang="zh-CN" sz="1600" dirty="0"/>
                        <a:t>MSXML6.dll</a:t>
                      </a:r>
                      <a:r>
                        <a:rPr lang="zh-CN" altLang="en-US" sz="1600" dirty="0"/>
                        <a:t>来实现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MFC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容易，可封装为类和控件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5798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VC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MSXML.dll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JSONCPP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MFC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MFC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22353075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6858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B675AC-F292-41A7-8FD4-B3F0BEC16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动态用户界面的总体思路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A79FC89-3FE2-41B4-8E17-5884F17A8C38}"/>
              </a:ext>
            </a:extLst>
          </p:cNvPr>
          <p:cNvCxnSpPr/>
          <p:nvPr/>
        </p:nvCxnSpPr>
        <p:spPr>
          <a:xfrm>
            <a:off x="7911549" y="2319129"/>
            <a:ext cx="0" cy="402866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6DB9FD8-8CE8-417A-B480-0C92AA6B02E9}"/>
              </a:ext>
            </a:extLst>
          </p:cNvPr>
          <p:cNvSpPr/>
          <p:nvPr/>
        </p:nvSpPr>
        <p:spPr>
          <a:xfrm>
            <a:off x="4379844" y="2438400"/>
            <a:ext cx="2743200" cy="70696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开发时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BC9C10D-6EAF-4477-9E06-11CC1D77532B}"/>
              </a:ext>
            </a:extLst>
          </p:cNvPr>
          <p:cNvSpPr/>
          <p:nvPr/>
        </p:nvSpPr>
        <p:spPr>
          <a:xfrm>
            <a:off x="8640417" y="2438400"/>
            <a:ext cx="2743200" cy="70696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运行时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370C46-66C6-4379-B6D1-4A98B4A16871}"/>
              </a:ext>
            </a:extLst>
          </p:cNvPr>
          <p:cNvCxnSpPr/>
          <p:nvPr/>
        </p:nvCxnSpPr>
        <p:spPr>
          <a:xfrm>
            <a:off x="3810001" y="2319129"/>
            <a:ext cx="0" cy="402866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875C27BA-3A8D-4CDE-883D-C848EB4FCB00}"/>
              </a:ext>
            </a:extLst>
          </p:cNvPr>
          <p:cNvSpPr/>
          <p:nvPr/>
        </p:nvSpPr>
        <p:spPr>
          <a:xfrm>
            <a:off x="496959" y="2438400"/>
            <a:ext cx="2743200" cy="70696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架构设计时</a:t>
            </a:r>
          </a:p>
        </p:txBody>
      </p:sp>
      <p:sp>
        <p:nvSpPr>
          <p:cNvPr id="10" name="流程图: 文档 9">
            <a:extLst>
              <a:ext uri="{FF2B5EF4-FFF2-40B4-BE49-F238E27FC236}">
                <a16:creationId xmlns:a16="http://schemas.microsoft.com/office/drawing/2014/main" id="{685F2D39-1929-463B-888E-F0365FDA068C}"/>
              </a:ext>
            </a:extLst>
          </p:cNvPr>
          <p:cNvSpPr/>
          <p:nvPr/>
        </p:nvSpPr>
        <p:spPr>
          <a:xfrm>
            <a:off x="646052" y="4993491"/>
            <a:ext cx="2352256" cy="706964"/>
          </a:xfrm>
          <a:prstGeom prst="flowChart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定义界面定义规范</a:t>
            </a:r>
            <a:r>
              <a:rPr lang="en-US" altLang="zh-CN" dirty="0"/>
              <a:t>(</a:t>
            </a:r>
            <a:r>
              <a:rPr lang="zh-CN" altLang="en-US" dirty="0"/>
              <a:t>定义标准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11" name="流程图: 可选过程 10">
            <a:extLst>
              <a:ext uri="{FF2B5EF4-FFF2-40B4-BE49-F238E27FC236}">
                <a16:creationId xmlns:a16="http://schemas.microsoft.com/office/drawing/2014/main" id="{B1162DAD-077C-4145-89D4-FD1E2D294249}"/>
              </a:ext>
            </a:extLst>
          </p:cNvPr>
          <p:cNvSpPr/>
          <p:nvPr/>
        </p:nvSpPr>
        <p:spPr>
          <a:xfrm>
            <a:off x="4379843" y="3725886"/>
            <a:ext cx="2743200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开发工具（例如</a:t>
            </a:r>
            <a:r>
              <a:rPr lang="en-US" altLang="zh-CN" dirty="0"/>
              <a:t>PB</a:t>
            </a:r>
            <a:r>
              <a:rPr lang="zh-CN" altLang="en-US" dirty="0"/>
              <a:t>）</a:t>
            </a:r>
          </a:p>
        </p:txBody>
      </p:sp>
      <p:sp>
        <p:nvSpPr>
          <p:cNvPr id="12" name="流程图: 多文档 11">
            <a:extLst>
              <a:ext uri="{FF2B5EF4-FFF2-40B4-BE49-F238E27FC236}">
                <a16:creationId xmlns:a16="http://schemas.microsoft.com/office/drawing/2014/main" id="{76519955-10EA-4893-BBDE-D3D523982497}"/>
              </a:ext>
            </a:extLst>
          </p:cNvPr>
          <p:cNvSpPr/>
          <p:nvPr/>
        </p:nvSpPr>
        <p:spPr>
          <a:xfrm>
            <a:off x="4379843" y="5013371"/>
            <a:ext cx="2720012" cy="974305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界面定义文件（例如</a:t>
            </a:r>
            <a:r>
              <a:rPr lang="en-US" altLang="zh-CN" dirty="0" err="1"/>
              <a:t>Datawindos</a:t>
            </a:r>
            <a:r>
              <a:rPr lang="zh-CN" altLang="en-US" dirty="0"/>
              <a:t>）</a:t>
            </a:r>
          </a:p>
        </p:txBody>
      </p:sp>
      <p:sp>
        <p:nvSpPr>
          <p:cNvPr id="13" name="箭头: 下 12">
            <a:extLst>
              <a:ext uri="{FF2B5EF4-FFF2-40B4-BE49-F238E27FC236}">
                <a16:creationId xmlns:a16="http://schemas.microsoft.com/office/drawing/2014/main" id="{6508BCE3-F6D9-4474-971C-47F3B981C85D}"/>
              </a:ext>
            </a:extLst>
          </p:cNvPr>
          <p:cNvSpPr/>
          <p:nvPr/>
        </p:nvSpPr>
        <p:spPr>
          <a:xfrm>
            <a:off x="5435051" y="4452730"/>
            <a:ext cx="609596" cy="560641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可选过程 13">
            <a:extLst>
              <a:ext uri="{FF2B5EF4-FFF2-40B4-BE49-F238E27FC236}">
                <a16:creationId xmlns:a16="http://schemas.microsoft.com/office/drawing/2014/main" id="{6D8600E3-3ED6-461D-9B8A-B01F43F38C89}"/>
              </a:ext>
            </a:extLst>
          </p:cNvPr>
          <p:cNvSpPr/>
          <p:nvPr/>
        </p:nvSpPr>
        <p:spPr>
          <a:xfrm>
            <a:off x="8640417" y="3712637"/>
            <a:ext cx="2743200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界面解释器</a:t>
            </a:r>
            <a:endParaRPr lang="en-US" altLang="zh-CN" dirty="0"/>
          </a:p>
          <a:p>
            <a:pPr algn="ctr"/>
            <a:r>
              <a:rPr lang="zh-CN" altLang="en-US" dirty="0"/>
              <a:t>（例如</a:t>
            </a:r>
            <a:r>
              <a:rPr lang="en-US" altLang="zh-CN" dirty="0"/>
              <a:t>WebDW</a:t>
            </a:r>
            <a:r>
              <a:rPr lang="zh-CN" altLang="en-US" dirty="0"/>
              <a:t>）</a:t>
            </a:r>
          </a:p>
        </p:txBody>
      </p:sp>
      <p:sp>
        <p:nvSpPr>
          <p:cNvPr id="15" name="流程图: 多文档 14">
            <a:extLst>
              <a:ext uri="{FF2B5EF4-FFF2-40B4-BE49-F238E27FC236}">
                <a16:creationId xmlns:a16="http://schemas.microsoft.com/office/drawing/2014/main" id="{847841BC-9E27-4D24-837F-163DFB2C085D}"/>
              </a:ext>
            </a:extLst>
          </p:cNvPr>
          <p:cNvSpPr/>
          <p:nvPr/>
        </p:nvSpPr>
        <p:spPr>
          <a:xfrm>
            <a:off x="8652011" y="4993491"/>
            <a:ext cx="2720012" cy="974305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UI</a:t>
            </a:r>
            <a:r>
              <a:rPr lang="zh-CN" altLang="en-US" dirty="0"/>
              <a:t>界面定义文件（例如</a:t>
            </a:r>
            <a:r>
              <a:rPr lang="en-US" altLang="zh-CN" dirty="0" err="1"/>
              <a:t>Datawindos</a:t>
            </a:r>
            <a:r>
              <a:rPr lang="zh-CN" altLang="en-US" dirty="0"/>
              <a:t>）</a:t>
            </a:r>
          </a:p>
        </p:txBody>
      </p:sp>
      <p:sp>
        <p:nvSpPr>
          <p:cNvPr id="16" name="箭头: 上 15">
            <a:extLst>
              <a:ext uri="{FF2B5EF4-FFF2-40B4-BE49-F238E27FC236}">
                <a16:creationId xmlns:a16="http://schemas.microsoft.com/office/drawing/2014/main" id="{B8FD506A-B342-4F03-B98B-42C66F0E6E79}"/>
              </a:ext>
            </a:extLst>
          </p:cNvPr>
          <p:cNvSpPr/>
          <p:nvPr/>
        </p:nvSpPr>
        <p:spPr>
          <a:xfrm>
            <a:off x="9687339" y="4452730"/>
            <a:ext cx="781874" cy="3843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燕尾形 16">
            <a:extLst>
              <a:ext uri="{FF2B5EF4-FFF2-40B4-BE49-F238E27FC236}">
                <a16:creationId xmlns:a16="http://schemas.microsoft.com/office/drawing/2014/main" id="{986CCB1B-9297-49F7-9ED3-7FA76BEE2D63}"/>
              </a:ext>
            </a:extLst>
          </p:cNvPr>
          <p:cNvSpPr/>
          <p:nvPr/>
        </p:nvSpPr>
        <p:spPr>
          <a:xfrm>
            <a:off x="7335080" y="5202165"/>
            <a:ext cx="1152937" cy="59671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加载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134C1FD-9103-45C2-9CAB-6F57EE674245}"/>
              </a:ext>
            </a:extLst>
          </p:cNvPr>
          <p:cNvSpPr/>
          <p:nvPr/>
        </p:nvSpPr>
        <p:spPr>
          <a:xfrm>
            <a:off x="496959" y="3301812"/>
            <a:ext cx="10886643" cy="127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7140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7B8BDD7-DB33-493E-B780-0BCF50BC2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026707"/>
            <a:ext cx="8982075" cy="38576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绘图：标签绘制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702365" y="4545495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10705187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9FC736-2B0C-4237-A878-F3BE473D3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045757"/>
            <a:ext cx="8963025" cy="383857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绘图：文本框绘制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424070" y="3898782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23004886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292BD-1F4D-44BA-93C2-69F0BD19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运行界面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F83F4D-B4DE-499C-AABC-AF8979A7A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1680632"/>
            <a:ext cx="9820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156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A07F35-0E33-4E7C-B4CD-A9283A14B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JSONCPP</a:t>
            </a:r>
            <a:r>
              <a:rPr lang="zh-CN" altLang="en-US" dirty="0"/>
              <a:t>是</a:t>
            </a:r>
            <a:r>
              <a:rPr lang="en-US" altLang="zh-CN" dirty="0"/>
              <a:t>C++</a:t>
            </a:r>
            <a:r>
              <a:rPr lang="zh-CN" altLang="en-US" dirty="0"/>
              <a:t>编写的解析</a:t>
            </a:r>
            <a:r>
              <a:rPr lang="en-US" altLang="zh-CN" dirty="0"/>
              <a:t>json</a:t>
            </a:r>
            <a:r>
              <a:rPr lang="zh-CN" altLang="en-US" dirty="0"/>
              <a:t>的开源库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8B94F7B-E548-45AC-9D9F-4FE1A05EC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54" y="1680632"/>
            <a:ext cx="9540292" cy="508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7024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VC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目前支持标签、文本框</a:t>
            </a:r>
            <a:endParaRPr lang="en-US" altLang="zh-CN" dirty="0"/>
          </a:p>
          <a:p>
            <a:r>
              <a:rPr lang="zh-CN" altLang="en-US" dirty="0"/>
              <a:t>需要考虑支持下拉框、单选框、复选框</a:t>
            </a:r>
            <a:endParaRPr lang="en-US" altLang="zh-CN" dirty="0"/>
          </a:p>
          <a:p>
            <a:r>
              <a:rPr lang="zh-CN" altLang="en-US" dirty="0"/>
              <a:t>下一步在具体项目中进行开发支持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85679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0" y="3092780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7" y="3557361"/>
            <a:ext cx="4823791" cy="37777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56" y="4069083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VB.net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24325" y="452311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24322" y="4904846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24321" y="5310103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49ABD0C-671F-4AE6-9285-753C09D85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624" y="503763"/>
            <a:ext cx="5747989" cy="15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799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VB.net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45893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/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VB.net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Newtown</a:t>
                      </a:r>
                      <a:r>
                        <a:rPr lang="zh-CN" altLang="en-US" sz="1600" dirty="0"/>
                        <a:t>的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库来支持</a:t>
                      </a:r>
                      <a:r>
                        <a:rPr lang="en-US" altLang="zh-CN" sz="1600" dirty="0"/>
                        <a:t>JSON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system.net</a:t>
                      </a:r>
                      <a:r>
                        <a:rPr lang="zh-CN" altLang="en-US" sz="1600" dirty="0"/>
                        <a:t>包来支持</a:t>
                      </a:r>
                      <a:r>
                        <a:rPr lang="en-US" altLang="zh-CN" sz="1600" dirty="0" err="1"/>
                        <a:t>WebRequest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 err="1"/>
                        <a:t>WinForm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容易，可封装为类和控件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93564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VB.net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WebRequest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Newtown 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WinForm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.net</a:t>
            </a:r>
            <a:r>
              <a:rPr lang="zh-CN" altLang="en-US" dirty="0"/>
              <a:t>标准类库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C6ED896-4697-4A0A-B7AB-D046388ECB3F}"/>
              </a:ext>
            </a:extLst>
          </p:cNvPr>
          <p:cNvSpPr/>
          <p:nvPr/>
        </p:nvSpPr>
        <p:spPr>
          <a:xfrm>
            <a:off x="7275444" y="5517402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WPF</a:t>
            </a:r>
            <a:r>
              <a:rPr lang="zh-CN" altLang="en-US" dirty="0"/>
              <a:t>标准库</a:t>
            </a: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2B1E5DD0-D8E6-4395-8A08-96E5753443D7}"/>
              </a:ext>
            </a:extLst>
          </p:cNvPr>
          <p:cNvCxnSpPr>
            <a:stCxn id="7" idx="2"/>
            <a:endCxn id="21" idx="1"/>
          </p:cNvCxnSpPr>
          <p:nvPr/>
        </p:nvCxnSpPr>
        <p:spPr>
          <a:xfrm rot="16200000" flipH="1">
            <a:off x="6181041" y="4776480"/>
            <a:ext cx="545537" cy="164327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2127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 </a:t>
            </a:r>
            <a:r>
              <a:rPr lang="en-US" altLang="zh-CN" dirty="0" err="1"/>
              <a:t>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589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64" y="2398643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61" y="2863224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1859A6F4-3F17-4719-9226-0735179C797A}"/>
              </a:ext>
            </a:extLst>
          </p:cNvPr>
          <p:cNvSpPr/>
          <p:nvPr/>
        </p:nvSpPr>
        <p:spPr>
          <a:xfrm>
            <a:off x="5247861" y="5038575"/>
            <a:ext cx="2080593" cy="3645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 C/S</a:t>
            </a:r>
            <a:r>
              <a:rPr lang="zh-CN" altLang="en-US" dirty="0"/>
              <a:t>客户端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47860" y="5480270"/>
            <a:ext cx="2080593" cy="3645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 B/S</a:t>
            </a:r>
            <a:r>
              <a:rPr lang="zh-CN" altLang="en-US" dirty="0"/>
              <a:t>客户端</a:t>
            </a:r>
          </a:p>
        </p:txBody>
      </p: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46BC4F7F-233A-46DE-BC22-2A5ED92F40A6}"/>
              </a:ext>
            </a:extLst>
          </p:cNvPr>
          <p:cNvSpPr/>
          <p:nvPr/>
        </p:nvSpPr>
        <p:spPr>
          <a:xfrm>
            <a:off x="5262836" y="5935228"/>
            <a:ext cx="2080593" cy="3568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Mobile</a:t>
            </a:r>
            <a:r>
              <a:rPr lang="zh-CN" altLang="en-US" dirty="0"/>
              <a:t>客户端</a:t>
            </a:r>
          </a:p>
        </p:txBody>
      </p:sp>
      <p:sp>
        <p:nvSpPr>
          <p:cNvPr id="12" name="箭头: 五边形 11">
            <a:extLst>
              <a:ext uri="{FF2B5EF4-FFF2-40B4-BE49-F238E27FC236}">
                <a16:creationId xmlns:a16="http://schemas.microsoft.com/office/drawing/2014/main" id="{3B9AEF54-0581-4611-84E3-0C8C45A35F75}"/>
              </a:ext>
            </a:extLst>
          </p:cNvPr>
          <p:cNvSpPr/>
          <p:nvPr/>
        </p:nvSpPr>
        <p:spPr>
          <a:xfrm>
            <a:off x="5877340" y="3337178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1.0</a:t>
            </a:r>
            <a:r>
              <a:rPr lang="zh-CN" altLang="en-US" sz="2000" dirty="0"/>
              <a:t>技术架构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88AAE21F-8BB4-4BBF-A2AF-207376801B5C}"/>
              </a:ext>
            </a:extLst>
          </p:cNvPr>
          <p:cNvSpPr/>
          <p:nvPr/>
        </p:nvSpPr>
        <p:spPr>
          <a:xfrm>
            <a:off x="5877340" y="3764150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2.0</a:t>
            </a:r>
            <a:r>
              <a:rPr lang="zh-CN" altLang="en-US" sz="2000" dirty="0"/>
              <a:t>技术架构</a:t>
            </a:r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F3456AE8-487A-4E29-8818-F53D5BAE1AB8}"/>
              </a:ext>
            </a:extLst>
          </p:cNvPr>
          <p:cNvSpPr/>
          <p:nvPr/>
        </p:nvSpPr>
        <p:spPr>
          <a:xfrm>
            <a:off x="6566454" y="4241663"/>
            <a:ext cx="4472612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WebDW 2.0 </a:t>
            </a:r>
            <a:r>
              <a:rPr lang="zh-CN" altLang="en-US" dirty="0"/>
              <a:t>服务器端技术架构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A6A7EA39-F2F3-44A6-A5C6-74D9EAF2BD4C}"/>
              </a:ext>
            </a:extLst>
          </p:cNvPr>
          <p:cNvSpPr/>
          <p:nvPr/>
        </p:nvSpPr>
        <p:spPr>
          <a:xfrm>
            <a:off x="6566454" y="4660803"/>
            <a:ext cx="4472612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WebDW 2.0 </a:t>
            </a:r>
            <a:r>
              <a:rPr lang="zh-CN" altLang="en-US" dirty="0"/>
              <a:t>客户端技术架构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8487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065B4EB-5E7D-4D54-A40A-CAC7821ED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40" y="1651734"/>
            <a:ext cx="9484319" cy="533232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835E641-20FA-40FA-8A1C-C740D44FA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绘图入口功能分发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563439-E3E2-402A-AE06-3B93FDDE7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5AE0A1B-14C6-4781-9538-D98D2D0BB42B}"/>
              </a:ext>
            </a:extLst>
          </p:cNvPr>
          <p:cNvSpPr/>
          <p:nvPr/>
        </p:nvSpPr>
        <p:spPr>
          <a:xfrm>
            <a:off x="106018" y="4311650"/>
            <a:ext cx="3154018" cy="583462"/>
          </a:xfrm>
          <a:prstGeom prst="wedgeRectCallout">
            <a:avLst>
              <a:gd name="adj1" fmla="val 44968"/>
              <a:gd name="adj2" fmla="val -244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根据</a:t>
            </a:r>
            <a:r>
              <a:rPr lang="en-US" altLang="zh-CN" dirty="0" err="1"/>
              <a:t>classname</a:t>
            </a:r>
            <a:r>
              <a:rPr lang="zh-CN" altLang="en-US" dirty="0"/>
              <a:t>进行分发</a:t>
            </a:r>
          </a:p>
        </p:txBody>
      </p:sp>
    </p:spTree>
    <p:extLst>
      <p:ext uri="{BB962C8B-B14F-4D97-AF65-F5344CB8AC3E}">
        <p14:creationId xmlns:p14="http://schemas.microsoft.com/office/powerpoint/2010/main" val="207390249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2B714AF-44A4-42D2-ADCF-18332C044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307" y="1790446"/>
            <a:ext cx="9013385" cy="506755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5B38121-2F96-4399-A7CB-860DDE4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绘图：标签绘制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7AACE6-CA81-4766-96B3-66FB3DA0C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AA38A1F-5959-4F10-B77B-9F5E17D5CCF7}"/>
              </a:ext>
            </a:extLst>
          </p:cNvPr>
          <p:cNvSpPr/>
          <p:nvPr/>
        </p:nvSpPr>
        <p:spPr>
          <a:xfrm>
            <a:off x="702365" y="4545495"/>
            <a:ext cx="1987826" cy="397565"/>
          </a:xfrm>
          <a:prstGeom prst="wedgeRectCallout">
            <a:avLst>
              <a:gd name="adj1" fmla="val 82500"/>
              <a:gd name="adj2" fmla="val -31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</p:spTree>
    <p:extLst>
      <p:ext uri="{BB962C8B-B14F-4D97-AF65-F5344CB8AC3E}">
        <p14:creationId xmlns:p14="http://schemas.microsoft.com/office/powerpoint/2010/main" val="61378408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EB99722-6200-4A67-B846-2A0B445F8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648" y="1680632"/>
            <a:ext cx="9208703" cy="517736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B74B5B3-3201-4743-AF6C-C7964DDC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绘图：文本框绘制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F5A15-9578-4786-8890-99F720EBF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3FA72BEE-EB8F-487C-B99C-6FE575CF2230}"/>
              </a:ext>
            </a:extLst>
          </p:cNvPr>
          <p:cNvSpPr/>
          <p:nvPr/>
        </p:nvSpPr>
        <p:spPr>
          <a:xfrm>
            <a:off x="573729" y="4687037"/>
            <a:ext cx="2001078" cy="490331"/>
          </a:xfrm>
          <a:prstGeom prst="wedgeRectCallout">
            <a:avLst>
              <a:gd name="adj1" fmla="val 68571"/>
              <a:gd name="adj2" fmla="val -2510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</p:spTree>
    <p:extLst>
      <p:ext uri="{BB962C8B-B14F-4D97-AF65-F5344CB8AC3E}">
        <p14:creationId xmlns:p14="http://schemas.microsoft.com/office/powerpoint/2010/main" val="209488981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166620-7BBB-4059-9FD0-0578825A0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365" y="1649954"/>
            <a:ext cx="9263269" cy="520804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89B57ED-F1B9-498B-9DB7-38F82D03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绘图：复选框绘制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5F1D08-0050-4014-8E7B-682AE69A5B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9F33D61C-EF58-40C8-9FDF-C441E989E497}"/>
              </a:ext>
            </a:extLst>
          </p:cNvPr>
          <p:cNvSpPr/>
          <p:nvPr/>
        </p:nvSpPr>
        <p:spPr>
          <a:xfrm>
            <a:off x="755374" y="4046607"/>
            <a:ext cx="1974574" cy="530086"/>
          </a:xfrm>
          <a:prstGeom prst="wedgeRectCallout">
            <a:avLst>
              <a:gd name="adj1" fmla="val 73798"/>
              <a:gd name="adj2" fmla="val -2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复选框绘制</a:t>
            </a:r>
          </a:p>
        </p:txBody>
      </p:sp>
    </p:spTree>
    <p:extLst>
      <p:ext uri="{BB962C8B-B14F-4D97-AF65-F5344CB8AC3E}">
        <p14:creationId xmlns:p14="http://schemas.microsoft.com/office/powerpoint/2010/main" val="294398321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696B838-1CE8-449A-BB00-D1CBDF2CA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861" y="1620151"/>
            <a:ext cx="9316278" cy="52378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527ECFF-9BBD-4E0F-8966-C56F1C62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绘图：下拉框绘制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2EB655-768C-480F-9545-AC5FDB147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0650C525-72CC-478B-9984-ECAAAC4DE089}"/>
              </a:ext>
            </a:extLst>
          </p:cNvPr>
          <p:cNvSpPr/>
          <p:nvPr/>
        </p:nvSpPr>
        <p:spPr>
          <a:xfrm>
            <a:off x="808383" y="4364659"/>
            <a:ext cx="2186608" cy="490330"/>
          </a:xfrm>
          <a:prstGeom prst="wedgeRectCallout">
            <a:avLst>
              <a:gd name="adj1" fmla="val 65834"/>
              <a:gd name="adj2" fmla="val -2996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</p:spTree>
    <p:extLst>
      <p:ext uri="{BB962C8B-B14F-4D97-AF65-F5344CB8AC3E}">
        <p14:creationId xmlns:p14="http://schemas.microsoft.com/office/powerpoint/2010/main" val="312461223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6237B0D-619C-439E-9337-A5CD5E1B6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778" y="1680632"/>
            <a:ext cx="9205726" cy="517569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445EF93-F0B9-446D-AE22-8AC26F22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绘图：单选钮绘制（有</a:t>
            </a:r>
            <a:r>
              <a:rPr lang="en-US" altLang="zh-CN" dirty="0"/>
              <a:t>Bug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1936CD-DAA9-41D1-BAE1-812B2F9CF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B417652F-3DDB-416E-9838-DC45C5CBE698}"/>
              </a:ext>
            </a:extLst>
          </p:cNvPr>
          <p:cNvSpPr/>
          <p:nvPr/>
        </p:nvSpPr>
        <p:spPr>
          <a:xfrm>
            <a:off x="609601" y="5177368"/>
            <a:ext cx="2120347" cy="490331"/>
          </a:xfrm>
          <a:prstGeom prst="wedgeRectCallout">
            <a:avLst>
              <a:gd name="adj1" fmla="val 69792"/>
              <a:gd name="adj2" fmla="val -4618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</p:spTree>
    <p:extLst>
      <p:ext uri="{BB962C8B-B14F-4D97-AF65-F5344CB8AC3E}">
        <p14:creationId xmlns:p14="http://schemas.microsoft.com/office/powerpoint/2010/main" val="189448091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292BD-1F4D-44BA-93C2-69F0BD19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56F08C-E6C9-44BB-8A65-192745DCC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E67899-E0FF-4A4A-9464-D9AA105BF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80632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8250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3CE27-4659-4AF1-B301-373FFF42C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66E09F-FFF1-4E7E-A230-D546F2E2E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2808EC-8FC3-4872-8B52-2FB32F023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25923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7217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9A87E4-5472-460D-AAA4-874956107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11089D-0AD0-42C4-8734-D937B1906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DD5F8C-6251-4929-BDA6-7155C3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80632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4533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DF5BD-AD7B-4D2B-BD19-663048E3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运行界面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17AB8-3430-4DCC-98C0-00199AA14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5770A51-A12C-4E70-94A8-7B1AD8985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680632"/>
            <a:ext cx="8810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2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1CFDE-A6C1-4A2F-A3E0-7C4AC0F1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WebDW1.0</a:t>
            </a:r>
            <a:r>
              <a:rPr lang="zh-CN" altLang="en-US" dirty="0"/>
              <a:t>的设计架构</a:t>
            </a:r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3510A36-BABA-4210-AB39-40A2BF1B7B28}"/>
              </a:ext>
            </a:extLst>
          </p:cNvPr>
          <p:cNvSpPr/>
          <p:nvPr/>
        </p:nvSpPr>
        <p:spPr>
          <a:xfrm>
            <a:off x="4964954" y="5797690"/>
            <a:ext cx="1921565" cy="794124"/>
          </a:xfrm>
          <a:prstGeom prst="flowChartMultidocumen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数据窗口文件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51CC0096-8F6C-4A5B-9BFE-F3CA154B2092}"/>
              </a:ext>
            </a:extLst>
          </p:cNvPr>
          <p:cNvSpPr/>
          <p:nvPr/>
        </p:nvSpPr>
        <p:spPr>
          <a:xfrm>
            <a:off x="530087" y="2945298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-VB</a:t>
            </a:r>
            <a:r>
              <a:rPr lang="zh-CN" altLang="en-US" sz="1400" dirty="0"/>
              <a:t>版本</a:t>
            </a:r>
          </a:p>
        </p:txBody>
      </p:sp>
      <p:sp>
        <p:nvSpPr>
          <p:cNvPr id="6" name="流程图: 可选过程 5">
            <a:extLst>
              <a:ext uri="{FF2B5EF4-FFF2-40B4-BE49-F238E27FC236}">
                <a16:creationId xmlns:a16="http://schemas.microsoft.com/office/drawing/2014/main" id="{9C9EACE7-CEE6-4D11-92C5-7334D39EF4E0}"/>
              </a:ext>
            </a:extLst>
          </p:cNvPr>
          <p:cNvSpPr/>
          <p:nvPr/>
        </p:nvSpPr>
        <p:spPr>
          <a:xfrm>
            <a:off x="3407824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-JAVA</a:t>
            </a:r>
            <a:r>
              <a:rPr lang="zh-CN" altLang="en-US" sz="1400" dirty="0"/>
              <a:t>版本</a:t>
            </a:r>
          </a:p>
        </p:txBody>
      </p:sp>
      <p:sp>
        <p:nvSpPr>
          <p:cNvPr id="7" name="流程图: 可选过程 6">
            <a:extLst>
              <a:ext uri="{FF2B5EF4-FFF2-40B4-BE49-F238E27FC236}">
                <a16:creationId xmlns:a16="http://schemas.microsoft.com/office/drawing/2014/main" id="{7FA254B8-C065-4D7D-8112-38E3C4A19342}"/>
              </a:ext>
            </a:extLst>
          </p:cNvPr>
          <p:cNvSpPr/>
          <p:nvPr/>
        </p:nvSpPr>
        <p:spPr>
          <a:xfrm>
            <a:off x="6285561" y="2945297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-JS</a:t>
            </a:r>
            <a:r>
              <a:rPr lang="zh-CN" altLang="en-US" sz="1400" dirty="0"/>
              <a:t>版本</a:t>
            </a:r>
          </a:p>
        </p:txBody>
      </p:sp>
      <p:sp>
        <p:nvSpPr>
          <p:cNvPr id="8" name="流程图: 可选过程 7">
            <a:extLst>
              <a:ext uri="{FF2B5EF4-FFF2-40B4-BE49-F238E27FC236}">
                <a16:creationId xmlns:a16="http://schemas.microsoft.com/office/drawing/2014/main" id="{212866D8-167E-4AD2-BB0F-143F2D75CA43}"/>
              </a:ext>
            </a:extLst>
          </p:cNvPr>
          <p:cNvSpPr/>
          <p:nvPr/>
        </p:nvSpPr>
        <p:spPr>
          <a:xfrm>
            <a:off x="9163298" y="2945296"/>
            <a:ext cx="2517913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-Flex</a:t>
            </a:r>
            <a:r>
              <a:rPr lang="zh-CN" altLang="en-US" sz="1400" dirty="0"/>
              <a:t>版本</a:t>
            </a:r>
          </a:p>
        </p:txBody>
      </p:sp>
      <p:sp>
        <p:nvSpPr>
          <p:cNvPr id="9" name="流程图: 可选过程 8">
            <a:extLst>
              <a:ext uri="{FF2B5EF4-FFF2-40B4-BE49-F238E27FC236}">
                <a16:creationId xmlns:a16="http://schemas.microsoft.com/office/drawing/2014/main" id="{D6109CEC-3930-481A-8102-10D5B5547041}"/>
              </a:ext>
            </a:extLst>
          </p:cNvPr>
          <p:cNvSpPr/>
          <p:nvPr/>
        </p:nvSpPr>
        <p:spPr>
          <a:xfrm>
            <a:off x="3048000" y="4358310"/>
            <a:ext cx="6115298" cy="706964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/>
              <a:t>Webdw</a:t>
            </a:r>
            <a:r>
              <a:rPr lang="en-US" altLang="zh-CN" sz="1400" dirty="0"/>
              <a:t>-Server V1.0</a:t>
            </a:r>
          </a:p>
          <a:p>
            <a:pPr algn="ctr"/>
            <a:r>
              <a:rPr lang="zh-CN" altLang="en-US" sz="1400" dirty="0"/>
              <a:t>（仅仅负责从后台读取数据文件定义内容推送给前端，不进行解析工作）</a:t>
            </a:r>
          </a:p>
        </p:txBody>
      </p:sp>
      <p:cxnSp>
        <p:nvCxnSpPr>
          <p:cNvPr id="13" name="连接符: 肘形 12">
            <a:extLst>
              <a:ext uri="{FF2B5EF4-FFF2-40B4-BE49-F238E27FC236}">
                <a16:creationId xmlns:a16="http://schemas.microsoft.com/office/drawing/2014/main" id="{B0FB3060-2E7F-4DC7-9982-E85B9D98EF1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16200000" flipH="1">
            <a:off x="3594322" y="1846983"/>
            <a:ext cx="706048" cy="431660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BE835458-3A26-4BC3-953D-8C555DB5393E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rot="16200000" flipH="1">
            <a:off x="5033190" y="3285851"/>
            <a:ext cx="706050" cy="14388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E6BD69B6-CC70-4C71-AF15-8012BD5AE0F6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rot="5400000">
            <a:off x="6472060" y="3285851"/>
            <a:ext cx="706049" cy="143886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E557BDF2-C956-456A-9748-A345D8E5E9AB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7910927" y="1846982"/>
            <a:ext cx="706050" cy="431660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73EB54E4-E378-4E3C-9E06-D90CA1688E55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5715583" y="5407624"/>
            <a:ext cx="732416" cy="4771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对话气泡: 矩形 34">
            <a:extLst>
              <a:ext uri="{FF2B5EF4-FFF2-40B4-BE49-F238E27FC236}">
                <a16:creationId xmlns:a16="http://schemas.microsoft.com/office/drawing/2014/main" id="{6A53869A-C83D-4980-AFEF-5584162E2F01}"/>
              </a:ext>
            </a:extLst>
          </p:cNvPr>
          <p:cNvSpPr/>
          <p:nvPr/>
        </p:nvSpPr>
        <p:spPr>
          <a:xfrm>
            <a:off x="1364974" y="5552661"/>
            <a:ext cx="2517913" cy="359329"/>
          </a:xfrm>
          <a:prstGeom prst="wedgeRectCallout">
            <a:avLst>
              <a:gd name="adj1" fmla="val 44430"/>
              <a:gd name="adj2" fmla="val -2016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仅读取，不解析</a:t>
            </a:r>
          </a:p>
        </p:txBody>
      </p:sp>
      <p:sp>
        <p:nvSpPr>
          <p:cNvPr id="36" name="对话气泡: 矩形 35">
            <a:extLst>
              <a:ext uri="{FF2B5EF4-FFF2-40B4-BE49-F238E27FC236}">
                <a16:creationId xmlns:a16="http://schemas.microsoft.com/office/drawing/2014/main" id="{EF4F51F0-151C-45BE-B227-A269F4FA31C4}"/>
              </a:ext>
            </a:extLst>
          </p:cNvPr>
          <p:cNvSpPr/>
          <p:nvPr/>
        </p:nvSpPr>
        <p:spPr>
          <a:xfrm>
            <a:off x="245165" y="4415918"/>
            <a:ext cx="2517913" cy="732416"/>
          </a:xfrm>
          <a:prstGeom prst="wedgeRectCallout">
            <a:avLst>
              <a:gd name="adj1" fmla="val -4517"/>
              <a:gd name="adj2" fmla="val -159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界面文件解析</a:t>
            </a:r>
            <a:endParaRPr lang="en-US" altLang="zh-CN" sz="1400" dirty="0"/>
          </a:p>
          <a:p>
            <a:pPr algn="ctr"/>
            <a:r>
              <a:rPr lang="en-US" altLang="zh-CN" sz="1400" dirty="0"/>
              <a:t>+</a:t>
            </a:r>
          </a:p>
          <a:p>
            <a:pPr algn="ctr"/>
            <a:r>
              <a:rPr lang="zh-CN" altLang="en-US" sz="1400" dirty="0"/>
              <a:t>界面元素渲染</a:t>
            </a:r>
          </a:p>
        </p:txBody>
      </p:sp>
    </p:spTree>
    <p:extLst>
      <p:ext uri="{BB962C8B-B14F-4D97-AF65-F5344CB8AC3E}">
        <p14:creationId xmlns:p14="http://schemas.microsoft.com/office/powerpoint/2010/main" val="25551397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DE954B-C671-48AB-8536-53901F2C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VB.net</a:t>
            </a:r>
            <a:r>
              <a:rPr lang="zh-CN" altLang="en-US" dirty="0"/>
              <a:t>版本下一步工作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5CD0FD-B657-405A-BB60-A8FE876F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尝试不同风格的显示效果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752813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1D125-F870-4B94-9946-695E6290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3387E899-878E-4BED-A4A8-D83B971A76BF}"/>
              </a:ext>
            </a:extLst>
          </p:cNvPr>
          <p:cNvSpPr/>
          <p:nvPr/>
        </p:nvSpPr>
        <p:spPr>
          <a:xfrm>
            <a:off x="5247856" y="2945742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浏览器上动态界面绘制的技术讨论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B7466BCD-0621-4940-8D48-1CFE2B04DE13}"/>
              </a:ext>
            </a:extLst>
          </p:cNvPr>
          <p:cNvSpPr/>
          <p:nvPr/>
        </p:nvSpPr>
        <p:spPr>
          <a:xfrm>
            <a:off x="5247853" y="3410323"/>
            <a:ext cx="4823791" cy="37777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</a:t>
            </a:r>
            <a:r>
              <a:rPr lang="zh-CN" altLang="en-US" sz="2000" dirty="0"/>
              <a:t>的技术架构说明</a:t>
            </a: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6EE71305-92FE-40AC-95D6-311BE2493003}"/>
              </a:ext>
            </a:extLst>
          </p:cNvPr>
          <p:cNvSpPr/>
          <p:nvPr/>
        </p:nvSpPr>
        <p:spPr>
          <a:xfrm>
            <a:off x="5234604" y="3928771"/>
            <a:ext cx="4823791" cy="377772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/>
              <a:t>WebDW C#</a:t>
            </a:r>
            <a:r>
              <a:rPr lang="zh-CN" altLang="en-US" sz="2000" dirty="0"/>
              <a:t>客户端的的设计实现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80E9D3-7A74-44D2-AC48-D203522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5" y="2398643"/>
            <a:ext cx="4098386" cy="4373217"/>
          </a:xfrm>
          <a:prstGeom prst="rect">
            <a:avLst/>
          </a:prstGeom>
        </p:spPr>
      </p:pic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943FBED8-F421-4979-A34E-64AF6F7F4917}"/>
              </a:ext>
            </a:extLst>
          </p:cNvPr>
          <p:cNvSpPr/>
          <p:nvPr/>
        </p:nvSpPr>
        <p:spPr>
          <a:xfrm>
            <a:off x="5811073" y="4382799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C#</a:t>
            </a:r>
            <a:r>
              <a:rPr lang="zh-CN" altLang="en-US" dirty="0"/>
              <a:t>客户端的总体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4235650D-5454-40A4-97A6-ADA649E86BCE}"/>
              </a:ext>
            </a:extLst>
          </p:cNvPr>
          <p:cNvSpPr/>
          <p:nvPr/>
        </p:nvSpPr>
        <p:spPr>
          <a:xfrm>
            <a:off x="5811070" y="4764534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C#</a:t>
            </a:r>
            <a:r>
              <a:rPr lang="zh-CN" altLang="en-US" dirty="0"/>
              <a:t>客户端的技术选型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E288B6CD-A900-4896-BD20-4AF20E8800FE}"/>
              </a:ext>
            </a:extLst>
          </p:cNvPr>
          <p:cNvSpPr/>
          <p:nvPr/>
        </p:nvSpPr>
        <p:spPr>
          <a:xfrm>
            <a:off x="5811069" y="5169791"/>
            <a:ext cx="4823791" cy="28433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C#</a:t>
            </a:r>
            <a:r>
              <a:rPr lang="zh-CN" altLang="en-US" dirty="0"/>
              <a:t>客户端具体实现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C303178-E327-40CA-A1FB-6FE278B2A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543" y="345227"/>
            <a:ext cx="2206496" cy="220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4297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EA76D-D375-4EA7-BADB-3BB31CBB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界面绘图总体</a:t>
            </a:r>
            <a:r>
              <a:rPr lang="en-US" altLang="zh-CN" dirty="0"/>
              <a:t>IPO</a:t>
            </a:r>
            <a:endParaRPr lang="zh-CN" altLang="en-US" dirty="0"/>
          </a:p>
        </p:txBody>
      </p:sp>
      <p:sp>
        <p:nvSpPr>
          <p:cNvPr id="4" name="流程图: 多文档 3">
            <a:extLst>
              <a:ext uri="{FF2B5EF4-FFF2-40B4-BE49-F238E27FC236}">
                <a16:creationId xmlns:a16="http://schemas.microsoft.com/office/drawing/2014/main" id="{191ED3E2-1B72-4DA8-B706-0574F371D63C}"/>
              </a:ext>
            </a:extLst>
          </p:cNvPr>
          <p:cNvSpPr/>
          <p:nvPr/>
        </p:nvSpPr>
        <p:spPr>
          <a:xfrm>
            <a:off x="1417983" y="3193774"/>
            <a:ext cx="1696278" cy="901148"/>
          </a:xfrm>
          <a:prstGeom prst="flowChartMulti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界面元素定义模型</a:t>
            </a:r>
          </a:p>
        </p:txBody>
      </p:sp>
      <p:sp>
        <p:nvSpPr>
          <p:cNvPr id="5" name="流程图: 可选过程 4">
            <a:extLst>
              <a:ext uri="{FF2B5EF4-FFF2-40B4-BE49-F238E27FC236}">
                <a16:creationId xmlns:a16="http://schemas.microsoft.com/office/drawing/2014/main" id="{D0AEE95E-39F9-42D4-91D9-C08FFAF34BFC}"/>
              </a:ext>
            </a:extLst>
          </p:cNvPr>
          <p:cNvSpPr/>
          <p:nvPr/>
        </p:nvSpPr>
        <p:spPr>
          <a:xfrm>
            <a:off x="4028661" y="2928178"/>
            <a:ext cx="2279374" cy="1431235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C#</a:t>
            </a:r>
            <a:r>
              <a:rPr lang="zh-CN" altLang="en-US" dirty="0"/>
              <a:t>动态界面渲染</a:t>
            </a:r>
          </a:p>
        </p:txBody>
      </p:sp>
      <p:sp>
        <p:nvSpPr>
          <p:cNvPr id="6" name="流程图: 过程 5">
            <a:extLst>
              <a:ext uri="{FF2B5EF4-FFF2-40B4-BE49-F238E27FC236}">
                <a16:creationId xmlns:a16="http://schemas.microsoft.com/office/drawing/2014/main" id="{86EBA51F-CF10-4A3E-A4E2-10F91606D083}"/>
              </a:ext>
            </a:extLst>
          </p:cNvPr>
          <p:cNvSpPr/>
          <p:nvPr/>
        </p:nvSpPr>
        <p:spPr>
          <a:xfrm>
            <a:off x="7222435" y="2451653"/>
            <a:ext cx="4002155" cy="294198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B9C302AE-9817-48FC-BBD1-A942A755981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14261" y="3643796"/>
            <a:ext cx="914400" cy="552"/>
          </a:xfrm>
          <a:prstGeom prst="bentConnector3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>
            <a:extLst>
              <a:ext uri="{FF2B5EF4-FFF2-40B4-BE49-F238E27FC236}">
                <a16:creationId xmlns:a16="http://schemas.microsoft.com/office/drawing/2014/main" id="{89D5BFFE-4E0E-41DE-B349-343ED55B1137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6308035" y="3643796"/>
            <a:ext cx="914400" cy="2788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7F13769-2318-402E-8929-249061C492AF}"/>
              </a:ext>
            </a:extLst>
          </p:cNvPr>
          <p:cNvSpPr/>
          <p:nvPr/>
        </p:nvSpPr>
        <p:spPr>
          <a:xfrm>
            <a:off x="8998226" y="2736574"/>
            <a:ext cx="1510748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accent5"/>
                </a:solidFill>
              </a:rPr>
              <a:t>abcd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80B195-7A78-4F4F-88D5-2C5B78034C9D}"/>
              </a:ext>
            </a:extLst>
          </p:cNvPr>
          <p:cNvSpPr/>
          <p:nvPr/>
        </p:nvSpPr>
        <p:spPr>
          <a:xfrm>
            <a:off x="8998226" y="3405809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9BC195-B9B7-4930-ADF7-D21F51F8A18F}"/>
              </a:ext>
            </a:extLst>
          </p:cNvPr>
          <p:cNvSpPr/>
          <p:nvPr/>
        </p:nvSpPr>
        <p:spPr>
          <a:xfrm>
            <a:off x="8998226" y="4040255"/>
            <a:ext cx="1934817" cy="4224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972EE4-C4BB-4A27-B26D-71D0C8FEFD35}"/>
              </a:ext>
            </a:extLst>
          </p:cNvPr>
          <p:cNvSpPr/>
          <p:nvPr/>
        </p:nvSpPr>
        <p:spPr>
          <a:xfrm>
            <a:off x="7646504" y="27365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编码：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9D300-7902-456A-AC76-043B690DDE4D}"/>
              </a:ext>
            </a:extLst>
          </p:cNvPr>
          <p:cNvSpPr/>
          <p:nvPr/>
        </p:nvSpPr>
        <p:spPr>
          <a:xfrm>
            <a:off x="7646504" y="341519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名称：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801C6A-5B80-4BE1-84BD-09259BDAEA64}"/>
              </a:ext>
            </a:extLst>
          </p:cNvPr>
          <p:cNvSpPr/>
          <p:nvPr/>
        </p:nvSpPr>
        <p:spPr>
          <a:xfrm>
            <a:off x="7659757" y="4058475"/>
            <a:ext cx="1060174" cy="4571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职务：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E73C9EF-8244-4C73-84E7-30E787BE12B9}"/>
              </a:ext>
            </a:extLst>
          </p:cNvPr>
          <p:cNvSpPr/>
          <p:nvPr/>
        </p:nvSpPr>
        <p:spPr>
          <a:xfrm rot="10800000">
            <a:off x="10581861" y="4040254"/>
            <a:ext cx="331304" cy="367744"/>
          </a:xfrm>
          <a:prstGeom prst="triangl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67DEBA-3EB4-4DD8-9858-6D52D0250E82}"/>
              </a:ext>
            </a:extLst>
          </p:cNvPr>
          <p:cNvSpPr/>
          <p:nvPr/>
        </p:nvSpPr>
        <p:spPr>
          <a:xfrm>
            <a:off x="8719931" y="4823792"/>
            <a:ext cx="1275949" cy="42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2EF5CE-6D29-4C79-84A1-A769BD362FCC}"/>
              </a:ext>
            </a:extLst>
          </p:cNvPr>
          <p:cNvSpPr txBox="1"/>
          <p:nvPr/>
        </p:nvSpPr>
        <p:spPr>
          <a:xfrm>
            <a:off x="967409" y="4251460"/>
            <a:ext cx="230587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Lable</a:t>
            </a:r>
            <a:r>
              <a:rPr lang="en-US" altLang="zh-CN" sz="1400" dirty="0"/>
              <a:t>&gt;</a:t>
            </a:r>
            <a:r>
              <a:rPr lang="zh-CN" altLang="en-US" sz="1400" dirty="0"/>
              <a:t>编码</a:t>
            </a:r>
            <a:r>
              <a:rPr lang="en-US" altLang="zh-CN" sz="1400" dirty="0"/>
              <a:t>:</a:t>
            </a:r>
          </a:p>
          <a:p>
            <a:r>
              <a:rPr lang="en-US" altLang="zh-CN" sz="1400" dirty="0"/>
              <a:t>&lt;/Label&gt;</a:t>
            </a:r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r>
              <a:rPr lang="en-US" altLang="zh-CN" sz="1400" dirty="0" err="1"/>
              <a:t>abcd</a:t>
            </a:r>
            <a:endParaRPr lang="en-US" altLang="zh-CN" sz="1400" dirty="0"/>
          </a:p>
          <a:p>
            <a:r>
              <a:rPr lang="en-US" altLang="zh-CN" sz="1400" dirty="0"/>
              <a:t>&lt;</a:t>
            </a:r>
            <a:r>
              <a:rPr lang="en-US" altLang="zh-CN" sz="1400" dirty="0" err="1"/>
              <a:t>TextBox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B494C3A0-57FB-43A6-87D9-4C738839E126}"/>
              </a:ext>
            </a:extLst>
          </p:cNvPr>
          <p:cNvSpPr/>
          <p:nvPr/>
        </p:nvSpPr>
        <p:spPr>
          <a:xfrm>
            <a:off x="861391" y="5671931"/>
            <a:ext cx="1775792" cy="503583"/>
          </a:xfrm>
          <a:prstGeom prst="wedgeRectCallout">
            <a:avLst>
              <a:gd name="adj1" fmla="val -42475"/>
              <a:gd name="adj2" fmla="val -142763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示例，实际用</a:t>
            </a:r>
            <a:r>
              <a:rPr lang="en-US" altLang="zh-CN" dirty="0"/>
              <a:t>json</a:t>
            </a:r>
            <a:r>
              <a:rPr lang="zh-CN" altLang="en-US" dirty="0"/>
              <a:t>格式传输</a:t>
            </a:r>
          </a:p>
        </p:txBody>
      </p:sp>
    </p:spTree>
    <p:extLst>
      <p:ext uri="{BB962C8B-B14F-4D97-AF65-F5344CB8AC3E}">
        <p14:creationId xmlns:p14="http://schemas.microsoft.com/office/powerpoint/2010/main" val="254510496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6052B-AD4F-4948-8547-6EFFCE92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界面绘图和</a:t>
            </a:r>
            <a:r>
              <a:rPr lang="en-US" altLang="zh-CN" dirty="0"/>
              <a:t>VB</a:t>
            </a:r>
            <a:r>
              <a:rPr lang="zh-CN" altLang="en-US" dirty="0"/>
              <a:t>界面绘图的不同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DEDF10-85DD-43EC-AA81-80D30BDC1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878281"/>
              </p:ext>
            </p:extLst>
          </p:nvPr>
        </p:nvGraphicFramePr>
        <p:xfrm>
          <a:off x="525668" y="2190659"/>
          <a:ext cx="11140664" cy="4083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5166">
                  <a:extLst>
                    <a:ext uri="{9D8B030D-6E8A-4147-A177-3AD203B41FA5}">
                      <a16:colId xmlns:a16="http://schemas.microsoft.com/office/drawing/2014/main" val="1394178739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2259098331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3663145152"/>
                    </a:ext>
                  </a:extLst>
                </a:gridCol>
                <a:gridCol w="2785166">
                  <a:extLst>
                    <a:ext uri="{9D8B030D-6E8A-4147-A177-3AD203B41FA5}">
                      <a16:colId xmlns:a16="http://schemas.microsoft.com/office/drawing/2014/main" val="1108914739"/>
                    </a:ext>
                  </a:extLst>
                </a:gridCol>
              </a:tblGrid>
              <a:tr h="300695"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C#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备注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64550"/>
                  </a:ext>
                </a:extLst>
              </a:tr>
              <a:tr h="87702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标准的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不支持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数据格式，因此需要引入</a:t>
                      </a:r>
                      <a:r>
                        <a:rPr lang="en-US" altLang="zh-CN" sz="1600" dirty="0"/>
                        <a:t>Script Controller</a:t>
                      </a:r>
                      <a:r>
                        <a:rPr lang="zh-CN" altLang="en-US" sz="1600" dirty="0"/>
                        <a:t>来进行解析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Newtown</a:t>
                      </a:r>
                      <a:r>
                        <a:rPr lang="zh-CN" altLang="en-US" sz="1600" dirty="0"/>
                        <a:t>的</a:t>
                      </a:r>
                      <a:r>
                        <a:rPr lang="en-US" altLang="zh-CN" sz="1600" dirty="0"/>
                        <a:t>JSON</a:t>
                      </a:r>
                      <a:r>
                        <a:rPr lang="zh-CN" altLang="en-US" sz="1600" dirty="0"/>
                        <a:t>库来支持</a:t>
                      </a:r>
                      <a:r>
                        <a:rPr lang="en-US" altLang="zh-CN" sz="1600" dirty="0"/>
                        <a:t>JSON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654606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Ajax</a:t>
                      </a:r>
                      <a:r>
                        <a:rPr lang="zh-CN" altLang="en-US" sz="1600" dirty="0"/>
                        <a:t>后台服务调用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 err="1"/>
                        <a:t>XMLHTTPRequest</a:t>
                      </a:r>
                      <a:r>
                        <a:rPr lang="zh-CN" altLang="en-US" sz="1600" dirty="0"/>
                        <a:t>来调用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通过引入</a:t>
                      </a:r>
                      <a:r>
                        <a:rPr lang="en-US" altLang="zh-CN" sz="1600" dirty="0"/>
                        <a:t>system.net</a:t>
                      </a:r>
                      <a:r>
                        <a:rPr lang="zh-CN" altLang="en-US" sz="1600" dirty="0"/>
                        <a:t>包来支持</a:t>
                      </a:r>
                      <a:r>
                        <a:rPr lang="en-US" altLang="zh-CN" sz="1600" dirty="0" err="1"/>
                        <a:t>WebRequest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499117"/>
                  </a:ext>
                </a:extLst>
              </a:tr>
              <a:tr h="47610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界面元素渲染组件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/>
                        <a:t>VB</a:t>
                      </a:r>
                      <a:r>
                        <a:rPr lang="zh-CN" altLang="en-US" sz="1600" dirty="0"/>
                        <a:t>标准库来提供支持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</a:t>
                      </a:r>
                      <a:r>
                        <a:rPr lang="en-US" altLang="zh-CN" sz="1600" dirty="0" err="1"/>
                        <a:t>WinForm</a:t>
                      </a:r>
                      <a:r>
                        <a:rPr lang="zh-CN" altLang="en-US" sz="1600" dirty="0"/>
                        <a:t>标准库提供支持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06707"/>
                  </a:ext>
                </a:extLst>
              </a:tr>
              <a:tr h="676563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事件回调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通过自定义调用器实现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元素库作为标准工具来支持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7223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基本设计模式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面向对象，基于组件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4064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二次封装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</a:t>
                      </a:r>
                      <a:r>
                        <a:rPr lang="en-US" altLang="zh-CN" sz="1600" dirty="0"/>
                        <a:t>ActiveX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容易，可封装为类和控件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206399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线程支持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单线程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602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311684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0E384D-2F3A-4D29-B77A-CB4B714D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客户端的技术选型（与</a:t>
            </a:r>
            <a:r>
              <a:rPr lang="en-US" altLang="zh-CN" dirty="0"/>
              <a:t>VB.net</a:t>
            </a:r>
            <a:r>
              <a:rPr lang="zh-CN" altLang="en-US" dirty="0"/>
              <a:t>类似）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C1856E-C0BB-43FA-AE5D-C679B030B760}"/>
              </a:ext>
            </a:extLst>
          </p:cNvPr>
          <p:cNvSpPr/>
          <p:nvPr/>
        </p:nvSpPr>
        <p:spPr>
          <a:xfrm>
            <a:off x="1249735" y="3641035"/>
            <a:ext cx="2001079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VB.net</a:t>
            </a:r>
            <a:r>
              <a:rPr lang="zh-CN" altLang="en-US" dirty="0"/>
              <a:t>客户端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330AAB-27E2-4597-85A7-6AC42DC9EA3A}"/>
              </a:ext>
            </a:extLst>
          </p:cNvPr>
          <p:cNvSpPr/>
          <p:nvPr/>
        </p:nvSpPr>
        <p:spPr>
          <a:xfrm>
            <a:off x="4691270" y="2663687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后台服务器访问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1964A0-C5E1-45BE-884E-9A0F27E9C167}"/>
              </a:ext>
            </a:extLst>
          </p:cNvPr>
          <p:cNvSpPr/>
          <p:nvPr/>
        </p:nvSpPr>
        <p:spPr>
          <a:xfrm>
            <a:off x="4691270" y="3641035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数据处理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2FBF30C-A669-4BBD-AFC0-C8BAC0070B9B}"/>
              </a:ext>
            </a:extLst>
          </p:cNvPr>
          <p:cNvSpPr/>
          <p:nvPr/>
        </p:nvSpPr>
        <p:spPr>
          <a:xfrm>
            <a:off x="4691270" y="4618383"/>
            <a:ext cx="1881808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界面组件渲染</a:t>
            </a: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1E5E10E0-746C-4674-AF9B-59136B4F140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3250814" y="3017169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E144E86E-D042-4B2D-8991-F420584ABD36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3250814" y="3994517"/>
            <a:ext cx="1440456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A09076B1-784F-4D15-AF85-F47175207BF8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250814" y="3994517"/>
            <a:ext cx="1440456" cy="9773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5A1B7B-D5B4-4533-841E-18AACFD9ED1F}"/>
              </a:ext>
            </a:extLst>
          </p:cNvPr>
          <p:cNvSpPr/>
          <p:nvPr/>
        </p:nvSpPr>
        <p:spPr>
          <a:xfrm>
            <a:off x="7275444" y="2659360"/>
            <a:ext cx="1815548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WebRequest</a:t>
            </a:r>
            <a:r>
              <a:rPr lang="zh-CN" altLang="en-US" dirty="0"/>
              <a:t>调用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68D9A0-2DF4-4A33-95F3-7A49210120BA}"/>
              </a:ext>
            </a:extLst>
          </p:cNvPr>
          <p:cNvSpPr/>
          <p:nvPr/>
        </p:nvSpPr>
        <p:spPr>
          <a:xfrm>
            <a:off x="7275444" y="3638088"/>
            <a:ext cx="1815548" cy="7069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Newtown json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73D0B11-4365-4651-BC8B-349BEB192678}"/>
              </a:ext>
            </a:extLst>
          </p:cNvPr>
          <p:cNvSpPr/>
          <p:nvPr/>
        </p:nvSpPr>
        <p:spPr>
          <a:xfrm>
            <a:off x="7275444" y="4616816"/>
            <a:ext cx="1987826" cy="70696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WinForm</a:t>
            </a:r>
            <a:r>
              <a:rPr lang="zh-CN" altLang="en-US" dirty="0"/>
              <a:t>标准库</a:t>
            </a: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3C077168-06CD-4228-B306-A10832E340F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 flipV="1">
            <a:off x="6573078" y="3012842"/>
            <a:ext cx="702366" cy="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31580F3-AA18-4C03-A6CE-01CFE6444CE7}"/>
              </a:ext>
            </a:extLst>
          </p:cNvPr>
          <p:cNvCxnSpPr>
            <a:stCxn id="6" idx="3"/>
            <a:endCxn id="19" idx="1"/>
          </p:cNvCxnSpPr>
          <p:nvPr/>
        </p:nvCxnSpPr>
        <p:spPr>
          <a:xfrm flipV="1">
            <a:off x="6573078" y="3991570"/>
            <a:ext cx="702366" cy="29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肘形 25">
            <a:extLst>
              <a:ext uri="{FF2B5EF4-FFF2-40B4-BE49-F238E27FC236}">
                <a16:creationId xmlns:a16="http://schemas.microsoft.com/office/drawing/2014/main" id="{07D3FF9F-7AB3-400B-9363-CF6FB9788FAB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 flipV="1">
            <a:off x="6573078" y="4970298"/>
            <a:ext cx="702366" cy="1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E84D9C9-129C-4697-B63C-FFE5EC5D629D}"/>
              </a:ext>
            </a:extLst>
          </p:cNvPr>
          <p:cNvSpPr/>
          <p:nvPr/>
        </p:nvSpPr>
        <p:spPr>
          <a:xfrm>
            <a:off x="9674087" y="5685183"/>
            <a:ext cx="2107095" cy="3313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第三方标准代码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C54502C-F872-4063-BC64-692EFCEF2B43}"/>
              </a:ext>
            </a:extLst>
          </p:cNvPr>
          <p:cNvSpPr/>
          <p:nvPr/>
        </p:nvSpPr>
        <p:spPr>
          <a:xfrm>
            <a:off x="9674086" y="5158128"/>
            <a:ext cx="2107095" cy="33130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.net</a:t>
            </a:r>
            <a:r>
              <a:rPr lang="zh-CN" altLang="en-US" dirty="0"/>
              <a:t>标准类库</a:t>
            </a:r>
          </a:p>
        </p:txBody>
      </p:sp>
    </p:spTree>
    <p:extLst>
      <p:ext uri="{BB962C8B-B14F-4D97-AF65-F5344CB8AC3E}">
        <p14:creationId xmlns:p14="http://schemas.microsoft.com/office/powerpoint/2010/main" val="107734557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16F1B-210E-411D-89C1-81886C797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C#webdw</a:t>
            </a:r>
            <a:r>
              <a:rPr lang="zh-CN" altLang="en-US" dirty="0"/>
              <a:t>客户端设计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6656595-D1D4-4E9F-B022-828FED24279E}"/>
              </a:ext>
            </a:extLst>
          </p:cNvPr>
          <p:cNvSpPr/>
          <p:nvPr/>
        </p:nvSpPr>
        <p:spPr>
          <a:xfrm>
            <a:off x="1154954" y="4090689"/>
            <a:ext cx="1613887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获取后台服务结果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8A4FFB-3C68-4E4D-93C5-5700DE844F3C}"/>
              </a:ext>
            </a:extLst>
          </p:cNvPr>
          <p:cNvSpPr/>
          <p:nvPr/>
        </p:nvSpPr>
        <p:spPr>
          <a:xfrm>
            <a:off x="3175909" y="4090689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转换为</a:t>
            </a:r>
            <a:r>
              <a:rPr lang="en-US" altLang="zh-CN" dirty="0"/>
              <a:t>json</a:t>
            </a:r>
            <a:r>
              <a:rPr lang="zh-CN" altLang="en-US" dirty="0"/>
              <a:t>对象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E989E1-C870-4E5F-859C-2B4DD292ABC4}"/>
              </a:ext>
            </a:extLst>
          </p:cNvPr>
          <p:cNvSpPr/>
          <p:nvPr/>
        </p:nvSpPr>
        <p:spPr>
          <a:xfrm>
            <a:off x="5084221" y="4056362"/>
            <a:ext cx="1501244" cy="7069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json</a:t>
            </a:r>
            <a:r>
              <a:rPr lang="zh-CN" altLang="en-US" dirty="0"/>
              <a:t>元素绘图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48986DC-401B-4EAC-997F-222D758200A3}"/>
              </a:ext>
            </a:extLst>
          </p:cNvPr>
          <p:cNvSpPr/>
          <p:nvPr/>
        </p:nvSpPr>
        <p:spPr>
          <a:xfrm>
            <a:off x="7106046" y="25717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标签绘制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1C8932E-90E8-4A6A-98C4-FF2D23290448}"/>
              </a:ext>
            </a:extLst>
          </p:cNvPr>
          <p:cNvSpPr/>
          <p:nvPr/>
        </p:nvSpPr>
        <p:spPr>
          <a:xfrm>
            <a:off x="7106046" y="3210754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文本框绘制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CC3644-4621-425F-A5FF-F233052F622A}"/>
              </a:ext>
            </a:extLst>
          </p:cNvPr>
          <p:cNvSpPr/>
          <p:nvPr/>
        </p:nvSpPr>
        <p:spPr>
          <a:xfrm>
            <a:off x="7106046" y="3849756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下拉框绘制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D408DF7-E2C1-4135-86A8-D3A6C2844FBA}"/>
              </a:ext>
            </a:extLst>
          </p:cNvPr>
          <p:cNvSpPr/>
          <p:nvPr/>
        </p:nvSpPr>
        <p:spPr>
          <a:xfrm>
            <a:off x="7106046" y="4462852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选择框绘制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BEFC094-50BD-42B5-9309-F6F1666FDEAB}"/>
              </a:ext>
            </a:extLst>
          </p:cNvPr>
          <p:cNvSpPr/>
          <p:nvPr/>
        </p:nvSpPr>
        <p:spPr>
          <a:xfrm>
            <a:off x="7106046" y="5102818"/>
            <a:ext cx="2064462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画板绘制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EC8530-881C-4169-81A4-C47CB5424330}"/>
              </a:ext>
            </a:extLst>
          </p:cNvPr>
          <p:cNvSpPr/>
          <p:nvPr/>
        </p:nvSpPr>
        <p:spPr>
          <a:xfrm>
            <a:off x="9647585" y="5115606"/>
            <a:ext cx="1305339" cy="4364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单选钮绘制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BBBD0D79-C5B2-47B3-B85B-11B275D893D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68841" y="4444171"/>
            <a:ext cx="4070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0E631E9-544B-43A2-B0E2-294A7CC6E66F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677153" y="4409844"/>
            <a:ext cx="407068" cy="343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4D12F6CA-D756-4E14-AB90-F320B11A5F11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6585465" y="2789998"/>
            <a:ext cx="520581" cy="16198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65DE1B39-2FC2-418B-A365-8B82CB4DD561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6585465" y="3429000"/>
            <a:ext cx="520581" cy="980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3D28CFA7-F33A-4516-B5FB-B40AAD2F5B75}"/>
              </a:ext>
            </a:extLst>
          </p:cNvPr>
          <p:cNvCxnSpPr>
            <a:stCxn id="7" idx="3"/>
            <a:endCxn id="10" idx="1"/>
          </p:cNvCxnSpPr>
          <p:nvPr/>
        </p:nvCxnSpPr>
        <p:spPr>
          <a:xfrm flipV="1">
            <a:off x="6585465" y="4068002"/>
            <a:ext cx="520581" cy="341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68C2A7F5-055D-48AA-AED8-D8E981CF6042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6585465" y="4409844"/>
            <a:ext cx="520581" cy="27125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99379954-FA6B-420E-B9C5-0F720898C842}"/>
              </a:ext>
            </a:extLst>
          </p:cNvPr>
          <p:cNvCxnSpPr>
            <a:stCxn id="7" idx="3"/>
            <a:endCxn id="12" idx="1"/>
          </p:cNvCxnSpPr>
          <p:nvPr/>
        </p:nvCxnSpPr>
        <p:spPr>
          <a:xfrm>
            <a:off x="6585465" y="4409844"/>
            <a:ext cx="520581" cy="911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7599A06A-959F-46EF-8154-1C990BEA904E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9170508" y="5321064"/>
            <a:ext cx="477077" cy="127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49968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D8FADD-021D-4299-8022-24885E97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1399077-1F6C-4852-9025-BAB9C651C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1088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D99BC-1DDF-49C0-9EF4-6C7C97FB6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072A4D-5E80-4FC8-AD62-9470A3787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2717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2E564-D26C-42B5-8D14-0D9817929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66CF2D-13D9-44B6-98D4-85B3005AC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8949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3DDD77-0BDE-48F6-8094-ADCB439E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C#</a:t>
            </a:r>
            <a:r>
              <a:rPr lang="zh-CN" altLang="en-US" dirty="0"/>
              <a:t>客户端界面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34586BA-9A58-40A1-9B00-2187FD1F3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80632"/>
            <a:ext cx="9201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70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TM02900722[[fn=离子会议室]]</Template>
  <TotalTime>3319</TotalTime>
  <Words>6832</Words>
  <Application>Microsoft Office PowerPoint</Application>
  <PresentationFormat>宽屏</PresentationFormat>
  <Paragraphs>1562</Paragraphs>
  <Slides>179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179</vt:i4>
      </vt:variant>
    </vt:vector>
  </HeadingPairs>
  <TitlesOfParts>
    <vt:vector size="184" baseType="lpstr">
      <vt:lpstr>Arial</vt:lpstr>
      <vt:lpstr>Century Gothic</vt:lpstr>
      <vt:lpstr>Wingdings</vt:lpstr>
      <vt:lpstr>Wingdings 3</vt:lpstr>
      <vt:lpstr>离子会议室</vt:lpstr>
      <vt:lpstr>怎样实现动态界面（C/S和B/S方式）</vt:lpstr>
      <vt:lpstr>目录</vt:lpstr>
      <vt:lpstr>Web开发UI技术路线简史</vt:lpstr>
      <vt:lpstr>秦始皇推行的标准化工程</vt:lpstr>
      <vt:lpstr>为什么需要在浏览器上动态绘制用户界面</vt:lpstr>
      <vt:lpstr>不同方式用户界面的比较</vt:lpstr>
      <vt:lpstr>动态用户界面的总体思路</vt:lpstr>
      <vt:lpstr>目录</vt:lpstr>
      <vt:lpstr>WebDW1.0的设计架构</vt:lpstr>
      <vt:lpstr>WebDW2.0的系统架构（1）</vt:lpstr>
      <vt:lpstr>WebDW2.0的系统架构（2）</vt:lpstr>
      <vt:lpstr>WebDW2.0的优势</vt:lpstr>
      <vt:lpstr>在浏览器环境上实现界面渲染的方案 （针对标准化的界面数据进行渲染）</vt:lpstr>
      <vt:lpstr>前后端界面标准属性定义</vt:lpstr>
      <vt:lpstr>目录</vt:lpstr>
      <vt:lpstr>PB界面绘图总体IPO</vt:lpstr>
      <vt:lpstr>PB界面绘图和VB界面绘图的不同</vt:lpstr>
      <vt:lpstr>PB客户端的技术选型（使用PB7）</vt:lpstr>
      <vt:lpstr>PB webdw客户端设计</vt:lpstr>
      <vt:lpstr>PB界面模型与VB界面模型的不同之处</vt:lpstr>
      <vt:lpstr>PB界面模型层次图</vt:lpstr>
      <vt:lpstr>PB界面绘制-标签对象</vt:lpstr>
      <vt:lpstr>PB界面绘制-绘制文本框对象</vt:lpstr>
      <vt:lpstr>PB界面绘制-绘制下拉框对象</vt:lpstr>
      <vt:lpstr>PB界面绘图-绘制复选框</vt:lpstr>
      <vt:lpstr>PB界面绘图-绘制单选钮对象</vt:lpstr>
      <vt:lpstr>PB客户端运行界面</vt:lpstr>
      <vt:lpstr>PB客户端运行界面</vt:lpstr>
      <vt:lpstr>PB客户端运行界面</vt:lpstr>
      <vt:lpstr>PB客户端运行界面（有乱码）</vt:lpstr>
      <vt:lpstr>PB版本WebDW待完成工作</vt:lpstr>
      <vt:lpstr>目录</vt:lpstr>
      <vt:lpstr>VB界面绘图：整体IPO</vt:lpstr>
      <vt:lpstr>VB动态界面绘制的MVC模式</vt:lpstr>
      <vt:lpstr>VB动态界面绘制可选技术路线</vt:lpstr>
      <vt:lpstr>VB标准控件和界面定义元素之间的对应</vt:lpstr>
      <vt:lpstr>VB标准控件动态创建以后的事件监听</vt:lpstr>
      <vt:lpstr>VB绘制的第一个版本</vt:lpstr>
      <vt:lpstr>VB第一个版本的核心绘制代码</vt:lpstr>
      <vt:lpstr>VB第一个版本UI对象绘图的方法</vt:lpstr>
      <vt:lpstr>VB绘图程序流程图（升级版本）</vt:lpstr>
      <vt:lpstr>VB绘图-通用属性映射</vt:lpstr>
      <vt:lpstr>VB 标签绘制代码</vt:lpstr>
      <vt:lpstr>VB 文本框绘制代码</vt:lpstr>
      <vt:lpstr>VB绘图-动态下拉框属性映射</vt:lpstr>
      <vt:lpstr>VB 下拉框绘制代码</vt:lpstr>
      <vt:lpstr>VB 面板 绘制代码</vt:lpstr>
      <vt:lpstr>VB 单选按钮绘制代码</vt:lpstr>
      <vt:lpstr>VB复选框绘制代码</vt:lpstr>
      <vt:lpstr>VB 标准控件界面元素转换汇总</vt:lpstr>
      <vt:lpstr>VB UI对象事件回调响应机制</vt:lpstr>
      <vt:lpstr>VB UI元素事件响应设计</vt:lpstr>
      <vt:lpstr>VB事件监听器定义（使用WithEvents）</vt:lpstr>
      <vt:lpstr>VB事件监听器使用</vt:lpstr>
      <vt:lpstr>VB 项目文件说明</vt:lpstr>
      <vt:lpstr>VB-WebDW的MVC模式</vt:lpstr>
      <vt:lpstr>VB-WebDW界面示例</vt:lpstr>
      <vt:lpstr>VB客户端界面渲染-标签和文本框</vt:lpstr>
      <vt:lpstr>VB客户端渲染-下拉列表</vt:lpstr>
      <vt:lpstr>VB客户端渲染-单选按钮</vt:lpstr>
      <vt:lpstr>VB客户端渲染-复选框</vt:lpstr>
      <vt:lpstr>VB-WebDW的后台服务器调用接口说明</vt:lpstr>
      <vt:lpstr>VB-WebDW后台接口调用序列</vt:lpstr>
      <vt:lpstr>VB客户端尚未完成的工作（2019-10-13）</vt:lpstr>
      <vt:lpstr>目录</vt:lpstr>
      <vt:lpstr>VC界面绘图总体IPO</vt:lpstr>
      <vt:lpstr>VC界面绘图和VB界面绘图的不同</vt:lpstr>
      <vt:lpstr>VC客户端的技术选型</vt:lpstr>
      <vt:lpstr>VC webdw客户端设计</vt:lpstr>
      <vt:lpstr>VC绘图：标签绘制</vt:lpstr>
      <vt:lpstr>VC绘图：文本框绘制</vt:lpstr>
      <vt:lpstr>VC运行界面</vt:lpstr>
      <vt:lpstr>JSONCPP是C++编写的解析json的开源库</vt:lpstr>
      <vt:lpstr>VC版本下一步工作</vt:lpstr>
      <vt:lpstr>目录</vt:lpstr>
      <vt:lpstr>VB.net界面绘图总体IPO</vt:lpstr>
      <vt:lpstr>VB.net界面绘图和VB界面绘图的不同</vt:lpstr>
      <vt:lpstr>VB.net客户端的技术选型</vt:lpstr>
      <vt:lpstr>VB.net webdw客户端设计</vt:lpstr>
      <vt:lpstr>VB.net绘图入口功能分发</vt:lpstr>
      <vt:lpstr>VB.net绘图：标签绘制</vt:lpstr>
      <vt:lpstr>VB.net绘图：文本框绘制</vt:lpstr>
      <vt:lpstr>VB.net绘图：复选框绘制</vt:lpstr>
      <vt:lpstr>VB.net绘图：下拉框绘制</vt:lpstr>
      <vt:lpstr>VB.net绘图：单选钮绘制（有Bug）</vt:lpstr>
      <vt:lpstr>VB.net运行界面</vt:lpstr>
      <vt:lpstr>VB.net运行界面</vt:lpstr>
      <vt:lpstr>VB.net运行界面</vt:lpstr>
      <vt:lpstr>VB.net运行界面</vt:lpstr>
      <vt:lpstr>VB.net版本下一步工作</vt:lpstr>
      <vt:lpstr>目录</vt:lpstr>
      <vt:lpstr>C#界面绘图总体IPO</vt:lpstr>
      <vt:lpstr>C#界面绘图和VB界面绘图的不同</vt:lpstr>
      <vt:lpstr>C#客户端的技术选型（与VB.net类似）</vt:lpstr>
      <vt:lpstr>C#webdw客户端设计</vt:lpstr>
      <vt:lpstr>C#客户端界面</vt:lpstr>
      <vt:lpstr>C#客户端界面</vt:lpstr>
      <vt:lpstr>C#客户端界面</vt:lpstr>
      <vt:lpstr>C#客户端界面</vt:lpstr>
      <vt:lpstr>C#客户端尚未完成的工作</vt:lpstr>
      <vt:lpstr>目录</vt:lpstr>
      <vt:lpstr>JAVA界面绘图总体IPO</vt:lpstr>
      <vt:lpstr>JAVA界面绘图和VB界面绘图的不同</vt:lpstr>
      <vt:lpstr>JAVA客户端的技术选型</vt:lpstr>
      <vt:lpstr>JAVA webdw客户端设计</vt:lpstr>
      <vt:lpstr>JAVA客户端运行界面</vt:lpstr>
      <vt:lpstr>JAVA客户端运行界面</vt:lpstr>
      <vt:lpstr>JAVA客户端运行界面</vt:lpstr>
      <vt:lpstr>JAVA客户端运行界面</vt:lpstr>
      <vt:lpstr>JAVA客户端尚未完成的工作（2019-10-13）</vt:lpstr>
      <vt:lpstr>目录</vt:lpstr>
      <vt:lpstr>Python界面绘图总体IPO</vt:lpstr>
      <vt:lpstr>PYTHON界面绘图和VB界面绘图的不同</vt:lpstr>
      <vt:lpstr>Python客户端的技术选型</vt:lpstr>
      <vt:lpstr>Python客户端第一版：仅渲染为文本标签</vt:lpstr>
      <vt:lpstr>Python客户端第一版界面</vt:lpstr>
      <vt:lpstr>VB渲染界面与Python渲染界面对比</vt:lpstr>
      <vt:lpstr>Python webdw客户端第二版本设计</vt:lpstr>
      <vt:lpstr>Python绘图入口分发</vt:lpstr>
      <vt:lpstr>Python UI绘图-标签</vt:lpstr>
      <vt:lpstr>Python UI绘图-文本框</vt:lpstr>
      <vt:lpstr>Python UI绘制-下拉框</vt:lpstr>
      <vt:lpstr>Python UI绘制-单选按钮</vt:lpstr>
      <vt:lpstr>Python UI绘制- 复选框</vt:lpstr>
      <vt:lpstr>Python 客户端运行界面</vt:lpstr>
      <vt:lpstr>PowerPoint 演示文稿</vt:lpstr>
      <vt:lpstr>Python 客户端运行界面</vt:lpstr>
      <vt:lpstr>Python 客户端运行界面</vt:lpstr>
      <vt:lpstr>Python客户端待完成工作</vt:lpstr>
      <vt:lpstr>目录</vt:lpstr>
      <vt:lpstr>Electron界面绘图总体IPO</vt:lpstr>
      <vt:lpstr>Electron界面绘图和VB界面绘图的不同</vt:lpstr>
      <vt:lpstr>Electron客户端的技术选型</vt:lpstr>
      <vt:lpstr>Electron webdw客户端设计</vt:lpstr>
      <vt:lpstr>Electron客户端界面</vt:lpstr>
      <vt:lpstr>Electron客户端界面</vt:lpstr>
      <vt:lpstr>Electron客户端界面</vt:lpstr>
      <vt:lpstr>Electron客户端界面</vt:lpstr>
      <vt:lpstr>目录</vt:lpstr>
      <vt:lpstr>JS界面绘图总体IPO</vt:lpstr>
      <vt:lpstr>JS界面绘图和VB界面绘图的不同</vt:lpstr>
      <vt:lpstr>JS客户端的技术选型</vt:lpstr>
      <vt:lpstr>JS webdw客户端设计</vt:lpstr>
      <vt:lpstr>JS WebDW客户端界面</vt:lpstr>
      <vt:lpstr>JS WebDW客户端界面</vt:lpstr>
      <vt:lpstr>JS WebDW客户端界面</vt:lpstr>
      <vt:lpstr>JS WebDW客户端界面</vt:lpstr>
      <vt:lpstr>目录</vt:lpstr>
      <vt:lpstr>Flex界面绘图总体IPO</vt:lpstr>
      <vt:lpstr>Flex界面绘图和VB界面绘图的不同</vt:lpstr>
      <vt:lpstr>Flex客户端的技术选型</vt:lpstr>
      <vt:lpstr>Flex webdw客户端设计</vt:lpstr>
      <vt:lpstr>Flex与JS相互调用：回调与调用</vt:lpstr>
      <vt:lpstr>Flex绘图入口功能分发</vt:lpstr>
      <vt:lpstr>Flex绘图：标签绘制</vt:lpstr>
      <vt:lpstr>Flex绘图：文本框绘制</vt:lpstr>
      <vt:lpstr>Flex绘图：复选框绘制</vt:lpstr>
      <vt:lpstr>Flex绘图：下拉框绘制</vt:lpstr>
      <vt:lpstr>Flex绘图：单选钮绘制（有Bug）</vt:lpstr>
      <vt:lpstr>Flex运行界面</vt:lpstr>
      <vt:lpstr>Flex运行界面</vt:lpstr>
      <vt:lpstr>Flex运行界面</vt:lpstr>
      <vt:lpstr>Flex运行界面</vt:lpstr>
      <vt:lpstr>Flex版本下一步工作</vt:lpstr>
      <vt:lpstr>Flex作为组件显示的优点与缺点</vt:lpstr>
      <vt:lpstr>目录</vt:lpstr>
      <vt:lpstr>Flex界面绘图总体IPO</vt:lpstr>
      <vt:lpstr>GWT界面绘图和VB界面绘图的不同</vt:lpstr>
      <vt:lpstr>GWT客户端的技术选型</vt:lpstr>
      <vt:lpstr>GWT webdw客户端设计</vt:lpstr>
      <vt:lpstr>GWT运行界面</vt:lpstr>
      <vt:lpstr>GWT版本下一步工作</vt:lpstr>
      <vt:lpstr>目录</vt:lpstr>
      <vt:lpstr>Android界面绘图总体IPO</vt:lpstr>
      <vt:lpstr>Android界面绘图和VB界面绘图的不同</vt:lpstr>
      <vt:lpstr>Android客户端的技术选型</vt:lpstr>
      <vt:lpstr>Android webdw客户端设计</vt:lpstr>
      <vt:lpstr>Android运行界面</vt:lpstr>
      <vt:lpstr>Android版本下一步工作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怎样在浏览器上实现动态界面</dc:title>
  <dc:creator>liu junsong</dc:creator>
  <cp:lastModifiedBy>刘 峻松</cp:lastModifiedBy>
  <cp:revision>52</cp:revision>
  <dcterms:created xsi:type="dcterms:W3CDTF">2019-09-23T02:05:55Z</dcterms:created>
  <dcterms:modified xsi:type="dcterms:W3CDTF">2020-01-30T09:49:03Z</dcterms:modified>
</cp:coreProperties>
</file>