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Webdw</a:t>
            </a:r>
            <a:r>
              <a:rPr lang="en-US" altLang="zh-CN" dirty="0" smtClean="0"/>
              <a:t>-</a:t>
            </a:r>
            <a:r>
              <a:rPr lang="zh-CN" altLang="en-US" dirty="0" smtClean="0"/>
              <a:t>创建</a:t>
            </a:r>
            <a:r>
              <a:rPr lang="zh-CN" altLang="en-US" smtClean="0"/>
              <a:t>数据窗口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993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75" y="2399695"/>
            <a:ext cx="3695700" cy="31146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675" y="973668"/>
            <a:ext cx="7696200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7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菜单身上选择 文件</a:t>
            </a:r>
            <a:r>
              <a:rPr lang="en-US" altLang="zh-CN" dirty="0" smtClean="0"/>
              <a:t>--》</a:t>
            </a:r>
            <a:r>
              <a:rPr lang="zh-CN" altLang="en-US" dirty="0" smtClean="0"/>
              <a:t>新建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18" y="2425387"/>
            <a:ext cx="3124200" cy="2419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986" y="2392049"/>
            <a:ext cx="3114675" cy="24860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905" y="2234886"/>
            <a:ext cx="4981575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36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146" y="1682600"/>
            <a:ext cx="4981575" cy="2800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311" y="4780029"/>
            <a:ext cx="3200400" cy="16192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5660" y="2136238"/>
            <a:ext cx="623887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825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63" y="763341"/>
            <a:ext cx="5390278" cy="54143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949" y="763341"/>
            <a:ext cx="5371427" cy="5395371"/>
          </a:xfrm>
          <a:prstGeom prst="rect">
            <a:avLst/>
          </a:prstGeom>
        </p:spPr>
      </p:pic>
      <p:sp>
        <p:nvSpPr>
          <p:cNvPr id="6" name="矩形标注 5"/>
          <p:cNvSpPr/>
          <p:nvPr/>
        </p:nvSpPr>
        <p:spPr>
          <a:xfrm>
            <a:off x="1545465" y="3039414"/>
            <a:ext cx="1880315" cy="643944"/>
          </a:xfrm>
          <a:prstGeom prst="wedgeRectCallout">
            <a:avLst>
              <a:gd name="adj1" fmla="val 7249"/>
              <a:gd name="adj2" fmla="val -313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先点击“设置数据窗口”按钮</a:t>
            </a:r>
            <a:endParaRPr lang="zh-CN" altLang="en-US" dirty="0"/>
          </a:p>
        </p:txBody>
      </p:sp>
      <p:sp>
        <p:nvSpPr>
          <p:cNvPr id="7" name="矩形标注 6"/>
          <p:cNvSpPr/>
          <p:nvPr/>
        </p:nvSpPr>
        <p:spPr>
          <a:xfrm>
            <a:off x="8940189" y="3039414"/>
            <a:ext cx="1880315" cy="643944"/>
          </a:xfrm>
          <a:prstGeom prst="wedgeRectCallout">
            <a:avLst>
              <a:gd name="adj1" fmla="val -51655"/>
              <a:gd name="adj2" fmla="val -309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再点击“检索数据”按钮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1079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</TotalTime>
  <Words>18</Words>
  <Application>Microsoft Office PowerPoint</Application>
  <PresentationFormat>宽屏</PresentationFormat>
  <Paragraphs>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Century Gothic</vt:lpstr>
      <vt:lpstr>Wingdings 3</vt:lpstr>
      <vt:lpstr>离子会议室</vt:lpstr>
      <vt:lpstr>Webdw-创建数据窗口</vt:lpstr>
      <vt:lpstr>PowerPoint 演示文稿</vt:lpstr>
      <vt:lpstr>菜单身上选择 文件--》新建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Webdw-创建数据窗口</dc:title>
  <dc:creator>Users</dc:creator>
  <cp:lastModifiedBy>Users</cp:lastModifiedBy>
  <cp:revision>1</cp:revision>
  <dcterms:created xsi:type="dcterms:W3CDTF">2018-11-29T03:54:31Z</dcterms:created>
  <dcterms:modified xsi:type="dcterms:W3CDTF">2018-11-29T04:02:06Z</dcterms:modified>
</cp:coreProperties>
</file>