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 smtClean="0"/>
              <a:t>WebDW</a:t>
            </a:r>
            <a:r>
              <a:rPr lang="zh-CN" altLang="en-US" dirty="0" smtClean="0"/>
              <a:t>产品介绍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070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数据架构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54954" y="2421228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浏览器（</a:t>
            </a:r>
            <a:r>
              <a:rPr lang="en-US" altLang="zh-CN" dirty="0" smtClean="0"/>
              <a:t>JS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689945" y="2559727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UI</a:t>
            </a:r>
            <a:r>
              <a:rPr lang="zh-CN" altLang="en-US" dirty="0" smtClean="0"/>
              <a:t>数据模型层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24936" y="2559727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基础</a:t>
            </a:r>
            <a:r>
              <a:rPr lang="zh-CN" altLang="en-US" dirty="0" smtClean="0"/>
              <a:t>模型层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98198" y="2537145"/>
            <a:ext cx="196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存储</a:t>
            </a:r>
            <a:r>
              <a:rPr lang="zh-CN" altLang="en-US" dirty="0" smtClean="0"/>
              <a:t>层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948892" y="3721993"/>
            <a:ext cx="1652640" cy="101743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UI</a:t>
            </a:r>
            <a:r>
              <a:rPr lang="zh-CN" altLang="en-US" dirty="0" smtClean="0"/>
              <a:t>视图层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3516080" y="3721993"/>
            <a:ext cx="1652640" cy="101743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UI</a:t>
            </a:r>
            <a:r>
              <a:rPr lang="zh-CN" altLang="en-US" dirty="0" smtClean="0"/>
              <a:t>模型层</a:t>
            </a:r>
            <a:endParaRPr lang="zh-CN" altLang="en-US" dirty="0"/>
          </a:p>
        </p:txBody>
      </p:sp>
      <p:sp>
        <p:nvSpPr>
          <p:cNvPr id="10" name="圆角矩形 9"/>
          <p:cNvSpPr/>
          <p:nvPr/>
        </p:nvSpPr>
        <p:spPr>
          <a:xfrm>
            <a:off x="6083269" y="3230451"/>
            <a:ext cx="1652640" cy="8907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语法模型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6083269" y="4780270"/>
            <a:ext cx="1652640" cy="89078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数据存储模型</a:t>
            </a:r>
            <a:endParaRPr lang="zh-CN" altLang="en-US" dirty="0"/>
          </a:p>
        </p:txBody>
      </p:sp>
      <p:sp>
        <p:nvSpPr>
          <p:cNvPr id="12" name="流程图: 磁盘 11"/>
          <p:cNvSpPr/>
          <p:nvPr/>
        </p:nvSpPr>
        <p:spPr>
          <a:xfrm>
            <a:off x="8759927" y="4780270"/>
            <a:ext cx="1568929" cy="890788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MySQL</a:t>
            </a:r>
            <a:endParaRPr lang="zh-CN" altLang="en-US" dirty="0"/>
          </a:p>
        </p:txBody>
      </p:sp>
      <p:sp>
        <p:nvSpPr>
          <p:cNvPr id="13" name="流程图: 资料带 12"/>
          <p:cNvSpPr/>
          <p:nvPr/>
        </p:nvSpPr>
        <p:spPr>
          <a:xfrm>
            <a:off x="8759927" y="3230451"/>
            <a:ext cx="1491656" cy="890788"/>
          </a:xfrm>
          <a:prstGeom prst="flowChartPunchedTap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FileSystem</a:t>
            </a:r>
            <a:endParaRPr lang="zh-CN" altLang="en-US" dirty="0"/>
          </a:p>
        </p:txBody>
      </p:sp>
      <p:sp>
        <p:nvSpPr>
          <p:cNvPr id="14" name="右箭头 13"/>
          <p:cNvSpPr/>
          <p:nvPr/>
        </p:nvSpPr>
        <p:spPr>
          <a:xfrm rot="10800000">
            <a:off x="7780020" y="3519813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 rot="10800000">
            <a:off x="7770250" y="5058238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 rot="9595588">
            <a:off x="5196587" y="3615332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12368747">
            <a:off x="5175090" y="4696334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10800000">
            <a:off x="2652157" y="4063282"/>
            <a:ext cx="813297" cy="334851"/>
          </a:xfrm>
          <a:prstGeom prst="rightArrow">
            <a:avLst>
              <a:gd name="adj1" fmla="val 5769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79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59854" y="2240925"/>
            <a:ext cx="5679583" cy="32841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PowerBuilder</a:t>
            </a:r>
            <a:r>
              <a:rPr lang="zh-CN" altLang="en-US" dirty="0" smtClean="0"/>
              <a:t>中数据窗口的架构及迁移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69713" y="2399770"/>
            <a:ext cx="266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客户机（</a:t>
            </a:r>
            <a:r>
              <a:rPr lang="en-US" altLang="zh-CN" dirty="0" smtClean="0"/>
              <a:t>PowerBuilder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124422" y="2421228"/>
            <a:ext cx="266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服务器</a:t>
            </a:r>
          </a:p>
        </p:txBody>
      </p:sp>
      <p:sp>
        <p:nvSpPr>
          <p:cNvPr id="7" name="流程图: 磁盘 6"/>
          <p:cNvSpPr/>
          <p:nvPr/>
        </p:nvSpPr>
        <p:spPr>
          <a:xfrm>
            <a:off x="8594501" y="3080395"/>
            <a:ext cx="1906073" cy="901522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RDBMS</a:t>
            </a:r>
            <a:endParaRPr lang="zh-CN" altLang="en-US" sz="1600" dirty="0"/>
          </a:p>
        </p:txBody>
      </p:sp>
      <p:sp>
        <p:nvSpPr>
          <p:cNvPr id="8" name="圆角矩形 7"/>
          <p:cNvSpPr/>
          <p:nvPr/>
        </p:nvSpPr>
        <p:spPr>
          <a:xfrm>
            <a:off x="1365161" y="3093275"/>
            <a:ext cx="2009105" cy="9015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数据窗口控件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(DW Controller)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121240" y="3080395"/>
            <a:ext cx="2009105" cy="9015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数据库连接组件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</a:t>
            </a:r>
            <a:r>
              <a:rPr lang="en-US" altLang="zh-CN" sz="1600" dirty="0" err="1" smtClean="0"/>
              <a:t>sqlca</a:t>
            </a:r>
            <a:r>
              <a:rPr lang="en-US" altLang="zh-CN" sz="1600" dirty="0" smtClean="0"/>
              <a:t>)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365161" y="4314621"/>
            <a:ext cx="2009105" cy="90152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数据窗口</a:t>
            </a:r>
            <a:r>
              <a:rPr lang="zh-CN" altLang="en-US" sz="1600" dirty="0"/>
              <a:t>对象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(DW Object)</a:t>
            </a:r>
          </a:p>
        </p:txBody>
      </p:sp>
      <p:cxnSp>
        <p:nvCxnSpPr>
          <p:cNvPr id="14" name="肘形连接符 13"/>
          <p:cNvCxnSpPr>
            <a:stCxn id="9" idx="3"/>
            <a:endCxn id="7" idx="2"/>
          </p:cNvCxnSpPr>
          <p:nvPr/>
        </p:nvCxnSpPr>
        <p:spPr>
          <a:xfrm>
            <a:off x="6130345" y="3531156"/>
            <a:ext cx="2464156" cy="127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>
            <a:stCxn id="8" idx="3"/>
            <a:endCxn id="9" idx="1"/>
          </p:cNvCxnSpPr>
          <p:nvPr/>
        </p:nvCxnSpPr>
        <p:spPr>
          <a:xfrm flipV="1">
            <a:off x="3374266" y="3531156"/>
            <a:ext cx="746974" cy="128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8" idx="2"/>
          </p:cNvCxnSpPr>
          <p:nvPr/>
        </p:nvCxnSpPr>
        <p:spPr>
          <a:xfrm rot="5400000">
            <a:off x="2209801" y="4154708"/>
            <a:ext cx="319824" cy="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标注 20"/>
          <p:cNvSpPr/>
          <p:nvPr/>
        </p:nvSpPr>
        <p:spPr>
          <a:xfrm>
            <a:off x="6684135" y="4243600"/>
            <a:ext cx="2919212" cy="478914"/>
          </a:xfrm>
          <a:prstGeom prst="wedgeRoundRectCallout">
            <a:avLst>
              <a:gd name="adj1" fmla="val -105531"/>
              <a:gd name="adj2" fmla="val -90949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切换成后台</a:t>
            </a:r>
            <a:r>
              <a:rPr lang="en-US" altLang="zh-CN" sz="1600" dirty="0" smtClean="0"/>
              <a:t>servlet</a:t>
            </a:r>
            <a:endParaRPr lang="zh-CN" altLang="en-US" sz="1600" dirty="0"/>
          </a:p>
        </p:txBody>
      </p:sp>
      <p:sp>
        <p:nvSpPr>
          <p:cNvPr id="22" name="圆角矩形标注 21"/>
          <p:cNvSpPr/>
          <p:nvPr/>
        </p:nvSpPr>
        <p:spPr>
          <a:xfrm>
            <a:off x="6684135" y="5525037"/>
            <a:ext cx="2936383" cy="462447"/>
          </a:xfrm>
          <a:prstGeom prst="wedgeRoundRectCallout">
            <a:avLst>
              <a:gd name="adj1" fmla="val -161364"/>
              <a:gd name="adj2" fmla="val -214584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切换成后台数据窗口文件</a:t>
            </a:r>
            <a:endParaRPr lang="zh-CN" altLang="en-US" sz="1600" dirty="0"/>
          </a:p>
        </p:txBody>
      </p:sp>
      <p:sp>
        <p:nvSpPr>
          <p:cNvPr id="23" name="圆角矩形标注 22"/>
          <p:cNvSpPr/>
          <p:nvPr/>
        </p:nvSpPr>
        <p:spPr>
          <a:xfrm>
            <a:off x="6684135" y="4931933"/>
            <a:ext cx="2936383" cy="462447"/>
          </a:xfrm>
          <a:prstGeom prst="wedgeRoundRectCallout">
            <a:avLst>
              <a:gd name="adj1" fmla="val -162680"/>
              <a:gd name="adj2" fmla="val -256358"/>
              <a:gd name="adj3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/>
              <a:t>切换成多语言环境实现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9595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WebDW</a:t>
            </a:r>
            <a:r>
              <a:rPr lang="zh-CN" altLang="en-US" dirty="0" smtClean="0"/>
              <a:t>的总体架构图（版本</a:t>
            </a:r>
            <a:r>
              <a:rPr lang="en-US" altLang="zh-CN" dirty="0" smtClean="0"/>
              <a:t>V1.0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7875431" y="2388270"/>
            <a:ext cx="2859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数据窗口文件存储层</a:t>
            </a:r>
            <a:endParaRPr lang="en-US" altLang="zh-CN" sz="1600" dirty="0" smtClean="0"/>
          </a:p>
          <a:p>
            <a:r>
              <a:rPr lang="zh-CN" altLang="en-US" sz="1600" dirty="0" smtClean="0"/>
              <a:t>业务数据存储层</a:t>
            </a:r>
            <a:endParaRPr lang="zh-CN" altLang="en-US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5602308" y="2511381"/>
            <a:ext cx="1916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后台接口层</a:t>
            </a:r>
            <a:endParaRPr lang="zh-CN" altLang="en-US" sz="1600" dirty="0"/>
          </a:p>
        </p:txBody>
      </p:sp>
      <p:sp>
        <p:nvSpPr>
          <p:cNvPr id="9" name="文本框 8"/>
          <p:cNvSpPr txBox="1"/>
          <p:nvPr/>
        </p:nvSpPr>
        <p:spPr>
          <a:xfrm>
            <a:off x="2189407" y="2472744"/>
            <a:ext cx="1916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前端</a:t>
            </a:r>
            <a:r>
              <a:rPr lang="en-US" altLang="zh-CN" sz="1600" dirty="0" smtClean="0"/>
              <a:t>UI</a:t>
            </a:r>
            <a:r>
              <a:rPr lang="zh-CN" altLang="en-US" sz="1600" dirty="0" smtClean="0"/>
              <a:t>展示层</a:t>
            </a:r>
            <a:endParaRPr lang="zh-CN" altLang="en-US" sz="1600" dirty="0"/>
          </a:p>
        </p:txBody>
      </p:sp>
      <p:sp>
        <p:nvSpPr>
          <p:cNvPr id="10" name="流程图: 磁盘 9"/>
          <p:cNvSpPr/>
          <p:nvPr/>
        </p:nvSpPr>
        <p:spPr>
          <a:xfrm>
            <a:off x="8113691" y="4906850"/>
            <a:ext cx="1906073" cy="901522"/>
          </a:xfrm>
          <a:prstGeom prst="flowChartMagneticDisk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MySQL</a:t>
            </a:r>
            <a:endParaRPr lang="zh-CN" altLang="en-US" sz="1600" dirty="0"/>
          </a:p>
        </p:txBody>
      </p:sp>
      <p:sp>
        <p:nvSpPr>
          <p:cNvPr id="11" name="流程图: 资料带 10"/>
          <p:cNvSpPr/>
          <p:nvPr/>
        </p:nvSpPr>
        <p:spPr>
          <a:xfrm>
            <a:off x="8113691" y="3454933"/>
            <a:ext cx="1854557" cy="846611"/>
          </a:xfrm>
          <a:prstGeom prst="flowChartPunchedTap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err="1" smtClean="0"/>
              <a:t>FileSystem</a:t>
            </a:r>
            <a:endParaRPr lang="zh-CN" altLang="en-US" sz="1600" dirty="0"/>
          </a:p>
        </p:txBody>
      </p:sp>
      <p:sp>
        <p:nvSpPr>
          <p:cNvPr id="12" name="圆角矩形 11"/>
          <p:cNvSpPr/>
          <p:nvPr/>
        </p:nvSpPr>
        <p:spPr>
          <a:xfrm>
            <a:off x="5602308" y="4200209"/>
            <a:ext cx="1736393" cy="7066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JAVA Servlet</a:t>
            </a:r>
            <a:endParaRPr lang="zh-CN" altLang="en-US" sz="1600" dirty="0"/>
          </a:p>
        </p:txBody>
      </p:sp>
      <p:cxnSp>
        <p:nvCxnSpPr>
          <p:cNvPr id="16" name="肘形连接符 15"/>
          <p:cNvCxnSpPr>
            <a:stCxn id="12" idx="3"/>
            <a:endCxn id="11" idx="1"/>
          </p:cNvCxnSpPr>
          <p:nvPr/>
        </p:nvCxnSpPr>
        <p:spPr>
          <a:xfrm flipV="1">
            <a:off x="7338701" y="3878239"/>
            <a:ext cx="774990" cy="675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2" idx="3"/>
            <a:endCxn id="10" idx="2"/>
          </p:cNvCxnSpPr>
          <p:nvPr/>
        </p:nvCxnSpPr>
        <p:spPr>
          <a:xfrm>
            <a:off x="7338701" y="4553530"/>
            <a:ext cx="774990" cy="804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角矩形 20"/>
          <p:cNvSpPr/>
          <p:nvPr/>
        </p:nvSpPr>
        <p:spPr>
          <a:xfrm>
            <a:off x="2086376" y="2842076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VB 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2" name="圆角矩形 21"/>
          <p:cNvSpPr/>
          <p:nvPr/>
        </p:nvSpPr>
        <p:spPr>
          <a:xfrm>
            <a:off x="2086376" y="3672825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JAVA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3" name="圆角矩形 22"/>
          <p:cNvSpPr/>
          <p:nvPr/>
        </p:nvSpPr>
        <p:spPr>
          <a:xfrm>
            <a:off x="2073497" y="4486282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FLEX</a:t>
            </a:r>
            <a:r>
              <a:rPr lang="en-US" altLang="zh-CN" sz="1600" dirty="0" smtClean="0"/>
              <a:t> 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sp>
        <p:nvSpPr>
          <p:cNvPr id="24" name="圆角矩形 23"/>
          <p:cNvSpPr/>
          <p:nvPr/>
        </p:nvSpPr>
        <p:spPr>
          <a:xfrm>
            <a:off x="2086376" y="5334323"/>
            <a:ext cx="1893194" cy="725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JS</a:t>
            </a:r>
            <a:r>
              <a:rPr lang="zh-CN" altLang="en-US" sz="1600" dirty="0" smtClean="0"/>
              <a:t>版本</a:t>
            </a:r>
            <a:endParaRPr lang="zh-CN" altLang="en-US" sz="1600" dirty="0"/>
          </a:p>
        </p:txBody>
      </p:sp>
      <p:cxnSp>
        <p:nvCxnSpPr>
          <p:cNvPr id="26" name="直接箭头连接符 25"/>
          <p:cNvCxnSpPr>
            <a:stCxn id="21" idx="3"/>
            <a:endCxn id="12" idx="1"/>
          </p:cNvCxnSpPr>
          <p:nvPr/>
        </p:nvCxnSpPr>
        <p:spPr>
          <a:xfrm>
            <a:off x="3979570" y="3204762"/>
            <a:ext cx="1622738" cy="1348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2" idx="3"/>
            <a:endCxn id="12" idx="1"/>
          </p:cNvCxnSpPr>
          <p:nvPr/>
        </p:nvCxnSpPr>
        <p:spPr>
          <a:xfrm>
            <a:off x="3979570" y="4035511"/>
            <a:ext cx="1622738" cy="518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23" idx="3"/>
            <a:endCxn id="12" idx="1"/>
          </p:cNvCxnSpPr>
          <p:nvPr/>
        </p:nvCxnSpPr>
        <p:spPr>
          <a:xfrm flipV="1">
            <a:off x="3966691" y="4553530"/>
            <a:ext cx="1635617" cy="295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4" idx="3"/>
            <a:endCxn id="12" idx="1"/>
          </p:cNvCxnSpPr>
          <p:nvPr/>
        </p:nvCxnSpPr>
        <p:spPr>
          <a:xfrm flipV="1">
            <a:off x="3979570" y="4553530"/>
            <a:ext cx="1622738" cy="1143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左大括号 32"/>
          <p:cNvSpPr/>
          <p:nvPr/>
        </p:nvSpPr>
        <p:spPr>
          <a:xfrm>
            <a:off x="1277300" y="2991047"/>
            <a:ext cx="725361" cy="1193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左大括号 33"/>
          <p:cNvSpPr/>
          <p:nvPr/>
        </p:nvSpPr>
        <p:spPr>
          <a:xfrm>
            <a:off x="1277850" y="4614937"/>
            <a:ext cx="725361" cy="11934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76723" y="3230520"/>
            <a:ext cx="916861" cy="7334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C/S</a:t>
            </a:r>
            <a:r>
              <a:rPr lang="zh-CN" altLang="en-US" sz="1400" dirty="0" smtClean="0"/>
              <a:t>模式</a:t>
            </a:r>
            <a:endParaRPr lang="zh-CN" altLang="en-US" sz="1400" dirty="0"/>
          </a:p>
        </p:txBody>
      </p:sp>
      <p:sp>
        <p:nvSpPr>
          <p:cNvPr id="38" name="矩形 37"/>
          <p:cNvSpPr/>
          <p:nvPr/>
        </p:nvSpPr>
        <p:spPr>
          <a:xfrm>
            <a:off x="276722" y="4701249"/>
            <a:ext cx="916861" cy="73344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B/S</a:t>
            </a:r>
            <a:r>
              <a:rPr lang="zh-CN" altLang="en-US" sz="1400" dirty="0" smtClean="0"/>
              <a:t>模式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1653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 smtClean="0"/>
              <a:t>VB</a:t>
            </a:r>
            <a:r>
              <a:rPr lang="zh-CN" altLang="en-US" dirty="0" smtClean="0"/>
              <a:t>，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24" y="2090362"/>
            <a:ext cx="5839698" cy="44408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618" y="2556395"/>
            <a:ext cx="5330275" cy="322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36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/>
              <a:t>FLEX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3475" y="1680632"/>
            <a:ext cx="8180835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2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各版本界面图（</a:t>
            </a:r>
            <a:r>
              <a:rPr lang="en-US" altLang="zh-CN" dirty="0" smtClean="0"/>
              <a:t>JS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954" y="1647825"/>
            <a:ext cx="9925050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59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WebDW1.0</a:t>
            </a:r>
            <a:r>
              <a:rPr lang="zh-CN" altLang="en-US" dirty="0" smtClean="0"/>
              <a:t>功能架构：大前端，小后端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95" y="1694845"/>
            <a:ext cx="10663707" cy="483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25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功能架构图（专注于检索显示）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79" y="1680632"/>
            <a:ext cx="10071279" cy="4733047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8551572" y="4623516"/>
            <a:ext cx="3743459" cy="875763"/>
          </a:xfrm>
          <a:prstGeom prst="wedgeRoundRectCallout">
            <a:avLst>
              <a:gd name="adj1" fmla="val -70030"/>
              <a:gd name="adj2" fmla="val -5955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为提高系统安全性，后台删除了事务处理功能和数据修改功能，专注于数据检索</a:t>
            </a:r>
            <a:endParaRPr lang="zh-CN" altLang="en-US" sz="1400" dirty="0"/>
          </a:p>
        </p:txBody>
      </p:sp>
      <p:sp>
        <p:nvSpPr>
          <p:cNvPr id="6" name="圆角矩形标注 5"/>
          <p:cNvSpPr/>
          <p:nvPr/>
        </p:nvSpPr>
        <p:spPr>
          <a:xfrm>
            <a:off x="8551571" y="3113437"/>
            <a:ext cx="3743459" cy="875763"/>
          </a:xfrm>
          <a:prstGeom prst="wedgeRoundRectCallout">
            <a:avLst>
              <a:gd name="adj1" fmla="val -105810"/>
              <a:gd name="adj2" fmla="val 8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前后台改用标准</a:t>
            </a:r>
            <a:r>
              <a:rPr lang="en-US" altLang="zh-CN" sz="1400" dirty="0" err="1" smtClean="0"/>
              <a:t>json</a:t>
            </a:r>
            <a:r>
              <a:rPr lang="zh-CN" altLang="en-US" sz="1400" dirty="0" smtClean="0"/>
              <a:t>格式来进行数据传输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354909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WebDW2.0</a:t>
            </a:r>
            <a:r>
              <a:rPr lang="zh-CN" altLang="en-US" dirty="0" smtClean="0"/>
              <a:t>功能分解架构图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523" y="1622616"/>
            <a:ext cx="6661916" cy="5237593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8815041" y="2562895"/>
            <a:ext cx="2022348" cy="656823"/>
          </a:xfrm>
          <a:prstGeom prst="wedgeRoundRectCallout">
            <a:avLst>
              <a:gd name="adj1" fmla="val -103621"/>
              <a:gd name="adj2" fmla="val -708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Ajax</a:t>
            </a:r>
            <a:r>
              <a:rPr lang="zh-CN" altLang="en-US" sz="1600" dirty="0" smtClean="0"/>
              <a:t>调用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132783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</TotalTime>
  <Words>202</Words>
  <Application>Microsoft Office PowerPoint</Application>
  <PresentationFormat>宽屏</PresentationFormat>
  <Paragraphs>48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宋体</vt:lpstr>
      <vt:lpstr>Arial</vt:lpstr>
      <vt:lpstr>Century Gothic</vt:lpstr>
      <vt:lpstr>Wingdings 3</vt:lpstr>
      <vt:lpstr>离子会议室</vt:lpstr>
      <vt:lpstr>WebDW产品介绍</vt:lpstr>
      <vt:lpstr>PowerBuilder中数据窗口的架构及迁移</vt:lpstr>
      <vt:lpstr>WebDW的总体架构图（版本V1.0）</vt:lpstr>
      <vt:lpstr>WebDW1.0各版本界面图（VB，JAVA）</vt:lpstr>
      <vt:lpstr>WebDW1.0各版本界面图（FLEX）</vt:lpstr>
      <vt:lpstr>WebDW1.0各版本界面图（JS）</vt:lpstr>
      <vt:lpstr>WebDW1.0功能架构：大前端，小后端</vt:lpstr>
      <vt:lpstr>WebDW2.0功能架构图（专注于检索显示）</vt:lpstr>
      <vt:lpstr>WebDW2.0功能分解架构图</vt:lpstr>
      <vt:lpstr>WebDW2.0数据架构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WebDW产品介绍</dc:title>
  <dc:creator>Users</dc:creator>
  <cp:lastModifiedBy>Users</cp:lastModifiedBy>
  <cp:revision>10</cp:revision>
  <dcterms:created xsi:type="dcterms:W3CDTF">2018-12-14T01:54:56Z</dcterms:created>
  <dcterms:modified xsi:type="dcterms:W3CDTF">2018-12-14T03:12:29Z</dcterms:modified>
</cp:coreProperties>
</file>