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3" r:id="rId5"/>
    <p:sldId id="258" r:id="rId6"/>
    <p:sldId id="261" r:id="rId7"/>
    <p:sldId id="262" r:id="rId8"/>
    <p:sldId id="264" r:id="rId9"/>
    <p:sldId id="266" r:id="rId10"/>
    <p:sldId id="269" r:id="rId11"/>
    <p:sldId id="265" r:id="rId12"/>
    <p:sldId id="267"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60"/>
  </p:normalViewPr>
  <p:slideViewPr>
    <p:cSldViewPr snapToGrid="0">
      <p:cViewPr varScale="1">
        <p:scale>
          <a:sx n="73" d="100"/>
          <a:sy n="73" d="100"/>
        </p:scale>
        <p:origin x="45" y="2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0FD9C-6F65-4FB8-92DA-D594C9DFFEB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5E57750-4BB8-4A3D-9ED9-3C9A29AA6E0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8CB7051-849F-48FA-9165-4D35CACC8923}"/>
              </a:ext>
            </a:extLst>
          </p:cNvPr>
          <p:cNvSpPr>
            <a:spLocks noGrp="1"/>
          </p:cNvSpPr>
          <p:nvPr>
            <p:ph type="dt" sz="half" idx="10"/>
          </p:nvPr>
        </p:nvSpPr>
        <p:spPr/>
        <p:txBody>
          <a:bodyPr/>
          <a:lstStyle/>
          <a:p>
            <a:fld id="{E1A7E82C-A3B2-4A89-8FB2-1A7B011C8FAB}" type="datetimeFigureOut">
              <a:rPr lang="en-US" smtClean="0"/>
              <a:t>6/19/2019</a:t>
            </a:fld>
            <a:endParaRPr lang="en-US"/>
          </a:p>
        </p:txBody>
      </p:sp>
      <p:sp>
        <p:nvSpPr>
          <p:cNvPr id="5" name="Footer Placeholder 4">
            <a:extLst>
              <a:ext uri="{FF2B5EF4-FFF2-40B4-BE49-F238E27FC236}">
                <a16:creationId xmlns:a16="http://schemas.microsoft.com/office/drawing/2014/main" id="{AF6A984A-4A68-4377-A0EA-6FC18AB9D3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656FF6-1566-4A61-90D1-6FD7E5CA9CDC}"/>
              </a:ext>
            </a:extLst>
          </p:cNvPr>
          <p:cNvSpPr>
            <a:spLocks noGrp="1"/>
          </p:cNvSpPr>
          <p:nvPr>
            <p:ph type="sldNum" sz="quarter" idx="12"/>
          </p:nvPr>
        </p:nvSpPr>
        <p:spPr/>
        <p:txBody>
          <a:bodyPr/>
          <a:lstStyle/>
          <a:p>
            <a:fld id="{FE8378B7-3D52-4C23-918B-A06053670E7D}" type="slidenum">
              <a:rPr lang="en-US" smtClean="0"/>
              <a:t>‹#›</a:t>
            </a:fld>
            <a:endParaRPr lang="en-US"/>
          </a:p>
        </p:txBody>
      </p:sp>
    </p:spTree>
    <p:extLst>
      <p:ext uri="{BB962C8B-B14F-4D97-AF65-F5344CB8AC3E}">
        <p14:creationId xmlns:p14="http://schemas.microsoft.com/office/powerpoint/2010/main" val="23198744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CAB794-2F14-46BF-B5F0-9EDA00BF990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DE4A49E-446D-4A20-BA2C-6B89650F4D1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870B684-BCFD-4F96-A72F-FD4DB985533B}"/>
              </a:ext>
            </a:extLst>
          </p:cNvPr>
          <p:cNvSpPr>
            <a:spLocks noGrp="1"/>
          </p:cNvSpPr>
          <p:nvPr>
            <p:ph type="dt" sz="half" idx="10"/>
          </p:nvPr>
        </p:nvSpPr>
        <p:spPr/>
        <p:txBody>
          <a:bodyPr/>
          <a:lstStyle/>
          <a:p>
            <a:fld id="{E1A7E82C-A3B2-4A89-8FB2-1A7B011C8FAB}" type="datetimeFigureOut">
              <a:rPr lang="en-US" smtClean="0"/>
              <a:t>6/19/2019</a:t>
            </a:fld>
            <a:endParaRPr lang="en-US"/>
          </a:p>
        </p:txBody>
      </p:sp>
      <p:sp>
        <p:nvSpPr>
          <p:cNvPr id="5" name="Footer Placeholder 4">
            <a:extLst>
              <a:ext uri="{FF2B5EF4-FFF2-40B4-BE49-F238E27FC236}">
                <a16:creationId xmlns:a16="http://schemas.microsoft.com/office/drawing/2014/main" id="{E06F3087-7750-4CE6-8276-256F9C7E436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12AC3F-BB26-45F3-9433-3B452B9070DE}"/>
              </a:ext>
            </a:extLst>
          </p:cNvPr>
          <p:cNvSpPr>
            <a:spLocks noGrp="1"/>
          </p:cNvSpPr>
          <p:nvPr>
            <p:ph type="sldNum" sz="quarter" idx="12"/>
          </p:nvPr>
        </p:nvSpPr>
        <p:spPr/>
        <p:txBody>
          <a:bodyPr/>
          <a:lstStyle/>
          <a:p>
            <a:fld id="{FE8378B7-3D52-4C23-918B-A06053670E7D}" type="slidenum">
              <a:rPr lang="en-US" smtClean="0"/>
              <a:t>‹#›</a:t>
            </a:fld>
            <a:endParaRPr lang="en-US"/>
          </a:p>
        </p:txBody>
      </p:sp>
    </p:spTree>
    <p:extLst>
      <p:ext uri="{BB962C8B-B14F-4D97-AF65-F5344CB8AC3E}">
        <p14:creationId xmlns:p14="http://schemas.microsoft.com/office/powerpoint/2010/main" val="40130163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B6B818A-6ADA-4D74-BEA3-44F6B2FA43F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18DAF63-1AFB-4C39-A7B7-FB3FDCBD687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60F6212-D994-44AB-B5A5-9CE5997378B5}"/>
              </a:ext>
            </a:extLst>
          </p:cNvPr>
          <p:cNvSpPr>
            <a:spLocks noGrp="1"/>
          </p:cNvSpPr>
          <p:nvPr>
            <p:ph type="dt" sz="half" idx="10"/>
          </p:nvPr>
        </p:nvSpPr>
        <p:spPr/>
        <p:txBody>
          <a:bodyPr/>
          <a:lstStyle/>
          <a:p>
            <a:fld id="{E1A7E82C-A3B2-4A89-8FB2-1A7B011C8FAB}" type="datetimeFigureOut">
              <a:rPr lang="en-US" smtClean="0"/>
              <a:t>6/19/2019</a:t>
            </a:fld>
            <a:endParaRPr lang="en-US"/>
          </a:p>
        </p:txBody>
      </p:sp>
      <p:sp>
        <p:nvSpPr>
          <p:cNvPr id="5" name="Footer Placeholder 4">
            <a:extLst>
              <a:ext uri="{FF2B5EF4-FFF2-40B4-BE49-F238E27FC236}">
                <a16:creationId xmlns:a16="http://schemas.microsoft.com/office/drawing/2014/main" id="{4CE4AAC0-8339-49B2-8BE7-9548978025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F1EF0A-9647-44EB-86D2-91BFB508C7E7}"/>
              </a:ext>
            </a:extLst>
          </p:cNvPr>
          <p:cNvSpPr>
            <a:spLocks noGrp="1"/>
          </p:cNvSpPr>
          <p:nvPr>
            <p:ph type="sldNum" sz="quarter" idx="12"/>
          </p:nvPr>
        </p:nvSpPr>
        <p:spPr/>
        <p:txBody>
          <a:bodyPr/>
          <a:lstStyle/>
          <a:p>
            <a:fld id="{FE8378B7-3D52-4C23-918B-A06053670E7D}" type="slidenum">
              <a:rPr lang="en-US" smtClean="0"/>
              <a:t>‹#›</a:t>
            </a:fld>
            <a:endParaRPr lang="en-US"/>
          </a:p>
        </p:txBody>
      </p:sp>
    </p:spTree>
    <p:extLst>
      <p:ext uri="{BB962C8B-B14F-4D97-AF65-F5344CB8AC3E}">
        <p14:creationId xmlns:p14="http://schemas.microsoft.com/office/powerpoint/2010/main" val="1450622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75A15-98BF-408F-B98B-0CEE917FA54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A79AAE9-3A0C-4902-ACD0-FE909DBB158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69396B-1DE5-49E7-A397-25AE854C3104}"/>
              </a:ext>
            </a:extLst>
          </p:cNvPr>
          <p:cNvSpPr>
            <a:spLocks noGrp="1"/>
          </p:cNvSpPr>
          <p:nvPr>
            <p:ph type="dt" sz="half" idx="10"/>
          </p:nvPr>
        </p:nvSpPr>
        <p:spPr/>
        <p:txBody>
          <a:bodyPr/>
          <a:lstStyle/>
          <a:p>
            <a:fld id="{E1A7E82C-A3B2-4A89-8FB2-1A7B011C8FAB}" type="datetimeFigureOut">
              <a:rPr lang="en-US" smtClean="0"/>
              <a:t>6/19/2019</a:t>
            </a:fld>
            <a:endParaRPr lang="en-US"/>
          </a:p>
        </p:txBody>
      </p:sp>
      <p:sp>
        <p:nvSpPr>
          <p:cNvPr id="5" name="Footer Placeholder 4">
            <a:extLst>
              <a:ext uri="{FF2B5EF4-FFF2-40B4-BE49-F238E27FC236}">
                <a16:creationId xmlns:a16="http://schemas.microsoft.com/office/drawing/2014/main" id="{1FFCE8F4-7AC3-4FAA-A83B-A84A3E5B0FE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B18604E-DD3D-451B-BE70-72EA00E6C69A}"/>
              </a:ext>
            </a:extLst>
          </p:cNvPr>
          <p:cNvSpPr>
            <a:spLocks noGrp="1"/>
          </p:cNvSpPr>
          <p:nvPr>
            <p:ph type="sldNum" sz="quarter" idx="12"/>
          </p:nvPr>
        </p:nvSpPr>
        <p:spPr/>
        <p:txBody>
          <a:bodyPr/>
          <a:lstStyle/>
          <a:p>
            <a:fld id="{FE8378B7-3D52-4C23-918B-A06053670E7D}" type="slidenum">
              <a:rPr lang="en-US" smtClean="0"/>
              <a:t>‹#›</a:t>
            </a:fld>
            <a:endParaRPr lang="en-US"/>
          </a:p>
        </p:txBody>
      </p:sp>
    </p:spTree>
    <p:extLst>
      <p:ext uri="{BB962C8B-B14F-4D97-AF65-F5344CB8AC3E}">
        <p14:creationId xmlns:p14="http://schemas.microsoft.com/office/powerpoint/2010/main" val="8917897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86639-89BA-4A63-91E2-39DD2D22179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F9C0639-1084-4BFA-97F9-A5C06B663BA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A5837A9-0864-4421-B0D1-365AF6E5F50B}"/>
              </a:ext>
            </a:extLst>
          </p:cNvPr>
          <p:cNvSpPr>
            <a:spLocks noGrp="1"/>
          </p:cNvSpPr>
          <p:nvPr>
            <p:ph type="dt" sz="half" idx="10"/>
          </p:nvPr>
        </p:nvSpPr>
        <p:spPr/>
        <p:txBody>
          <a:bodyPr/>
          <a:lstStyle/>
          <a:p>
            <a:fld id="{E1A7E82C-A3B2-4A89-8FB2-1A7B011C8FAB}" type="datetimeFigureOut">
              <a:rPr lang="en-US" smtClean="0"/>
              <a:t>6/19/2019</a:t>
            </a:fld>
            <a:endParaRPr lang="en-US"/>
          </a:p>
        </p:txBody>
      </p:sp>
      <p:sp>
        <p:nvSpPr>
          <p:cNvPr id="5" name="Footer Placeholder 4">
            <a:extLst>
              <a:ext uri="{FF2B5EF4-FFF2-40B4-BE49-F238E27FC236}">
                <a16:creationId xmlns:a16="http://schemas.microsoft.com/office/drawing/2014/main" id="{B8677C7B-F3BA-4FD3-B835-C714E70F482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2258F3-ACEB-4DDE-A536-8A14E174C077}"/>
              </a:ext>
            </a:extLst>
          </p:cNvPr>
          <p:cNvSpPr>
            <a:spLocks noGrp="1"/>
          </p:cNvSpPr>
          <p:nvPr>
            <p:ph type="sldNum" sz="quarter" idx="12"/>
          </p:nvPr>
        </p:nvSpPr>
        <p:spPr/>
        <p:txBody>
          <a:bodyPr/>
          <a:lstStyle/>
          <a:p>
            <a:fld id="{FE8378B7-3D52-4C23-918B-A06053670E7D}" type="slidenum">
              <a:rPr lang="en-US" smtClean="0"/>
              <a:t>‹#›</a:t>
            </a:fld>
            <a:endParaRPr lang="en-US"/>
          </a:p>
        </p:txBody>
      </p:sp>
    </p:spTree>
    <p:extLst>
      <p:ext uri="{BB962C8B-B14F-4D97-AF65-F5344CB8AC3E}">
        <p14:creationId xmlns:p14="http://schemas.microsoft.com/office/powerpoint/2010/main" val="3349639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2320A-FD51-437F-8DA2-6D2AFA52A0B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3ECE2CF-6C8C-42A0-8C22-284F435328A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AD21A45-BA98-47D3-B52C-8302996931E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26B3DF0-6333-41F1-B137-F5C9A536775E}"/>
              </a:ext>
            </a:extLst>
          </p:cNvPr>
          <p:cNvSpPr>
            <a:spLocks noGrp="1"/>
          </p:cNvSpPr>
          <p:nvPr>
            <p:ph type="dt" sz="half" idx="10"/>
          </p:nvPr>
        </p:nvSpPr>
        <p:spPr/>
        <p:txBody>
          <a:bodyPr/>
          <a:lstStyle/>
          <a:p>
            <a:fld id="{E1A7E82C-A3B2-4A89-8FB2-1A7B011C8FAB}" type="datetimeFigureOut">
              <a:rPr lang="en-US" smtClean="0"/>
              <a:t>6/19/2019</a:t>
            </a:fld>
            <a:endParaRPr lang="en-US"/>
          </a:p>
        </p:txBody>
      </p:sp>
      <p:sp>
        <p:nvSpPr>
          <p:cNvPr id="6" name="Footer Placeholder 5">
            <a:extLst>
              <a:ext uri="{FF2B5EF4-FFF2-40B4-BE49-F238E27FC236}">
                <a16:creationId xmlns:a16="http://schemas.microsoft.com/office/drawing/2014/main" id="{BE27B4BA-D578-4CE6-801A-445845DE6F9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214AB5F-EB42-4AD1-9012-9048AB478268}"/>
              </a:ext>
            </a:extLst>
          </p:cNvPr>
          <p:cNvSpPr>
            <a:spLocks noGrp="1"/>
          </p:cNvSpPr>
          <p:nvPr>
            <p:ph type="sldNum" sz="quarter" idx="12"/>
          </p:nvPr>
        </p:nvSpPr>
        <p:spPr/>
        <p:txBody>
          <a:bodyPr/>
          <a:lstStyle/>
          <a:p>
            <a:fld id="{FE8378B7-3D52-4C23-918B-A06053670E7D}" type="slidenum">
              <a:rPr lang="en-US" smtClean="0"/>
              <a:t>‹#›</a:t>
            </a:fld>
            <a:endParaRPr lang="en-US"/>
          </a:p>
        </p:txBody>
      </p:sp>
    </p:spTree>
    <p:extLst>
      <p:ext uri="{BB962C8B-B14F-4D97-AF65-F5344CB8AC3E}">
        <p14:creationId xmlns:p14="http://schemas.microsoft.com/office/powerpoint/2010/main" val="18647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93DB7-5F9B-447F-BA8A-4AA7573D851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2995B0D-0CF2-42FC-A62B-7B3639F0737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8B0C77A-04CC-4C39-9912-BCF180067B2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16ACED7-C697-4C0A-9449-DD023B8DC0B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F44AA48-5D5E-4690-9F8E-B6AF7A0260F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06A19F7-B1A7-4112-8295-2EC115C4200D}"/>
              </a:ext>
            </a:extLst>
          </p:cNvPr>
          <p:cNvSpPr>
            <a:spLocks noGrp="1"/>
          </p:cNvSpPr>
          <p:nvPr>
            <p:ph type="dt" sz="half" idx="10"/>
          </p:nvPr>
        </p:nvSpPr>
        <p:spPr/>
        <p:txBody>
          <a:bodyPr/>
          <a:lstStyle/>
          <a:p>
            <a:fld id="{E1A7E82C-A3B2-4A89-8FB2-1A7B011C8FAB}" type="datetimeFigureOut">
              <a:rPr lang="en-US" smtClean="0"/>
              <a:t>6/19/2019</a:t>
            </a:fld>
            <a:endParaRPr lang="en-US"/>
          </a:p>
        </p:txBody>
      </p:sp>
      <p:sp>
        <p:nvSpPr>
          <p:cNvPr id="8" name="Footer Placeholder 7">
            <a:extLst>
              <a:ext uri="{FF2B5EF4-FFF2-40B4-BE49-F238E27FC236}">
                <a16:creationId xmlns:a16="http://schemas.microsoft.com/office/drawing/2014/main" id="{36E48D99-98E3-49EF-B3D3-4B03592B508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594804C-2F77-4021-A065-95DC4FF82388}"/>
              </a:ext>
            </a:extLst>
          </p:cNvPr>
          <p:cNvSpPr>
            <a:spLocks noGrp="1"/>
          </p:cNvSpPr>
          <p:nvPr>
            <p:ph type="sldNum" sz="quarter" idx="12"/>
          </p:nvPr>
        </p:nvSpPr>
        <p:spPr/>
        <p:txBody>
          <a:bodyPr/>
          <a:lstStyle/>
          <a:p>
            <a:fld id="{FE8378B7-3D52-4C23-918B-A06053670E7D}" type="slidenum">
              <a:rPr lang="en-US" smtClean="0"/>
              <a:t>‹#›</a:t>
            </a:fld>
            <a:endParaRPr lang="en-US"/>
          </a:p>
        </p:txBody>
      </p:sp>
    </p:spTree>
    <p:extLst>
      <p:ext uri="{BB962C8B-B14F-4D97-AF65-F5344CB8AC3E}">
        <p14:creationId xmlns:p14="http://schemas.microsoft.com/office/powerpoint/2010/main" val="1667357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9BB0C-1FA8-47E2-A723-9826E3AB8A2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D193BBB-1FC8-4D82-9967-EB7B1CD5F638}"/>
              </a:ext>
            </a:extLst>
          </p:cNvPr>
          <p:cNvSpPr>
            <a:spLocks noGrp="1"/>
          </p:cNvSpPr>
          <p:nvPr>
            <p:ph type="dt" sz="half" idx="10"/>
          </p:nvPr>
        </p:nvSpPr>
        <p:spPr/>
        <p:txBody>
          <a:bodyPr/>
          <a:lstStyle/>
          <a:p>
            <a:fld id="{E1A7E82C-A3B2-4A89-8FB2-1A7B011C8FAB}" type="datetimeFigureOut">
              <a:rPr lang="en-US" smtClean="0"/>
              <a:t>6/19/2019</a:t>
            </a:fld>
            <a:endParaRPr lang="en-US"/>
          </a:p>
        </p:txBody>
      </p:sp>
      <p:sp>
        <p:nvSpPr>
          <p:cNvPr id="4" name="Footer Placeholder 3">
            <a:extLst>
              <a:ext uri="{FF2B5EF4-FFF2-40B4-BE49-F238E27FC236}">
                <a16:creationId xmlns:a16="http://schemas.microsoft.com/office/drawing/2014/main" id="{D3E4E3B8-4F5D-4EB9-97B9-807EA080AB4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EFD9C46-F496-4C47-B8EC-4D1350D3D385}"/>
              </a:ext>
            </a:extLst>
          </p:cNvPr>
          <p:cNvSpPr>
            <a:spLocks noGrp="1"/>
          </p:cNvSpPr>
          <p:nvPr>
            <p:ph type="sldNum" sz="quarter" idx="12"/>
          </p:nvPr>
        </p:nvSpPr>
        <p:spPr/>
        <p:txBody>
          <a:bodyPr/>
          <a:lstStyle/>
          <a:p>
            <a:fld id="{FE8378B7-3D52-4C23-918B-A06053670E7D}" type="slidenum">
              <a:rPr lang="en-US" smtClean="0"/>
              <a:t>‹#›</a:t>
            </a:fld>
            <a:endParaRPr lang="en-US"/>
          </a:p>
        </p:txBody>
      </p:sp>
    </p:spTree>
    <p:extLst>
      <p:ext uri="{BB962C8B-B14F-4D97-AF65-F5344CB8AC3E}">
        <p14:creationId xmlns:p14="http://schemas.microsoft.com/office/powerpoint/2010/main" val="371308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DB446DA-C132-43C9-9A2C-A171042DCBC9}"/>
              </a:ext>
            </a:extLst>
          </p:cNvPr>
          <p:cNvSpPr>
            <a:spLocks noGrp="1"/>
          </p:cNvSpPr>
          <p:nvPr>
            <p:ph type="dt" sz="half" idx="10"/>
          </p:nvPr>
        </p:nvSpPr>
        <p:spPr/>
        <p:txBody>
          <a:bodyPr/>
          <a:lstStyle/>
          <a:p>
            <a:fld id="{E1A7E82C-A3B2-4A89-8FB2-1A7B011C8FAB}" type="datetimeFigureOut">
              <a:rPr lang="en-US" smtClean="0"/>
              <a:t>6/19/2019</a:t>
            </a:fld>
            <a:endParaRPr lang="en-US"/>
          </a:p>
        </p:txBody>
      </p:sp>
      <p:sp>
        <p:nvSpPr>
          <p:cNvPr id="3" name="Footer Placeholder 2">
            <a:extLst>
              <a:ext uri="{FF2B5EF4-FFF2-40B4-BE49-F238E27FC236}">
                <a16:creationId xmlns:a16="http://schemas.microsoft.com/office/drawing/2014/main" id="{D4D5765C-7D76-4818-A701-2D0A603C121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547BE0C-8072-4650-8AC1-95689D8018D0}"/>
              </a:ext>
            </a:extLst>
          </p:cNvPr>
          <p:cNvSpPr>
            <a:spLocks noGrp="1"/>
          </p:cNvSpPr>
          <p:nvPr>
            <p:ph type="sldNum" sz="quarter" idx="12"/>
          </p:nvPr>
        </p:nvSpPr>
        <p:spPr/>
        <p:txBody>
          <a:bodyPr/>
          <a:lstStyle/>
          <a:p>
            <a:fld id="{FE8378B7-3D52-4C23-918B-A06053670E7D}" type="slidenum">
              <a:rPr lang="en-US" smtClean="0"/>
              <a:t>‹#›</a:t>
            </a:fld>
            <a:endParaRPr lang="en-US"/>
          </a:p>
        </p:txBody>
      </p:sp>
    </p:spTree>
    <p:extLst>
      <p:ext uri="{BB962C8B-B14F-4D97-AF65-F5344CB8AC3E}">
        <p14:creationId xmlns:p14="http://schemas.microsoft.com/office/powerpoint/2010/main" val="25734015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02B88-30A3-43F3-9D4A-4886FE725E8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01267FC-FA6A-424F-8A90-4CD8EA22743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3C288D9-48AC-4282-9497-7E4F8CFFB7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BCE78C2-C53C-49E6-B8B5-AC7AD272F5BB}"/>
              </a:ext>
            </a:extLst>
          </p:cNvPr>
          <p:cNvSpPr>
            <a:spLocks noGrp="1"/>
          </p:cNvSpPr>
          <p:nvPr>
            <p:ph type="dt" sz="half" idx="10"/>
          </p:nvPr>
        </p:nvSpPr>
        <p:spPr/>
        <p:txBody>
          <a:bodyPr/>
          <a:lstStyle/>
          <a:p>
            <a:fld id="{E1A7E82C-A3B2-4A89-8FB2-1A7B011C8FAB}" type="datetimeFigureOut">
              <a:rPr lang="en-US" smtClean="0"/>
              <a:t>6/19/2019</a:t>
            </a:fld>
            <a:endParaRPr lang="en-US"/>
          </a:p>
        </p:txBody>
      </p:sp>
      <p:sp>
        <p:nvSpPr>
          <p:cNvPr id="6" name="Footer Placeholder 5">
            <a:extLst>
              <a:ext uri="{FF2B5EF4-FFF2-40B4-BE49-F238E27FC236}">
                <a16:creationId xmlns:a16="http://schemas.microsoft.com/office/drawing/2014/main" id="{2A1D9D6C-D51A-4D8C-BF05-6E715B2CA56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C484B9F-937B-4BBF-84EF-E988C64BDDE0}"/>
              </a:ext>
            </a:extLst>
          </p:cNvPr>
          <p:cNvSpPr>
            <a:spLocks noGrp="1"/>
          </p:cNvSpPr>
          <p:nvPr>
            <p:ph type="sldNum" sz="quarter" idx="12"/>
          </p:nvPr>
        </p:nvSpPr>
        <p:spPr/>
        <p:txBody>
          <a:bodyPr/>
          <a:lstStyle/>
          <a:p>
            <a:fld id="{FE8378B7-3D52-4C23-918B-A06053670E7D}" type="slidenum">
              <a:rPr lang="en-US" smtClean="0"/>
              <a:t>‹#›</a:t>
            </a:fld>
            <a:endParaRPr lang="en-US"/>
          </a:p>
        </p:txBody>
      </p:sp>
    </p:spTree>
    <p:extLst>
      <p:ext uri="{BB962C8B-B14F-4D97-AF65-F5344CB8AC3E}">
        <p14:creationId xmlns:p14="http://schemas.microsoft.com/office/powerpoint/2010/main" val="22435717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F577F-D525-4C68-B43E-BEE8AE13D1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098D326-5DA1-4872-902B-413A40F10F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BB983F8-D167-4636-A526-1F6C847EB4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66724E2-DFA8-449A-9346-C9E77B3E5A46}"/>
              </a:ext>
            </a:extLst>
          </p:cNvPr>
          <p:cNvSpPr>
            <a:spLocks noGrp="1"/>
          </p:cNvSpPr>
          <p:nvPr>
            <p:ph type="dt" sz="half" idx="10"/>
          </p:nvPr>
        </p:nvSpPr>
        <p:spPr/>
        <p:txBody>
          <a:bodyPr/>
          <a:lstStyle/>
          <a:p>
            <a:fld id="{E1A7E82C-A3B2-4A89-8FB2-1A7B011C8FAB}" type="datetimeFigureOut">
              <a:rPr lang="en-US" smtClean="0"/>
              <a:t>6/19/2019</a:t>
            </a:fld>
            <a:endParaRPr lang="en-US"/>
          </a:p>
        </p:txBody>
      </p:sp>
      <p:sp>
        <p:nvSpPr>
          <p:cNvPr id="6" name="Footer Placeholder 5">
            <a:extLst>
              <a:ext uri="{FF2B5EF4-FFF2-40B4-BE49-F238E27FC236}">
                <a16:creationId xmlns:a16="http://schemas.microsoft.com/office/drawing/2014/main" id="{B93E84C3-7594-457E-AF4C-1DE9425E9DA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558CE53-15A5-499F-AE94-61B10EFE0DAC}"/>
              </a:ext>
            </a:extLst>
          </p:cNvPr>
          <p:cNvSpPr>
            <a:spLocks noGrp="1"/>
          </p:cNvSpPr>
          <p:nvPr>
            <p:ph type="sldNum" sz="quarter" idx="12"/>
          </p:nvPr>
        </p:nvSpPr>
        <p:spPr/>
        <p:txBody>
          <a:bodyPr/>
          <a:lstStyle/>
          <a:p>
            <a:fld id="{FE8378B7-3D52-4C23-918B-A06053670E7D}" type="slidenum">
              <a:rPr lang="en-US" smtClean="0"/>
              <a:t>‹#›</a:t>
            </a:fld>
            <a:endParaRPr lang="en-US"/>
          </a:p>
        </p:txBody>
      </p:sp>
    </p:spTree>
    <p:extLst>
      <p:ext uri="{BB962C8B-B14F-4D97-AF65-F5344CB8AC3E}">
        <p14:creationId xmlns:p14="http://schemas.microsoft.com/office/powerpoint/2010/main" val="40135841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2A4726E-0B35-4D31-9BC4-8BE7BB668AC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187888A-16A7-499A-BFE4-DE964BA299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595730-3225-47E5-8ADD-05E7D8F9F70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A7E82C-A3B2-4A89-8FB2-1A7B011C8FAB}" type="datetimeFigureOut">
              <a:rPr lang="en-US" smtClean="0"/>
              <a:t>6/19/2019</a:t>
            </a:fld>
            <a:endParaRPr lang="en-US"/>
          </a:p>
        </p:txBody>
      </p:sp>
      <p:sp>
        <p:nvSpPr>
          <p:cNvPr id="5" name="Footer Placeholder 4">
            <a:extLst>
              <a:ext uri="{FF2B5EF4-FFF2-40B4-BE49-F238E27FC236}">
                <a16:creationId xmlns:a16="http://schemas.microsoft.com/office/drawing/2014/main" id="{63683230-40A4-4B26-B539-68BF4FCC3E4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195055D-B59D-49F9-9395-4A3EB2917DA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8378B7-3D52-4C23-918B-A06053670E7D}" type="slidenum">
              <a:rPr lang="en-US" smtClean="0"/>
              <a:t>‹#›</a:t>
            </a:fld>
            <a:endParaRPr lang="en-US"/>
          </a:p>
        </p:txBody>
      </p:sp>
    </p:spTree>
    <p:extLst>
      <p:ext uri="{BB962C8B-B14F-4D97-AF65-F5344CB8AC3E}">
        <p14:creationId xmlns:p14="http://schemas.microsoft.com/office/powerpoint/2010/main" val="20950594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s://distill.pub/2016/augmented-rnns/"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distill.pub/2016/augmented-rnns/"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713740-D298-4D34-95D3-225A63636589}"/>
              </a:ext>
            </a:extLst>
          </p:cNvPr>
          <p:cNvSpPr>
            <a:spLocks noGrp="1"/>
          </p:cNvSpPr>
          <p:nvPr>
            <p:ph type="ctrTitle"/>
          </p:nvPr>
        </p:nvSpPr>
        <p:spPr/>
        <p:txBody>
          <a:bodyPr/>
          <a:lstStyle/>
          <a:p>
            <a:r>
              <a:rPr lang="en-US" dirty="0"/>
              <a:t>Attention</a:t>
            </a:r>
          </a:p>
        </p:txBody>
      </p:sp>
      <p:sp>
        <p:nvSpPr>
          <p:cNvPr id="3" name="Subtitle 2">
            <a:extLst>
              <a:ext uri="{FF2B5EF4-FFF2-40B4-BE49-F238E27FC236}">
                <a16:creationId xmlns:a16="http://schemas.microsoft.com/office/drawing/2014/main" id="{8AC9C317-5F3A-4366-BB04-EEDB90FA95C3}"/>
              </a:ext>
            </a:extLst>
          </p:cNvPr>
          <p:cNvSpPr>
            <a:spLocks noGrp="1"/>
          </p:cNvSpPr>
          <p:nvPr>
            <p:ph type="subTitle" idx="1"/>
          </p:nvPr>
        </p:nvSpPr>
        <p:spPr/>
        <p:txBody>
          <a:bodyPr/>
          <a:lstStyle/>
          <a:p>
            <a:r>
              <a:rPr lang="en-US" dirty="0"/>
              <a:t>Rachel Thomas, PhD</a:t>
            </a:r>
          </a:p>
          <a:p>
            <a:r>
              <a:rPr lang="en-US" dirty="0"/>
              <a:t>June 2019</a:t>
            </a:r>
          </a:p>
        </p:txBody>
      </p:sp>
    </p:spTree>
    <p:extLst>
      <p:ext uri="{BB962C8B-B14F-4D97-AF65-F5344CB8AC3E}">
        <p14:creationId xmlns:p14="http://schemas.microsoft.com/office/powerpoint/2010/main" val="21126021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1993D80-DFFD-44CF-AD3E-E4431C5666EA}"/>
              </a:ext>
            </a:extLst>
          </p:cNvPr>
          <p:cNvPicPr>
            <a:picLocks noChangeAspect="1"/>
          </p:cNvPicPr>
          <p:nvPr/>
        </p:nvPicPr>
        <p:blipFill>
          <a:blip r:embed="rId2"/>
          <a:stretch>
            <a:fillRect/>
          </a:stretch>
        </p:blipFill>
        <p:spPr>
          <a:xfrm>
            <a:off x="596649" y="61139"/>
            <a:ext cx="6581391" cy="6735721"/>
          </a:xfrm>
          <a:prstGeom prst="rect">
            <a:avLst/>
          </a:prstGeom>
          <a:ln>
            <a:noFill/>
          </a:ln>
          <a:effectLst>
            <a:outerShdw blurRad="292100" dist="139700" dir="2700000" algn="tl" rotWithShape="0">
              <a:srgbClr val="333333">
                <a:alpha val="65000"/>
              </a:srgbClr>
            </a:outerShdw>
          </a:effectLst>
        </p:spPr>
      </p:pic>
      <p:pic>
        <p:nvPicPr>
          <p:cNvPr id="3" name="Picture 2">
            <a:extLst>
              <a:ext uri="{FF2B5EF4-FFF2-40B4-BE49-F238E27FC236}">
                <a16:creationId xmlns:a16="http://schemas.microsoft.com/office/drawing/2014/main" id="{2AD4B630-1890-4B60-9D83-3D48818932F6}"/>
              </a:ext>
            </a:extLst>
          </p:cNvPr>
          <p:cNvPicPr>
            <a:picLocks noChangeAspect="1"/>
          </p:cNvPicPr>
          <p:nvPr/>
        </p:nvPicPr>
        <p:blipFill>
          <a:blip r:embed="rId3"/>
          <a:stretch>
            <a:fillRect/>
          </a:stretch>
        </p:blipFill>
        <p:spPr>
          <a:xfrm>
            <a:off x="6696346" y="209254"/>
            <a:ext cx="5394882" cy="1159278"/>
          </a:xfrm>
          <a:prstGeom prst="rect">
            <a:avLst/>
          </a:prstGeom>
          <a:ln>
            <a:noFill/>
          </a:ln>
          <a:effectLst>
            <a:outerShdw blurRad="292100" dist="139700" dir="2700000" algn="tl" rotWithShape="0">
              <a:srgbClr val="333333">
                <a:alpha val="65000"/>
              </a:srgbClr>
            </a:outerShdw>
          </a:effectLst>
        </p:spPr>
      </p:pic>
      <p:pic>
        <p:nvPicPr>
          <p:cNvPr id="4" name="Picture 3">
            <a:extLst>
              <a:ext uri="{FF2B5EF4-FFF2-40B4-BE49-F238E27FC236}">
                <a16:creationId xmlns:a16="http://schemas.microsoft.com/office/drawing/2014/main" id="{DBDD13C2-4DB2-43D2-9DD8-016A1D9EE394}"/>
              </a:ext>
            </a:extLst>
          </p:cNvPr>
          <p:cNvPicPr>
            <a:picLocks noChangeAspect="1"/>
          </p:cNvPicPr>
          <p:nvPr/>
        </p:nvPicPr>
        <p:blipFill>
          <a:blip r:embed="rId4"/>
          <a:stretch>
            <a:fillRect/>
          </a:stretch>
        </p:blipFill>
        <p:spPr>
          <a:xfrm>
            <a:off x="7998881" y="1223304"/>
            <a:ext cx="4092347" cy="49329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421934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48D886-644E-43DD-933D-9705090F29A7}"/>
              </a:ext>
            </a:extLst>
          </p:cNvPr>
          <p:cNvPicPr>
            <a:picLocks noChangeAspect="1"/>
          </p:cNvPicPr>
          <p:nvPr/>
        </p:nvPicPr>
        <p:blipFill>
          <a:blip r:embed="rId2"/>
          <a:stretch>
            <a:fillRect/>
          </a:stretch>
        </p:blipFill>
        <p:spPr>
          <a:xfrm>
            <a:off x="134858" y="704211"/>
            <a:ext cx="11922284" cy="544957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375260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AA99D0-5784-48F0-8371-B78D5D801B1B}"/>
              </a:ext>
            </a:extLst>
          </p:cNvPr>
          <p:cNvSpPr>
            <a:spLocks noGrp="1"/>
          </p:cNvSpPr>
          <p:nvPr>
            <p:ph type="title"/>
          </p:nvPr>
        </p:nvSpPr>
        <p:spPr/>
        <p:txBody>
          <a:bodyPr/>
          <a:lstStyle/>
          <a:p>
            <a:r>
              <a:rPr lang="en-US" dirty="0"/>
              <a:t>Positional Encoding</a:t>
            </a:r>
          </a:p>
        </p:txBody>
      </p:sp>
      <p:sp>
        <p:nvSpPr>
          <p:cNvPr id="3" name="Content Placeholder 2">
            <a:extLst>
              <a:ext uri="{FF2B5EF4-FFF2-40B4-BE49-F238E27FC236}">
                <a16:creationId xmlns:a16="http://schemas.microsoft.com/office/drawing/2014/main" id="{7F937C6F-648D-4ECC-932B-594D02B34733}"/>
              </a:ext>
            </a:extLst>
          </p:cNvPr>
          <p:cNvSpPr>
            <a:spLocks noGrp="1"/>
          </p:cNvSpPr>
          <p:nvPr>
            <p:ph idx="1"/>
          </p:nvPr>
        </p:nvSpPr>
        <p:spPr/>
        <p:txBody>
          <a:bodyPr/>
          <a:lstStyle/>
          <a:p>
            <a:pPr marL="0" indent="0">
              <a:buNone/>
            </a:pPr>
            <a:r>
              <a:rPr lang="en-US" i="1" dirty="0"/>
              <a:t>“Since our model contains no recurrence and no convolution, in order for the model to make use of the order of the sequence, we must inject some information about the relative or absolute position of the tokens in the sequence.”</a:t>
            </a:r>
          </a:p>
        </p:txBody>
      </p:sp>
      <p:pic>
        <p:nvPicPr>
          <p:cNvPr id="4" name="Picture 3">
            <a:extLst>
              <a:ext uri="{FF2B5EF4-FFF2-40B4-BE49-F238E27FC236}">
                <a16:creationId xmlns:a16="http://schemas.microsoft.com/office/drawing/2014/main" id="{B6A95BDB-35F9-4C94-B3CD-130AF6F45F80}"/>
              </a:ext>
            </a:extLst>
          </p:cNvPr>
          <p:cNvPicPr>
            <a:picLocks noChangeAspect="1"/>
          </p:cNvPicPr>
          <p:nvPr/>
        </p:nvPicPr>
        <p:blipFill>
          <a:blip r:embed="rId2"/>
          <a:stretch>
            <a:fillRect/>
          </a:stretch>
        </p:blipFill>
        <p:spPr>
          <a:xfrm>
            <a:off x="2433319" y="4507761"/>
            <a:ext cx="7325362" cy="160460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814579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4AA28F-CE70-4927-981F-9249B2F0F65E}"/>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40132FA3-76C4-4B5F-A606-F2DE1F6B15AB}"/>
              </a:ext>
            </a:extLst>
          </p:cNvPr>
          <p:cNvPicPr>
            <a:picLocks noChangeAspect="1"/>
          </p:cNvPicPr>
          <p:nvPr/>
        </p:nvPicPr>
        <p:blipFill>
          <a:blip r:embed="rId2"/>
          <a:stretch>
            <a:fillRect/>
          </a:stretch>
        </p:blipFill>
        <p:spPr>
          <a:xfrm>
            <a:off x="1789299" y="137131"/>
            <a:ext cx="8851015" cy="5091511"/>
          </a:xfrm>
          <a:prstGeom prst="rect">
            <a:avLst/>
          </a:prstGeom>
          <a:ln>
            <a:noFill/>
          </a:ln>
          <a:effectLst>
            <a:outerShdw blurRad="292100" dist="139700" dir="2700000" algn="tl" rotWithShape="0">
              <a:srgbClr val="333333">
                <a:alpha val="65000"/>
              </a:srgbClr>
            </a:outerShdw>
          </a:effectLst>
        </p:spPr>
      </p:pic>
      <p:pic>
        <p:nvPicPr>
          <p:cNvPr id="5" name="Picture 4">
            <a:extLst>
              <a:ext uri="{FF2B5EF4-FFF2-40B4-BE49-F238E27FC236}">
                <a16:creationId xmlns:a16="http://schemas.microsoft.com/office/drawing/2014/main" id="{EFF396D4-3C80-4169-BF83-8D9E0B8B3538}"/>
              </a:ext>
            </a:extLst>
          </p:cNvPr>
          <p:cNvPicPr>
            <a:picLocks noChangeAspect="1"/>
          </p:cNvPicPr>
          <p:nvPr/>
        </p:nvPicPr>
        <p:blipFill>
          <a:blip r:embed="rId3"/>
          <a:stretch>
            <a:fillRect/>
          </a:stretch>
        </p:blipFill>
        <p:spPr>
          <a:xfrm>
            <a:off x="482135" y="4570773"/>
            <a:ext cx="4966829" cy="947868"/>
          </a:xfrm>
          <a:prstGeom prst="rect">
            <a:avLst/>
          </a:prstGeom>
          <a:ln>
            <a:noFill/>
          </a:ln>
          <a:effectLst>
            <a:outerShdw blurRad="292100" dist="139700" dir="2700000" algn="tl" rotWithShape="0">
              <a:srgbClr val="333333">
                <a:alpha val="65000"/>
              </a:srgbClr>
            </a:outerShdw>
          </a:effectLst>
        </p:spPr>
      </p:pic>
      <p:pic>
        <p:nvPicPr>
          <p:cNvPr id="6" name="Picture 5">
            <a:extLst>
              <a:ext uri="{FF2B5EF4-FFF2-40B4-BE49-F238E27FC236}">
                <a16:creationId xmlns:a16="http://schemas.microsoft.com/office/drawing/2014/main" id="{A5C3303F-7E8A-406A-8C92-6B5F688BB9CF}"/>
              </a:ext>
            </a:extLst>
          </p:cNvPr>
          <p:cNvPicPr>
            <a:picLocks noChangeAspect="1"/>
          </p:cNvPicPr>
          <p:nvPr/>
        </p:nvPicPr>
        <p:blipFill rotWithShape="1">
          <a:blip r:embed="rId4"/>
          <a:srcRect l="20658" t="3389" r="18031" b="50264"/>
          <a:stretch/>
        </p:blipFill>
        <p:spPr>
          <a:xfrm>
            <a:off x="4747907" y="5363579"/>
            <a:ext cx="7018515" cy="114469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609407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50A5C6-50F7-4F96-A1FD-4B80DBB13D4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CD617C7-97A9-48D9-B824-8E6F5C7BC58D}"/>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FCBCC40A-570A-4E3D-8614-292526468662}"/>
              </a:ext>
            </a:extLst>
          </p:cNvPr>
          <p:cNvPicPr>
            <a:picLocks noChangeAspect="1"/>
          </p:cNvPicPr>
          <p:nvPr/>
        </p:nvPicPr>
        <p:blipFill>
          <a:blip r:embed="rId2"/>
          <a:stretch>
            <a:fillRect/>
          </a:stretch>
        </p:blipFill>
        <p:spPr>
          <a:xfrm>
            <a:off x="313711" y="275098"/>
            <a:ext cx="8260618" cy="2343228"/>
          </a:xfrm>
          <a:prstGeom prst="rect">
            <a:avLst/>
          </a:prstGeom>
          <a:ln>
            <a:noFill/>
          </a:ln>
          <a:effectLst>
            <a:outerShdw blurRad="292100" dist="139700" dir="2700000" algn="tl" rotWithShape="0">
              <a:srgbClr val="333333">
                <a:alpha val="65000"/>
              </a:srgbClr>
            </a:outerShdw>
          </a:effectLst>
        </p:spPr>
      </p:pic>
      <p:pic>
        <p:nvPicPr>
          <p:cNvPr id="5" name="Picture 4">
            <a:extLst>
              <a:ext uri="{FF2B5EF4-FFF2-40B4-BE49-F238E27FC236}">
                <a16:creationId xmlns:a16="http://schemas.microsoft.com/office/drawing/2014/main" id="{AC75C2D0-9CB1-4D5C-874A-2CF7B3C242BE}"/>
              </a:ext>
            </a:extLst>
          </p:cNvPr>
          <p:cNvPicPr>
            <a:picLocks noChangeAspect="1"/>
          </p:cNvPicPr>
          <p:nvPr/>
        </p:nvPicPr>
        <p:blipFill>
          <a:blip r:embed="rId3"/>
          <a:stretch>
            <a:fillRect/>
          </a:stretch>
        </p:blipFill>
        <p:spPr>
          <a:xfrm>
            <a:off x="350001" y="2942411"/>
            <a:ext cx="11491997" cy="3124223"/>
          </a:xfrm>
          <a:prstGeom prst="rect">
            <a:avLst/>
          </a:prstGeom>
          <a:ln>
            <a:noFill/>
          </a:ln>
          <a:effectLst>
            <a:outerShdw blurRad="292100" dist="139700" dir="2700000" algn="tl" rotWithShape="0">
              <a:srgbClr val="333333">
                <a:alpha val="65000"/>
              </a:srgbClr>
            </a:outerShdw>
          </a:effectLst>
        </p:spPr>
      </p:pic>
      <p:sp>
        <p:nvSpPr>
          <p:cNvPr id="6" name="Rectangle 5">
            <a:extLst>
              <a:ext uri="{FF2B5EF4-FFF2-40B4-BE49-F238E27FC236}">
                <a16:creationId xmlns:a16="http://schemas.microsoft.com/office/drawing/2014/main" id="{82CFB0CC-AAC2-409F-991B-477755CBC19A}"/>
              </a:ext>
            </a:extLst>
          </p:cNvPr>
          <p:cNvSpPr/>
          <p:nvPr/>
        </p:nvSpPr>
        <p:spPr>
          <a:xfrm>
            <a:off x="6560360" y="6262042"/>
            <a:ext cx="5415329" cy="461665"/>
          </a:xfrm>
          <a:prstGeom prst="rect">
            <a:avLst/>
          </a:prstGeom>
        </p:spPr>
        <p:txBody>
          <a:bodyPr wrap="none">
            <a:spAutoFit/>
          </a:bodyPr>
          <a:lstStyle/>
          <a:p>
            <a:r>
              <a:rPr lang="en-US" sz="2400" dirty="0">
                <a:hlinkClick r:id="rId4"/>
              </a:rPr>
              <a:t>https://distill.pub/2016/augmented-rnns/</a:t>
            </a:r>
            <a:endParaRPr lang="en-US" sz="2400" dirty="0"/>
          </a:p>
        </p:txBody>
      </p:sp>
    </p:spTree>
    <p:extLst>
      <p:ext uri="{BB962C8B-B14F-4D97-AF65-F5344CB8AC3E}">
        <p14:creationId xmlns:p14="http://schemas.microsoft.com/office/powerpoint/2010/main" val="12769132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CBCC40A-570A-4E3D-8614-292526468662}"/>
              </a:ext>
            </a:extLst>
          </p:cNvPr>
          <p:cNvPicPr>
            <a:picLocks noChangeAspect="1"/>
          </p:cNvPicPr>
          <p:nvPr/>
        </p:nvPicPr>
        <p:blipFill>
          <a:blip r:embed="rId2"/>
          <a:stretch>
            <a:fillRect/>
          </a:stretch>
        </p:blipFill>
        <p:spPr>
          <a:xfrm>
            <a:off x="313711" y="275098"/>
            <a:ext cx="6314155" cy="1791089"/>
          </a:xfrm>
          <a:prstGeom prst="rect">
            <a:avLst/>
          </a:prstGeom>
          <a:ln>
            <a:noFill/>
          </a:ln>
          <a:effectLst>
            <a:outerShdw blurRad="292100" dist="139700" dir="2700000" algn="tl" rotWithShape="0">
              <a:srgbClr val="333333">
                <a:alpha val="65000"/>
              </a:srgbClr>
            </a:outerShdw>
          </a:effectLst>
        </p:spPr>
      </p:pic>
      <p:sp>
        <p:nvSpPr>
          <p:cNvPr id="6" name="Rectangle 5">
            <a:extLst>
              <a:ext uri="{FF2B5EF4-FFF2-40B4-BE49-F238E27FC236}">
                <a16:creationId xmlns:a16="http://schemas.microsoft.com/office/drawing/2014/main" id="{82CFB0CC-AAC2-409F-991B-477755CBC19A}"/>
              </a:ext>
            </a:extLst>
          </p:cNvPr>
          <p:cNvSpPr/>
          <p:nvPr/>
        </p:nvSpPr>
        <p:spPr>
          <a:xfrm>
            <a:off x="6776671" y="1647605"/>
            <a:ext cx="5415329" cy="461665"/>
          </a:xfrm>
          <a:prstGeom prst="rect">
            <a:avLst/>
          </a:prstGeom>
        </p:spPr>
        <p:txBody>
          <a:bodyPr wrap="none">
            <a:spAutoFit/>
          </a:bodyPr>
          <a:lstStyle/>
          <a:p>
            <a:r>
              <a:rPr lang="en-US" sz="2400" dirty="0">
                <a:hlinkClick r:id="rId3"/>
              </a:rPr>
              <a:t>https://distill.pub/2016/augmented-rnns/</a:t>
            </a:r>
            <a:endParaRPr lang="en-US" sz="2400" dirty="0"/>
          </a:p>
        </p:txBody>
      </p:sp>
      <p:pic>
        <p:nvPicPr>
          <p:cNvPr id="8" name="Picture 7">
            <a:extLst>
              <a:ext uri="{FF2B5EF4-FFF2-40B4-BE49-F238E27FC236}">
                <a16:creationId xmlns:a16="http://schemas.microsoft.com/office/drawing/2014/main" id="{59CDF2AD-8681-4F38-9238-C556CC5FBC56}"/>
              </a:ext>
            </a:extLst>
          </p:cNvPr>
          <p:cNvPicPr>
            <a:picLocks noChangeAspect="1"/>
          </p:cNvPicPr>
          <p:nvPr/>
        </p:nvPicPr>
        <p:blipFill>
          <a:blip r:embed="rId4"/>
          <a:stretch>
            <a:fillRect/>
          </a:stretch>
        </p:blipFill>
        <p:spPr>
          <a:xfrm>
            <a:off x="438108" y="2562584"/>
            <a:ext cx="11315783" cy="404815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256856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9D161C-F18F-4B7D-8C74-53D8C56DF872}"/>
              </a:ext>
            </a:extLst>
          </p:cNvPr>
          <p:cNvSpPr>
            <a:spLocks noGrp="1"/>
          </p:cNvSpPr>
          <p:nvPr>
            <p:ph idx="1"/>
          </p:nvPr>
        </p:nvSpPr>
        <p:spPr/>
        <p:txBody>
          <a:bodyPr/>
          <a:lstStyle/>
          <a:p>
            <a:endParaRPr lang="en-US" dirty="0"/>
          </a:p>
        </p:txBody>
      </p:sp>
      <p:pic>
        <p:nvPicPr>
          <p:cNvPr id="4" name="Picture 3">
            <a:extLst>
              <a:ext uri="{FF2B5EF4-FFF2-40B4-BE49-F238E27FC236}">
                <a16:creationId xmlns:a16="http://schemas.microsoft.com/office/drawing/2014/main" id="{A7F33CE9-267F-4258-B635-5CB429181706}"/>
              </a:ext>
            </a:extLst>
          </p:cNvPr>
          <p:cNvPicPr>
            <a:picLocks noChangeAspect="1"/>
          </p:cNvPicPr>
          <p:nvPr/>
        </p:nvPicPr>
        <p:blipFill rotWithShape="1">
          <a:blip r:embed="rId2"/>
          <a:srcRect r="24891" b="55735"/>
          <a:stretch/>
        </p:blipFill>
        <p:spPr>
          <a:xfrm>
            <a:off x="139639" y="1690688"/>
            <a:ext cx="6283912" cy="3409086"/>
          </a:xfrm>
          <a:prstGeom prst="rect">
            <a:avLst/>
          </a:prstGeom>
          <a:ln>
            <a:noFill/>
          </a:ln>
          <a:effectLst>
            <a:outerShdw blurRad="292100" dist="139700" dir="2700000" algn="tl" rotWithShape="0">
              <a:srgbClr val="333333">
                <a:alpha val="65000"/>
              </a:srgbClr>
            </a:outerShdw>
          </a:effectLst>
        </p:spPr>
      </p:pic>
      <p:sp>
        <p:nvSpPr>
          <p:cNvPr id="5" name="Title 4">
            <a:extLst>
              <a:ext uri="{FF2B5EF4-FFF2-40B4-BE49-F238E27FC236}">
                <a16:creationId xmlns:a16="http://schemas.microsoft.com/office/drawing/2014/main" id="{E8378351-43E5-48A4-AAC6-98FFC0184AB0}"/>
              </a:ext>
            </a:extLst>
          </p:cNvPr>
          <p:cNvSpPr>
            <a:spLocks noGrp="1"/>
          </p:cNvSpPr>
          <p:nvPr>
            <p:ph type="title"/>
          </p:nvPr>
        </p:nvSpPr>
        <p:spPr/>
        <p:txBody>
          <a:bodyPr/>
          <a:lstStyle/>
          <a:p>
            <a:endParaRPr lang="en-US"/>
          </a:p>
        </p:txBody>
      </p:sp>
      <p:pic>
        <p:nvPicPr>
          <p:cNvPr id="7" name="Picture 6">
            <a:extLst>
              <a:ext uri="{FF2B5EF4-FFF2-40B4-BE49-F238E27FC236}">
                <a16:creationId xmlns:a16="http://schemas.microsoft.com/office/drawing/2014/main" id="{F3828849-7CFF-41AA-8155-47D7BB5BBF38}"/>
              </a:ext>
            </a:extLst>
          </p:cNvPr>
          <p:cNvPicPr>
            <a:picLocks noChangeAspect="1"/>
          </p:cNvPicPr>
          <p:nvPr/>
        </p:nvPicPr>
        <p:blipFill>
          <a:blip r:embed="rId3"/>
          <a:stretch>
            <a:fillRect/>
          </a:stretch>
        </p:blipFill>
        <p:spPr>
          <a:xfrm>
            <a:off x="4503667" y="51619"/>
            <a:ext cx="10394093" cy="657011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251555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82466-87D2-49B0-BD43-318EAFE2DB97}"/>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C2228CAB-70FD-40CE-BB7F-F7B9C0EEF775}"/>
              </a:ext>
            </a:extLst>
          </p:cNvPr>
          <p:cNvSpPr>
            <a:spLocks noGrp="1"/>
          </p:cNvSpPr>
          <p:nvPr>
            <p:ph idx="1"/>
          </p:nvPr>
        </p:nvSpPr>
        <p:spPr>
          <a:xfrm>
            <a:off x="595281" y="2546819"/>
            <a:ext cx="10758519" cy="3011427"/>
          </a:xfrm>
        </p:spPr>
        <p:txBody>
          <a:bodyPr>
            <a:normAutofit/>
          </a:bodyPr>
          <a:lstStyle/>
          <a:p>
            <a:r>
              <a:rPr lang="en-US" dirty="0"/>
              <a:t>Get rid of RNNs and CNNs: “just use attention” (and positional encoding, fully-connected neural net, </a:t>
            </a:r>
            <a:r>
              <a:rPr lang="en-US" dirty="0" err="1"/>
              <a:t>etc</a:t>
            </a:r>
            <a:r>
              <a:rPr lang="en-US" dirty="0"/>
              <a:t>…)</a:t>
            </a:r>
          </a:p>
          <a:p>
            <a:r>
              <a:rPr lang="en-US" dirty="0"/>
              <a:t>English-to-German and English-to-French translation</a:t>
            </a:r>
          </a:p>
          <a:p>
            <a:pPr lvl="1"/>
            <a:r>
              <a:rPr lang="en-US" dirty="0"/>
              <a:t>More accurate</a:t>
            </a:r>
          </a:p>
          <a:p>
            <a:pPr lvl="1"/>
            <a:r>
              <a:rPr lang="en-US" dirty="0"/>
              <a:t>More parallelizable</a:t>
            </a:r>
          </a:p>
          <a:p>
            <a:pPr lvl="1"/>
            <a:r>
              <a:rPr lang="en-US" dirty="0"/>
              <a:t>Faster to train</a:t>
            </a:r>
          </a:p>
        </p:txBody>
      </p:sp>
      <p:pic>
        <p:nvPicPr>
          <p:cNvPr id="4" name="Picture 3">
            <a:extLst>
              <a:ext uri="{FF2B5EF4-FFF2-40B4-BE49-F238E27FC236}">
                <a16:creationId xmlns:a16="http://schemas.microsoft.com/office/drawing/2014/main" id="{8F0C241D-9CA6-4663-B0B0-378B602FD44D}"/>
              </a:ext>
            </a:extLst>
          </p:cNvPr>
          <p:cNvPicPr>
            <a:picLocks noChangeAspect="1"/>
          </p:cNvPicPr>
          <p:nvPr/>
        </p:nvPicPr>
        <p:blipFill>
          <a:blip r:embed="rId2"/>
          <a:stretch>
            <a:fillRect/>
          </a:stretch>
        </p:blipFill>
        <p:spPr>
          <a:xfrm>
            <a:off x="312135" y="252401"/>
            <a:ext cx="11641184" cy="192006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81246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8B1C7B-B7ED-410B-85F6-173BBF580FD4}"/>
              </a:ext>
            </a:extLst>
          </p:cNvPr>
          <p:cNvSpPr>
            <a:spLocks noGrp="1"/>
          </p:cNvSpPr>
          <p:nvPr>
            <p:ph type="title"/>
          </p:nvPr>
        </p:nvSpPr>
        <p:spPr/>
        <p:txBody>
          <a:bodyPr/>
          <a:lstStyle/>
          <a:p>
            <a:r>
              <a:rPr lang="en-US" dirty="0"/>
              <a:t>Motivation</a:t>
            </a:r>
          </a:p>
        </p:txBody>
      </p:sp>
      <p:sp>
        <p:nvSpPr>
          <p:cNvPr id="3" name="Content Placeholder 2">
            <a:extLst>
              <a:ext uri="{FF2B5EF4-FFF2-40B4-BE49-F238E27FC236}">
                <a16:creationId xmlns:a16="http://schemas.microsoft.com/office/drawing/2014/main" id="{78CE0E0E-10A0-4A0F-A1F7-A05D06834915}"/>
              </a:ext>
            </a:extLst>
          </p:cNvPr>
          <p:cNvSpPr>
            <a:spLocks noGrp="1"/>
          </p:cNvSpPr>
          <p:nvPr>
            <p:ph idx="1"/>
          </p:nvPr>
        </p:nvSpPr>
        <p:spPr/>
        <p:txBody>
          <a:bodyPr/>
          <a:lstStyle/>
          <a:p>
            <a:pPr marL="0" indent="0">
              <a:buNone/>
            </a:pPr>
            <a:r>
              <a:rPr lang="en-US" i="1" dirty="0"/>
              <a:t>“This inherently sequential nature [of RNNs] precludes parallelization within training examples, which becomes critical at longer sequence lengths, as memory constraints limit batching across examples.”</a:t>
            </a:r>
          </a:p>
        </p:txBody>
      </p:sp>
    </p:spTree>
    <p:extLst>
      <p:ext uri="{BB962C8B-B14F-4D97-AF65-F5344CB8AC3E}">
        <p14:creationId xmlns:p14="http://schemas.microsoft.com/office/powerpoint/2010/main" val="786038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8DD7F16-72F7-4A8B-8278-FA06DBF78A23}"/>
              </a:ext>
            </a:extLst>
          </p:cNvPr>
          <p:cNvPicPr>
            <a:picLocks noChangeAspect="1"/>
          </p:cNvPicPr>
          <p:nvPr/>
        </p:nvPicPr>
        <p:blipFill>
          <a:blip r:embed="rId2"/>
          <a:stretch>
            <a:fillRect/>
          </a:stretch>
        </p:blipFill>
        <p:spPr>
          <a:xfrm>
            <a:off x="141793" y="0"/>
            <a:ext cx="4679131" cy="6858000"/>
          </a:xfrm>
          <a:prstGeom prst="rect">
            <a:avLst/>
          </a:prstGeom>
        </p:spPr>
      </p:pic>
    </p:spTree>
    <p:extLst>
      <p:ext uri="{BB962C8B-B14F-4D97-AF65-F5344CB8AC3E}">
        <p14:creationId xmlns:p14="http://schemas.microsoft.com/office/powerpoint/2010/main" val="1338164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4AA28F-CE70-4927-981F-9249B2F0F65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54D324F-BCDF-42BC-A176-60F7CE290759}"/>
              </a:ext>
            </a:extLst>
          </p:cNvPr>
          <p:cNvSpPr>
            <a:spLocks noGrp="1"/>
          </p:cNvSpPr>
          <p:nvPr>
            <p:ph idx="1"/>
          </p:nvPr>
        </p:nvSpPr>
        <p:spPr/>
        <p:txBody>
          <a:bodyPr/>
          <a:lstStyle/>
          <a:p>
            <a:endParaRPr lang="en-US" dirty="0"/>
          </a:p>
        </p:txBody>
      </p:sp>
      <p:pic>
        <p:nvPicPr>
          <p:cNvPr id="4" name="Picture 3">
            <a:extLst>
              <a:ext uri="{FF2B5EF4-FFF2-40B4-BE49-F238E27FC236}">
                <a16:creationId xmlns:a16="http://schemas.microsoft.com/office/drawing/2014/main" id="{40132FA3-76C4-4B5F-A606-F2DE1F6B15AB}"/>
              </a:ext>
            </a:extLst>
          </p:cNvPr>
          <p:cNvPicPr>
            <a:picLocks noChangeAspect="1"/>
          </p:cNvPicPr>
          <p:nvPr/>
        </p:nvPicPr>
        <p:blipFill rotWithShape="1">
          <a:blip r:embed="rId2"/>
          <a:srcRect r="56566"/>
          <a:stretch/>
        </p:blipFill>
        <p:spPr>
          <a:xfrm>
            <a:off x="4280887" y="271537"/>
            <a:ext cx="3844386" cy="5091511"/>
          </a:xfrm>
          <a:prstGeom prst="rect">
            <a:avLst/>
          </a:prstGeom>
          <a:ln>
            <a:noFill/>
          </a:ln>
          <a:effectLst>
            <a:outerShdw blurRad="292100" dist="139700" dir="2700000" algn="tl" rotWithShape="0">
              <a:srgbClr val="333333">
                <a:alpha val="65000"/>
              </a:srgbClr>
            </a:outerShdw>
          </a:effectLst>
        </p:spPr>
      </p:pic>
      <p:pic>
        <p:nvPicPr>
          <p:cNvPr id="5" name="Picture 4">
            <a:extLst>
              <a:ext uri="{FF2B5EF4-FFF2-40B4-BE49-F238E27FC236}">
                <a16:creationId xmlns:a16="http://schemas.microsoft.com/office/drawing/2014/main" id="{EFF396D4-3C80-4169-BF83-8D9E0B8B3538}"/>
              </a:ext>
            </a:extLst>
          </p:cNvPr>
          <p:cNvPicPr>
            <a:picLocks noChangeAspect="1"/>
          </p:cNvPicPr>
          <p:nvPr/>
        </p:nvPicPr>
        <p:blipFill>
          <a:blip r:embed="rId3"/>
          <a:stretch>
            <a:fillRect/>
          </a:stretch>
        </p:blipFill>
        <p:spPr>
          <a:xfrm>
            <a:off x="3869711" y="5589500"/>
            <a:ext cx="4966829" cy="94786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252615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E39D7E9-96BA-4475-A3E4-E0AA68B98D94}"/>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A43EF1D1-0D39-41E8-B181-84815D8CEFBE}"/>
              </a:ext>
            </a:extLst>
          </p:cNvPr>
          <p:cNvPicPr>
            <a:picLocks noChangeAspect="1"/>
          </p:cNvPicPr>
          <p:nvPr/>
        </p:nvPicPr>
        <p:blipFill>
          <a:blip r:embed="rId2"/>
          <a:stretch>
            <a:fillRect/>
          </a:stretch>
        </p:blipFill>
        <p:spPr>
          <a:xfrm>
            <a:off x="431229" y="663532"/>
            <a:ext cx="9120254" cy="5829343"/>
          </a:xfrm>
          <a:prstGeom prst="rect">
            <a:avLst/>
          </a:prstGeom>
          <a:ln>
            <a:noFill/>
          </a:ln>
          <a:effectLst>
            <a:outerShdw blurRad="292100" dist="139700" dir="2700000" algn="tl" rotWithShape="0">
              <a:srgbClr val="333333">
                <a:alpha val="65000"/>
              </a:srgbClr>
            </a:outerShdw>
          </a:effectLst>
        </p:spPr>
      </p:pic>
      <p:pic>
        <p:nvPicPr>
          <p:cNvPr id="4" name="Picture 3">
            <a:extLst>
              <a:ext uri="{FF2B5EF4-FFF2-40B4-BE49-F238E27FC236}">
                <a16:creationId xmlns:a16="http://schemas.microsoft.com/office/drawing/2014/main" id="{99BD54A4-EF7B-408B-A5CA-CEBE4D51BF0E}"/>
              </a:ext>
            </a:extLst>
          </p:cNvPr>
          <p:cNvPicPr>
            <a:picLocks noChangeAspect="1"/>
          </p:cNvPicPr>
          <p:nvPr/>
        </p:nvPicPr>
        <p:blipFill>
          <a:blip r:embed="rId3"/>
          <a:stretch>
            <a:fillRect/>
          </a:stretch>
        </p:blipFill>
        <p:spPr>
          <a:xfrm>
            <a:off x="3898239" y="1825625"/>
            <a:ext cx="8112210" cy="4707011"/>
          </a:xfrm>
          <a:prstGeom prst="rect">
            <a:avLst/>
          </a:prstGeom>
          <a:ln>
            <a:noFill/>
          </a:ln>
          <a:effectLst>
            <a:outerShdw blurRad="292100" dist="139700" dir="2700000" algn="tl" rotWithShape="0">
              <a:srgbClr val="333333">
                <a:alpha val="65000"/>
              </a:srgbClr>
            </a:outerShdw>
          </a:effectLst>
        </p:spPr>
      </p:pic>
      <p:pic>
        <p:nvPicPr>
          <p:cNvPr id="6" name="Picture 5">
            <a:extLst>
              <a:ext uri="{FF2B5EF4-FFF2-40B4-BE49-F238E27FC236}">
                <a16:creationId xmlns:a16="http://schemas.microsoft.com/office/drawing/2014/main" id="{8C368C7B-367A-4AFF-ADEC-455C015975B7}"/>
              </a:ext>
            </a:extLst>
          </p:cNvPr>
          <p:cNvPicPr>
            <a:picLocks noChangeAspect="1"/>
          </p:cNvPicPr>
          <p:nvPr/>
        </p:nvPicPr>
        <p:blipFill>
          <a:blip r:embed="rId4"/>
          <a:stretch>
            <a:fillRect/>
          </a:stretch>
        </p:blipFill>
        <p:spPr>
          <a:xfrm>
            <a:off x="6696346" y="209254"/>
            <a:ext cx="5394882" cy="1159278"/>
          </a:xfrm>
          <a:prstGeom prst="rect">
            <a:avLst/>
          </a:prstGeom>
          <a:ln>
            <a:noFill/>
          </a:ln>
          <a:effectLst>
            <a:outerShdw blurRad="292100" dist="139700" dir="2700000" algn="tl" rotWithShape="0">
              <a:srgbClr val="333333">
                <a:alpha val="65000"/>
              </a:srgbClr>
            </a:outerShdw>
          </a:effectLst>
        </p:spPr>
      </p:pic>
      <p:pic>
        <p:nvPicPr>
          <p:cNvPr id="7" name="Picture 6">
            <a:extLst>
              <a:ext uri="{FF2B5EF4-FFF2-40B4-BE49-F238E27FC236}">
                <a16:creationId xmlns:a16="http://schemas.microsoft.com/office/drawing/2014/main" id="{93F8994D-8098-4C70-A4B9-98BE420AD1F7}"/>
              </a:ext>
            </a:extLst>
          </p:cNvPr>
          <p:cNvPicPr>
            <a:picLocks noChangeAspect="1"/>
          </p:cNvPicPr>
          <p:nvPr/>
        </p:nvPicPr>
        <p:blipFill>
          <a:blip r:embed="rId5"/>
          <a:stretch>
            <a:fillRect/>
          </a:stretch>
        </p:blipFill>
        <p:spPr>
          <a:xfrm>
            <a:off x="7998881" y="1223304"/>
            <a:ext cx="4092347" cy="49329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88314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Aleo"/>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280</TotalTime>
  <Words>139</Words>
  <Application>Microsoft Office PowerPoint</Application>
  <PresentationFormat>Widescreen</PresentationFormat>
  <Paragraphs>14</Paragraphs>
  <Slides>13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Aleo</vt:lpstr>
      <vt:lpstr>Arial</vt:lpstr>
      <vt:lpstr>Office Theme</vt:lpstr>
      <vt:lpstr>Attention</vt:lpstr>
      <vt:lpstr>PowerPoint Presentation</vt:lpstr>
      <vt:lpstr>PowerPoint Presentation</vt:lpstr>
      <vt:lpstr>PowerPoint Presentation</vt:lpstr>
      <vt:lpstr>PowerPoint Presentation</vt:lpstr>
      <vt:lpstr>Motivation</vt:lpstr>
      <vt:lpstr>PowerPoint Presentation</vt:lpstr>
      <vt:lpstr>PowerPoint Presentation</vt:lpstr>
      <vt:lpstr>PowerPoint Presentation</vt:lpstr>
      <vt:lpstr>PowerPoint Presentation</vt:lpstr>
      <vt:lpstr>PowerPoint Presentation</vt:lpstr>
      <vt:lpstr>Positional Encoding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Attention</dc:title>
  <dc:creator>Rachel Thomas</dc:creator>
  <cp:lastModifiedBy>Rachel Thomas</cp:lastModifiedBy>
  <cp:revision>21</cp:revision>
  <dcterms:created xsi:type="dcterms:W3CDTF">2019-06-19T20:35:30Z</dcterms:created>
  <dcterms:modified xsi:type="dcterms:W3CDTF">2019-06-20T01:22:31Z</dcterms:modified>
</cp:coreProperties>
</file>