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50" d="100"/>
          <a:sy n="150" d="100"/>
        </p:scale>
        <p:origin x="-12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3244C-EDD0-5A45-BD3A-8A7F3AAB657E}" type="datetimeFigureOut">
              <a:rPr lang="en-US" smtClean="0"/>
              <a:t>1/3/14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FA568-3803-3C4E-AB20-9536E9398F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3244C-EDD0-5A45-BD3A-8A7F3AAB657E}" type="datetimeFigureOut">
              <a:rPr lang="en-US" smtClean="0"/>
              <a:t>1/3/14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FA568-3803-3C4E-AB20-9536E9398F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3244C-EDD0-5A45-BD3A-8A7F3AAB657E}" type="datetimeFigureOut">
              <a:rPr lang="en-US" smtClean="0"/>
              <a:t>1/3/14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FA568-3803-3C4E-AB20-9536E9398F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3244C-EDD0-5A45-BD3A-8A7F3AAB657E}" type="datetimeFigureOut">
              <a:rPr lang="en-US" smtClean="0"/>
              <a:t>1/3/14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FA568-3803-3C4E-AB20-9536E9398F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3244C-EDD0-5A45-BD3A-8A7F3AAB657E}" type="datetimeFigureOut">
              <a:rPr lang="en-US" smtClean="0"/>
              <a:t>1/3/14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FA568-3803-3C4E-AB20-9536E9398F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3244C-EDD0-5A45-BD3A-8A7F3AAB657E}" type="datetimeFigureOut">
              <a:rPr lang="en-US" smtClean="0"/>
              <a:t>1/3/14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FA568-3803-3C4E-AB20-9536E9398F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3244C-EDD0-5A45-BD3A-8A7F3AAB657E}" type="datetimeFigureOut">
              <a:rPr lang="en-US" smtClean="0"/>
              <a:t>1/3/14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FA568-3803-3C4E-AB20-9536E9398F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3244C-EDD0-5A45-BD3A-8A7F3AAB657E}" type="datetimeFigureOut">
              <a:rPr lang="en-US" smtClean="0"/>
              <a:t>1/3/14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FA568-3803-3C4E-AB20-9536E9398F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3244C-EDD0-5A45-BD3A-8A7F3AAB657E}" type="datetimeFigureOut">
              <a:rPr lang="en-US" smtClean="0"/>
              <a:t>1/3/14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FA568-3803-3C4E-AB20-9536E9398F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3244C-EDD0-5A45-BD3A-8A7F3AAB657E}" type="datetimeFigureOut">
              <a:rPr lang="en-US" smtClean="0"/>
              <a:t>1/3/14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FA568-3803-3C4E-AB20-9536E9398F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3244C-EDD0-5A45-BD3A-8A7F3AAB657E}" type="datetimeFigureOut">
              <a:rPr lang="en-US" smtClean="0"/>
              <a:t>1/3/14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FA568-3803-3C4E-AB20-9536E9398F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3244C-EDD0-5A45-BD3A-8A7F3AAB657E}" type="datetimeFigureOut">
              <a:rPr lang="en-US" smtClean="0"/>
              <a:t>1/3/14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AFA568-3803-3C4E-AB20-9536E9398FB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Test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Test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Gray Watson</dc:creator>
  <cp:lastModifiedBy>Gray Watson</cp:lastModifiedBy>
  <cp:revision>1</cp:revision>
  <dcterms:created xsi:type="dcterms:W3CDTF">2014-01-03T23:58:46Z</dcterms:created>
  <dcterms:modified xsi:type="dcterms:W3CDTF">2014-01-03T23:58:55Z</dcterms:modified>
</cp:coreProperties>
</file>