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notesMasterIdLst>
    <p:notesMasterId r:id="rId12"/>
  </p:notesMasterIdLst>
  <p:handoutMasterIdLst>
    <p:handoutMasterId r:id="rId13"/>
  </p:handoutMasterIdLst>
  <p:sldIdLst>
    <p:sldId id="398" r:id="rId2"/>
    <p:sldId id="588" r:id="rId3"/>
    <p:sldId id="635" r:id="rId4"/>
    <p:sldId id="636" r:id="rId5"/>
    <p:sldId id="637" r:id="rId6"/>
    <p:sldId id="638" r:id="rId7"/>
    <p:sldId id="639" r:id="rId8"/>
    <p:sldId id="640" r:id="rId9"/>
    <p:sldId id="641" r:id="rId10"/>
    <p:sldId id="634" r:id="rId11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44" userDrawn="1">
          <p15:clr>
            <a:srgbClr val="A4A3A4"/>
          </p15:clr>
        </p15:guide>
        <p15:guide id="2" pos="76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1C9D5"/>
    <a:srgbClr val="272E3A"/>
    <a:srgbClr val="E6E9EE"/>
    <a:srgbClr val="4D5B73"/>
    <a:srgbClr val="000000"/>
    <a:srgbClr val="E7C8B1"/>
    <a:srgbClr val="A178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9" autoAdjust="0"/>
  </p:normalViewPr>
  <p:slideViewPr>
    <p:cSldViewPr snapToGrid="0">
      <p:cViewPr>
        <p:scale>
          <a:sx n="20" d="100"/>
          <a:sy n="20" d="100"/>
        </p:scale>
        <p:origin x="-1998" y="-774"/>
      </p:cViewPr>
      <p:guideLst>
        <p:guide orient="horz" pos="4344"/>
        <p:guide pos="76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12888"/>
    </p:cViewPr>
  </p:sorterViewPr>
  <p:notesViewPr>
    <p:cSldViewPr snapToGrid="0">
      <p:cViewPr varScale="1">
        <p:scale>
          <a:sx n="70" d="100"/>
          <a:sy n="70" d="100"/>
        </p:scale>
        <p:origin x="-3282" y="-90"/>
      </p:cViewPr>
      <p:guideLst>
        <p:guide orient="horz" pos="2880"/>
        <p:guide pos="2160"/>
      </p:guideLst>
    </p:cSldViewPr>
  </p:notesViewPr>
  <p:gridSpacing cx="228600" cy="228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1252E-C2F1-41E6-859A-D6EAF2FA475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2FD656-7A63-4A86-9E58-5139B56CB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4791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8E4EF3-7FAC-4AF9-AF98-E30F6AD30461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02A053-9E28-4D4C-B446-3C2814735B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564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102AE05-6D17-458D-8465-B3FC5393C77D}"/>
              </a:ext>
            </a:extLst>
          </p:cNvPr>
          <p:cNvSpPr/>
          <p:nvPr userDrawn="1"/>
        </p:nvSpPr>
        <p:spPr>
          <a:xfrm>
            <a:off x="0" y="0"/>
            <a:ext cx="24387175" cy="13716000"/>
          </a:xfrm>
          <a:prstGeom prst="rect">
            <a:avLst/>
          </a:prstGeom>
          <a:gradFill>
            <a:gsLst>
              <a:gs pos="0">
                <a:schemeClr val="accent1">
                  <a:alpha val="58000"/>
                </a:schemeClr>
              </a:gs>
              <a:gs pos="100000">
                <a:schemeClr val="tx2">
                  <a:lumMod val="100000"/>
                  <a:alpha val="67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3EEC57E5-E254-45F1-8F50-68D3E3B4902F}"/>
              </a:ext>
            </a:extLst>
          </p:cNvPr>
          <p:cNvSpPr txBox="1">
            <a:spLocks/>
          </p:cNvSpPr>
          <p:nvPr userDrawn="1"/>
        </p:nvSpPr>
        <p:spPr>
          <a:xfrm>
            <a:off x="1244015" y="12860498"/>
            <a:ext cx="247493" cy="582761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2000" smtClean="0">
                <a:solidFill>
                  <a:srgbClr val="FFFFFF"/>
                </a:solidFill>
              </a:rPr>
              <a:pPr algn="ctr"/>
              <a:t>‹#›</a:t>
            </a:fld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D4E92A23-A1C6-4571-9DF4-49EAA72A442E}"/>
              </a:ext>
            </a:extLst>
          </p:cNvPr>
          <p:cNvSpPr/>
          <p:nvPr userDrawn="1"/>
        </p:nvSpPr>
        <p:spPr>
          <a:xfrm>
            <a:off x="1072028" y="12856161"/>
            <a:ext cx="591468" cy="591468"/>
          </a:xfrm>
          <a:prstGeom prst="ellipse">
            <a:avLst/>
          </a:prstGeom>
          <a:noFill/>
          <a:ln w="63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CC15EBE6-FAEA-4EB3-A723-088E4D2FADC4}"/>
              </a:ext>
            </a:extLst>
          </p:cNvPr>
          <p:cNvSpPr/>
          <p:nvPr userDrawn="1"/>
        </p:nvSpPr>
        <p:spPr>
          <a:xfrm>
            <a:off x="297699" y="12856161"/>
            <a:ext cx="591468" cy="591468"/>
          </a:xfrm>
          <a:prstGeom prst="ellipse">
            <a:avLst/>
          </a:prstGeom>
          <a:noFill/>
          <a:ln w="63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xmlns="" id="{79C3FC98-5797-49A1-AC8F-88233A617140}"/>
              </a:ext>
            </a:extLst>
          </p:cNvPr>
          <p:cNvSpPr/>
          <p:nvPr userDrawn="1"/>
        </p:nvSpPr>
        <p:spPr>
          <a:xfrm rot="2700000">
            <a:off x="554840" y="13071912"/>
            <a:ext cx="159968" cy="159968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30626E1C-4BCC-495F-9763-6C99572ACF14}"/>
              </a:ext>
            </a:extLst>
          </p:cNvPr>
          <p:cNvSpPr/>
          <p:nvPr userDrawn="1"/>
        </p:nvSpPr>
        <p:spPr>
          <a:xfrm rot="10800000">
            <a:off x="1846356" y="12856161"/>
            <a:ext cx="591468" cy="591468"/>
          </a:xfrm>
          <a:prstGeom prst="ellipse">
            <a:avLst/>
          </a:prstGeom>
          <a:noFill/>
          <a:ln w="63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xmlns="" id="{6B04E42F-1D42-448A-9518-02B6614D0AB3}"/>
              </a:ext>
            </a:extLst>
          </p:cNvPr>
          <p:cNvSpPr/>
          <p:nvPr userDrawn="1"/>
        </p:nvSpPr>
        <p:spPr>
          <a:xfrm rot="13500000">
            <a:off x="2020714" y="13071912"/>
            <a:ext cx="159968" cy="159968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595136F5-C351-4C68-8D8D-FA42FA2D2F48}"/>
              </a:ext>
            </a:extLst>
          </p:cNvPr>
          <p:cNvSpPr txBox="1"/>
          <p:nvPr userDrawn="1"/>
        </p:nvSpPr>
        <p:spPr>
          <a:xfrm>
            <a:off x="17061943" y="12958790"/>
            <a:ext cx="4307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FFFF"/>
                </a:solidFill>
              </a:rPr>
              <a:t>MASSIVE X presentation to DesignTuts team</a:t>
            </a: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xmlns="" id="{4013BE43-DB0B-4CA2-9DC9-736A434BE08B}"/>
              </a:ext>
            </a:extLst>
          </p:cNvPr>
          <p:cNvSpPr>
            <a:spLocks/>
          </p:cNvSpPr>
          <p:nvPr userDrawn="1"/>
        </p:nvSpPr>
        <p:spPr bwMode="auto">
          <a:xfrm>
            <a:off x="22134462" y="12998775"/>
            <a:ext cx="113773" cy="244458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xmlns="" id="{CBF5838F-36B4-4D11-A275-6C754138367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2839029" y="12993577"/>
            <a:ext cx="252294" cy="242147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xmlns="" id="{C6129907-6C9D-4CE1-94E2-086EB885166A}"/>
              </a:ext>
            </a:extLst>
          </p:cNvPr>
          <p:cNvSpPr>
            <a:spLocks/>
          </p:cNvSpPr>
          <p:nvPr userDrawn="1"/>
        </p:nvSpPr>
        <p:spPr bwMode="auto">
          <a:xfrm>
            <a:off x="23602442" y="13015573"/>
            <a:ext cx="273127" cy="223096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205145A7-B211-4BDD-849A-18020779A9A7}"/>
              </a:ext>
            </a:extLst>
          </p:cNvPr>
          <p:cNvSpPr/>
          <p:nvPr userDrawn="1"/>
        </p:nvSpPr>
        <p:spPr>
          <a:xfrm>
            <a:off x="22669631" y="12821873"/>
            <a:ext cx="591086" cy="591086"/>
          </a:xfrm>
          <a:prstGeom prst="ellipse">
            <a:avLst/>
          </a:prstGeom>
          <a:noFill/>
          <a:ln w="63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67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FE483F2A-CFC9-4771-A4F8-B0D9042F29C2}"/>
              </a:ext>
            </a:extLst>
          </p:cNvPr>
          <p:cNvSpPr/>
          <p:nvPr userDrawn="1"/>
        </p:nvSpPr>
        <p:spPr>
          <a:xfrm>
            <a:off x="21895803" y="12821873"/>
            <a:ext cx="591086" cy="591086"/>
          </a:xfrm>
          <a:prstGeom prst="ellipse">
            <a:avLst/>
          </a:prstGeom>
          <a:noFill/>
          <a:ln w="63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67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DA2DA5D3-A673-4D9E-A8C2-A8CC1F8EC852}"/>
              </a:ext>
            </a:extLst>
          </p:cNvPr>
          <p:cNvSpPr/>
          <p:nvPr userDrawn="1"/>
        </p:nvSpPr>
        <p:spPr>
          <a:xfrm rot="10800000">
            <a:off x="23443459" y="12821873"/>
            <a:ext cx="591086" cy="591086"/>
          </a:xfrm>
          <a:prstGeom prst="ellipse">
            <a:avLst/>
          </a:prstGeom>
          <a:noFill/>
          <a:ln w="63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67"/>
          </a:p>
        </p:txBody>
      </p:sp>
      <p:sp>
        <p:nvSpPr>
          <p:cNvPr id="27" name="Action Button: Forward or Next 2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892530B6-DE36-42CA-8BC5-A4446A99996A}"/>
              </a:ext>
            </a:extLst>
          </p:cNvPr>
          <p:cNvSpPr/>
          <p:nvPr userDrawn="1"/>
        </p:nvSpPr>
        <p:spPr>
          <a:xfrm>
            <a:off x="1798055" y="12800160"/>
            <a:ext cx="714192" cy="714192"/>
          </a:xfrm>
          <a:prstGeom prst="actionButtonForwardNex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8" name="Action Button: Back or Previous 2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xmlns="" id="{F6D60969-4BA4-43C5-A057-E69673CC813B}"/>
              </a:ext>
            </a:extLst>
          </p:cNvPr>
          <p:cNvSpPr/>
          <p:nvPr userDrawn="1"/>
        </p:nvSpPr>
        <p:spPr>
          <a:xfrm>
            <a:off x="241069" y="12786360"/>
            <a:ext cx="714192" cy="714192"/>
          </a:xfrm>
          <a:prstGeom prst="actionButtonBackPrevious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891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Morph-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-3255195" y="3271046"/>
            <a:ext cx="5909168" cy="717346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2731430" y="3271047"/>
            <a:ext cx="5909168" cy="717346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24387175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30296344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36205513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58190965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Morph-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2502830" y="3271046"/>
            <a:ext cx="5909168" cy="717346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24387175" y="3271047"/>
            <a:ext cx="5909168" cy="717346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30296343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36205512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42114681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7312567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B11D6E6F-1A6B-45CF-B9D7-D9761B246E4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5699797" y="3423139"/>
            <a:ext cx="5720861" cy="7127631"/>
          </a:xfrm>
          <a:custGeom>
            <a:avLst/>
            <a:gdLst>
              <a:gd name="connsiteX0" fmla="*/ 0 w 5720861"/>
              <a:gd name="connsiteY0" fmla="*/ 0 h 7127631"/>
              <a:gd name="connsiteX1" fmla="*/ 5720861 w 5720861"/>
              <a:gd name="connsiteY1" fmla="*/ 0 h 7127631"/>
              <a:gd name="connsiteX2" fmla="*/ 5720861 w 5720861"/>
              <a:gd name="connsiteY2" fmla="*/ 7127631 h 7127631"/>
              <a:gd name="connsiteX3" fmla="*/ 0 w 5720861"/>
              <a:gd name="connsiteY3" fmla="*/ 7127631 h 71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0861" h="7127631">
                <a:moveTo>
                  <a:pt x="0" y="0"/>
                </a:moveTo>
                <a:lnTo>
                  <a:pt x="5720861" y="0"/>
                </a:lnTo>
                <a:lnTo>
                  <a:pt x="5720861" y="7127631"/>
                </a:lnTo>
                <a:lnTo>
                  <a:pt x="0" y="7127631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41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F73DD1C2-C46F-4111-8691-AF13BE6E39C6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12183524" y="3983089"/>
            <a:ext cx="5720861" cy="7127631"/>
          </a:xfrm>
          <a:custGeom>
            <a:avLst/>
            <a:gdLst>
              <a:gd name="connsiteX0" fmla="*/ 0 w 5720861"/>
              <a:gd name="connsiteY0" fmla="*/ 0 h 7127631"/>
              <a:gd name="connsiteX1" fmla="*/ 5720861 w 5720861"/>
              <a:gd name="connsiteY1" fmla="*/ 0 h 7127631"/>
              <a:gd name="connsiteX2" fmla="*/ 5720861 w 5720861"/>
              <a:gd name="connsiteY2" fmla="*/ 7127631 h 7127631"/>
              <a:gd name="connsiteX3" fmla="*/ 0 w 5720861"/>
              <a:gd name="connsiteY3" fmla="*/ 7127631 h 71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0861" h="7127631">
                <a:moveTo>
                  <a:pt x="0" y="0"/>
                </a:moveTo>
                <a:lnTo>
                  <a:pt x="5720861" y="0"/>
                </a:lnTo>
                <a:lnTo>
                  <a:pt x="5720861" y="7127631"/>
                </a:lnTo>
                <a:lnTo>
                  <a:pt x="0" y="7127631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B11D6E6F-1A6B-45CF-B9D7-D9761B246E4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26942" y="3983089"/>
            <a:ext cx="5720861" cy="7127631"/>
          </a:xfrm>
          <a:custGeom>
            <a:avLst/>
            <a:gdLst>
              <a:gd name="connsiteX0" fmla="*/ 0 w 5720861"/>
              <a:gd name="connsiteY0" fmla="*/ 0 h 7127631"/>
              <a:gd name="connsiteX1" fmla="*/ 5720861 w 5720861"/>
              <a:gd name="connsiteY1" fmla="*/ 0 h 7127631"/>
              <a:gd name="connsiteX2" fmla="*/ 5720861 w 5720861"/>
              <a:gd name="connsiteY2" fmla="*/ 7127631 h 7127631"/>
              <a:gd name="connsiteX3" fmla="*/ 0 w 5720861"/>
              <a:gd name="connsiteY3" fmla="*/ 7127631 h 71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0861" h="7127631">
                <a:moveTo>
                  <a:pt x="0" y="0"/>
                </a:moveTo>
                <a:lnTo>
                  <a:pt x="5720861" y="0"/>
                </a:lnTo>
                <a:lnTo>
                  <a:pt x="5720861" y="7127631"/>
                </a:lnTo>
                <a:lnTo>
                  <a:pt x="0" y="7127631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904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9268464A-15E7-4D9B-AD60-34512335592F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2765468" y="3979282"/>
            <a:ext cx="5144364" cy="7083816"/>
          </a:xfrm>
          <a:custGeom>
            <a:avLst/>
            <a:gdLst>
              <a:gd name="connsiteX0" fmla="*/ 0 w 5144364"/>
              <a:gd name="connsiteY0" fmla="*/ 0 h 7083816"/>
              <a:gd name="connsiteX1" fmla="*/ 5144364 w 5144364"/>
              <a:gd name="connsiteY1" fmla="*/ 0 h 7083816"/>
              <a:gd name="connsiteX2" fmla="*/ 5144364 w 5144364"/>
              <a:gd name="connsiteY2" fmla="*/ 7083816 h 7083816"/>
              <a:gd name="connsiteX3" fmla="*/ 0 w 5144364"/>
              <a:gd name="connsiteY3" fmla="*/ 7083816 h 708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364" h="7083816">
                <a:moveTo>
                  <a:pt x="0" y="0"/>
                </a:moveTo>
                <a:lnTo>
                  <a:pt x="5144364" y="0"/>
                </a:lnTo>
                <a:lnTo>
                  <a:pt x="5144364" y="7083816"/>
                </a:lnTo>
                <a:lnTo>
                  <a:pt x="0" y="7083816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46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4586C5A2-21C0-4124-8346-6F4224A77D4D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3119805" y="3442446"/>
            <a:ext cx="5889724" cy="3281082"/>
          </a:xfrm>
          <a:custGeom>
            <a:avLst/>
            <a:gdLst>
              <a:gd name="connsiteX0" fmla="*/ 0 w 5889724"/>
              <a:gd name="connsiteY0" fmla="*/ 0 h 3281082"/>
              <a:gd name="connsiteX1" fmla="*/ 5889724 w 5889724"/>
              <a:gd name="connsiteY1" fmla="*/ 0 h 3281082"/>
              <a:gd name="connsiteX2" fmla="*/ 5889724 w 5889724"/>
              <a:gd name="connsiteY2" fmla="*/ 3281082 h 3281082"/>
              <a:gd name="connsiteX3" fmla="*/ 4598808 w 5889724"/>
              <a:gd name="connsiteY3" fmla="*/ 3281082 h 3281082"/>
              <a:gd name="connsiteX4" fmla="*/ 726142 w 5889724"/>
              <a:gd name="connsiteY4" fmla="*/ 3281082 h 3281082"/>
              <a:gd name="connsiteX5" fmla="*/ 0 w 5889724"/>
              <a:gd name="connsiteY5" fmla="*/ 3281082 h 328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9724" h="3281082">
                <a:moveTo>
                  <a:pt x="0" y="0"/>
                </a:moveTo>
                <a:lnTo>
                  <a:pt x="5889724" y="0"/>
                </a:lnTo>
                <a:lnTo>
                  <a:pt x="5889724" y="3281082"/>
                </a:lnTo>
                <a:lnTo>
                  <a:pt x="4598808" y="3281082"/>
                </a:lnTo>
                <a:lnTo>
                  <a:pt x="726142" y="3281082"/>
                </a:lnTo>
                <a:lnTo>
                  <a:pt x="0" y="328108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227DA8D-2981-4111-A228-A72FCA3F970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9700958" y="3442446"/>
            <a:ext cx="5889724" cy="3281082"/>
          </a:xfrm>
          <a:custGeom>
            <a:avLst/>
            <a:gdLst>
              <a:gd name="connsiteX0" fmla="*/ 0 w 5889724"/>
              <a:gd name="connsiteY0" fmla="*/ 0 h 3281082"/>
              <a:gd name="connsiteX1" fmla="*/ 5889724 w 5889724"/>
              <a:gd name="connsiteY1" fmla="*/ 0 h 3281082"/>
              <a:gd name="connsiteX2" fmla="*/ 5889724 w 5889724"/>
              <a:gd name="connsiteY2" fmla="*/ 3281082 h 3281082"/>
              <a:gd name="connsiteX3" fmla="*/ 0 w 5889724"/>
              <a:gd name="connsiteY3" fmla="*/ 3281082 h 328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724" h="3281082">
                <a:moveTo>
                  <a:pt x="0" y="0"/>
                </a:moveTo>
                <a:lnTo>
                  <a:pt x="5889724" y="0"/>
                </a:lnTo>
                <a:lnTo>
                  <a:pt x="5889724" y="3281082"/>
                </a:lnTo>
                <a:lnTo>
                  <a:pt x="0" y="328108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656C2B7F-79ED-47F6-8F62-450E015B464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6282113" y="3442446"/>
            <a:ext cx="5889723" cy="3281082"/>
          </a:xfrm>
          <a:custGeom>
            <a:avLst/>
            <a:gdLst>
              <a:gd name="connsiteX0" fmla="*/ 0 w 5889723"/>
              <a:gd name="connsiteY0" fmla="*/ 0 h 3281082"/>
              <a:gd name="connsiteX1" fmla="*/ 5889723 w 5889723"/>
              <a:gd name="connsiteY1" fmla="*/ 0 h 3281082"/>
              <a:gd name="connsiteX2" fmla="*/ 5889723 w 5889723"/>
              <a:gd name="connsiteY2" fmla="*/ 3281082 h 3281082"/>
              <a:gd name="connsiteX3" fmla="*/ 0 w 5889723"/>
              <a:gd name="connsiteY3" fmla="*/ 3281082 h 328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723" h="3281082">
                <a:moveTo>
                  <a:pt x="0" y="0"/>
                </a:moveTo>
                <a:lnTo>
                  <a:pt x="5889723" y="0"/>
                </a:lnTo>
                <a:lnTo>
                  <a:pt x="5889723" y="3281082"/>
                </a:lnTo>
                <a:lnTo>
                  <a:pt x="0" y="328108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2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D3D70656-C88E-47A8-AF4E-6796ABD0376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672376" y="2962656"/>
            <a:ext cx="4449620" cy="3760873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2C696FB3-7798-452D-A70D-9F9025FD10F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5320576" y="2962656"/>
            <a:ext cx="4449620" cy="3760873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20011766-26D5-4106-9378-06DEFFB04B6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9968776" y="2962656"/>
            <a:ext cx="4449620" cy="3760873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xmlns="" id="{AEA1BFBE-A9BC-46DF-B192-ABC87F485ECD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4616977" y="2962656"/>
            <a:ext cx="4449619" cy="3760873"/>
          </a:xfrm>
          <a:custGeom>
            <a:avLst/>
            <a:gdLst>
              <a:gd name="connsiteX0" fmla="*/ 0 w 4449619"/>
              <a:gd name="connsiteY0" fmla="*/ 0 h 3760873"/>
              <a:gd name="connsiteX1" fmla="*/ 4449619 w 4449619"/>
              <a:gd name="connsiteY1" fmla="*/ 0 h 3760873"/>
              <a:gd name="connsiteX2" fmla="*/ 4449619 w 4449619"/>
              <a:gd name="connsiteY2" fmla="*/ 3760873 h 3760873"/>
              <a:gd name="connsiteX3" fmla="*/ 0 w 4449619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19" h="3760873">
                <a:moveTo>
                  <a:pt x="0" y="0"/>
                </a:moveTo>
                <a:lnTo>
                  <a:pt x="4449619" y="0"/>
                </a:lnTo>
                <a:lnTo>
                  <a:pt x="4449619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xmlns="" id="{5B7D466C-A520-4902-99C4-B78E98A6E6CB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19265175" y="2962656"/>
            <a:ext cx="4449620" cy="3760873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7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xmlns="" id="{2DED6899-EE35-4C9F-85BC-2800893A7A0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2201861" y="382904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xmlns="" id="{C8CD014F-DCFE-440B-9C46-DE5E50FC1AC8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8859836" y="382904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xmlns="" id="{F25211DE-2900-41DB-94E0-DADC7578762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5517811" y="382904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xmlns="" id="{0051C6DB-32A3-4464-AE10-5633A7CE53C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2201861" y="6524624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xmlns="" id="{B30DC47F-8DF3-4F33-B1B6-FF730859D681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8859836" y="6524624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xmlns="" id="{8F4643DF-0111-4FA8-BE96-A6CE1DA67C8F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15517811" y="6524624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xmlns="" id="{095EDDFA-6EB5-48D5-94C9-9CC6B10491F1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2201861" y="922019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xmlns="" id="{97A33113-4109-4E55-A5EC-1DD0D9F09F4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8859836" y="922019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xmlns="" id="{C9EBD72A-C4D9-488C-8B28-C748536236DA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15517811" y="922019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4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xmlns="" id="{4BA24CCC-EDF0-4391-BDAD-5A1AC3C41ED2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026317" y="376427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xmlns="" id="{A8C50DEA-9D79-44F2-8F00-34CE2DFBB104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6684167" y="376427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xmlns="" id="{47C511FA-F714-464A-AC1B-9514AED5E82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2342017" y="376427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xmlns="" id="{9CD4A1BF-2AF8-4D45-921D-BCC41796000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7999867" y="376427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xmlns="" id="{610A3D6E-C358-439C-8B8A-28D7DA56AB33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1026317" y="690752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xmlns="" id="{B176FB6D-30B1-4A91-BF7B-E0B3AC30EFB6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6684167" y="690752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xmlns="" id="{F6FEED80-41F9-45B8-810F-A371D8C9E3AC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12342017" y="690752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xmlns="" id="{6D041EF4-D5CD-4126-B32F-5971C6FA721C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7999867" y="690752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xmlns="" id="{CEE5E17D-B267-4245-B058-59B9515089D4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1026317" y="1005077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xmlns="" id="{6CBC3CA6-B6A2-4EEB-9A63-B3A2ED1EA40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684167" y="1005077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xmlns="" id="{49975133-13E9-47E2-B89B-39D855512B99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12342017" y="1005077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xmlns="" id="{63CF676C-B8B6-4C40-91EF-D8B604B3000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7999867" y="10050779"/>
            <a:ext cx="1905000" cy="1905000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09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8D938956-B64C-4A69-AD96-2E304154F006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2932485" y="3334194"/>
            <a:ext cx="3656713" cy="3656713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E6B722B3-CFC5-45EA-9ED6-3E100F31BD14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12952785" y="3334194"/>
            <a:ext cx="3656713" cy="3656713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7B0BB8CC-07D9-47C2-A423-DA7944D73557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2932485" y="8210994"/>
            <a:ext cx="3656713" cy="3656713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09D065CD-90D1-4F95-954E-57604EA9B4A1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2952785" y="8210994"/>
            <a:ext cx="3656713" cy="3656713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4756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8D938956-B64C-4A69-AD96-2E304154F006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2932485" y="3334194"/>
            <a:ext cx="3656713" cy="3656713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7B0BB8CC-07D9-47C2-A423-DA7944D73557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2932485" y="8210994"/>
            <a:ext cx="3656713" cy="3656713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399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180FF5E0-9782-4262-8C8E-F25D5187B2A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863609" y="3523729"/>
            <a:ext cx="4966322" cy="6705600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70C477C-0616-4B25-AECC-C8579212EECC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7094820" y="3523729"/>
            <a:ext cx="4966322" cy="6705600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DF1CF97D-2FDA-4292-861E-0CA5A754E9C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2326031" y="3523729"/>
            <a:ext cx="4966322" cy="6705600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E34B1061-2D91-4253-9DCF-0987EC9BF35D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7557243" y="3523729"/>
            <a:ext cx="4966320" cy="6705600"/>
          </a:xfrm>
          <a:custGeom>
            <a:avLst/>
            <a:gdLst>
              <a:gd name="connsiteX0" fmla="*/ 0 w 4966320"/>
              <a:gd name="connsiteY0" fmla="*/ 0 h 6705600"/>
              <a:gd name="connsiteX1" fmla="*/ 4966320 w 4966320"/>
              <a:gd name="connsiteY1" fmla="*/ 0 h 6705600"/>
              <a:gd name="connsiteX2" fmla="*/ 4966320 w 4966320"/>
              <a:gd name="connsiteY2" fmla="*/ 6705600 h 6705600"/>
              <a:gd name="connsiteX3" fmla="*/ 0 w 4966320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0" h="6705600">
                <a:moveTo>
                  <a:pt x="0" y="0"/>
                </a:moveTo>
                <a:lnTo>
                  <a:pt x="4966320" y="0"/>
                </a:lnTo>
                <a:lnTo>
                  <a:pt x="4966320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180FF5E0-9782-4262-8C8E-F25D5187B2A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863609" y="3210365"/>
            <a:ext cx="4966322" cy="8925154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70C477C-0616-4B25-AECC-C8579212EECC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7094820" y="3210365"/>
            <a:ext cx="4966322" cy="8925154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DF1CF97D-2FDA-4292-861E-0CA5A754E9C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2326031" y="3210365"/>
            <a:ext cx="4966322" cy="8925154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E34B1061-2D91-4253-9DCF-0987EC9BF35D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7557243" y="3210365"/>
            <a:ext cx="4966320" cy="8925154"/>
          </a:xfrm>
          <a:custGeom>
            <a:avLst/>
            <a:gdLst>
              <a:gd name="connsiteX0" fmla="*/ 0 w 4966320"/>
              <a:gd name="connsiteY0" fmla="*/ 0 h 6705600"/>
              <a:gd name="connsiteX1" fmla="*/ 4966320 w 4966320"/>
              <a:gd name="connsiteY1" fmla="*/ 0 h 6705600"/>
              <a:gd name="connsiteX2" fmla="*/ 4966320 w 4966320"/>
              <a:gd name="connsiteY2" fmla="*/ 6705600 h 6705600"/>
              <a:gd name="connsiteX3" fmla="*/ 0 w 4966320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0" h="6705600">
                <a:moveTo>
                  <a:pt x="0" y="0"/>
                </a:moveTo>
                <a:lnTo>
                  <a:pt x="4966320" y="0"/>
                </a:lnTo>
                <a:lnTo>
                  <a:pt x="4966320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6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81000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81000" fill="hold" grpId="0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81000" fill="hold" grpId="0" nodeType="withEffect" p14:presetBounceEnd="4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81000" fill="hold" grpId="0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8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81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81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81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180FF5E0-9782-4262-8C8E-F25D5187B2A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4488822" y="3210365"/>
            <a:ext cx="4966322" cy="8925154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70C477C-0616-4B25-AECC-C8579212EECC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9720033" y="3210365"/>
            <a:ext cx="4966322" cy="8925154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DF1CF97D-2FDA-4292-861E-0CA5A754E9C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4951244" y="3210365"/>
            <a:ext cx="4966322" cy="8925154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22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8000" decel="6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38000" decel="6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38000" decel="6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  <p:extLst mod="1">
    <p:ext uri="{DCECCB84-F9BA-43D5-87BE-67443E8EF086}">
      <p15:sldGuideLst xmlns:p15="http://schemas.microsoft.com/office/powerpoint/2012/main" xmlns="">
        <p15:guide id="1" orient="horz" pos="4320" userDrawn="1">
          <p15:clr>
            <a:srgbClr val="FBAE40"/>
          </p15:clr>
        </p15:guide>
        <p15:guide id="2" pos="7681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180FF5E0-9782-4262-8C8E-F25D5187B2A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899215" y="2395424"/>
            <a:ext cx="4966322" cy="7797447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280F5ECF-FA0D-41F4-BED6-8DC0A0700432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7120144" y="2395424"/>
            <a:ext cx="4966322" cy="7797447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2DFE8DDD-E08B-487F-939D-C82BD1C71FD0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2341073" y="2395424"/>
            <a:ext cx="4966322" cy="7797447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6B6A14B1-5BD5-4CA2-86FC-A299F612707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7562002" y="2395424"/>
            <a:ext cx="4966322" cy="7797447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8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8000" decel="6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38000" decel="62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38000" decel="6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38000" decel="6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6" grpId="0" animBg="1"/>
      <p:bldP spid="7" grpId="0" animBg="1"/>
    </p:bldLst>
  </p:timing>
  <p:extLst mod="1">
    <p:ext uri="{DCECCB84-F9BA-43D5-87BE-67443E8EF086}">
      <p15:sldGuideLst xmlns:p15="http://schemas.microsoft.com/office/powerpoint/2012/main" xmlns="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D4B8AA38-6F73-4586-B483-53523EF1116E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373163" y="3657599"/>
            <a:ext cx="4697555" cy="2931460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35ECBCE-7512-4811-A88A-61113AE75F7A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7020927" y="3657599"/>
            <a:ext cx="4697555" cy="2931460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6A89E65B-19FF-4927-98A8-4E005823E96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2668691" y="3657599"/>
            <a:ext cx="4697556" cy="2931460"/>
          </a:xfrm>
          <a:custGeom>
            <a:avLst/>
            <a:gdLst>
              <a:gd name="connsiteX0" fmla="*/ 0 w 4697556"/>
              <a:gd name="connsiteY0" fmla="*/ 0 h 2931460"/>
              <a:gd name="connsiteX1" fmla="*/ 4697556 w 4697556"/>
              <a:gd name="connsiteY1" fmla="*/ 0 h 2931460"/>
              <a:gd name="connsiteX2" fmla="*/ 4697556 w 4697556"/>
              <a:gd name="connsiteY2" fmla="*/ 2931460 h 2931460"/>
              <a:gd name="connsiteX3" fmla="*/ 0 w 469755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6" h="2931460">
                <a:moveTo>
                  <a:pt x="0" y="0"/>
                </a:moveTo>
                <a:lnTo>
                  <a:pt x="4697556" y="0"/>
                </a:lnTo>
                <a:lnTo>
                  <a:pt x="4697556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FDCF3998-E81D-49D7-B078-F19837D4418B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8316455" y="3657599"/>
            <a:ext cx="4697556" cy="2931460"/>
          </a:xfrm>
          <a:custGeom>
            <a:avLst/>
            <a:gdLst>
              <a:gd name="connsiteX0" fmla="*/ 0 w 4697556"/>
              <a:gd name="connsiteY0" fmla="*/ 0 h 2931460"/>
              <a:gd name="connsiteX1" fmla="*/ 4697556 w 4697556"/>
              <a:gd name="connsiteY1" fmla="*/ 0 h 2931460"/>
              <a:gd name="connsiteX2" fmla="*/ 4697556 w 4697556"/>
              <a:gd name="connsiteY2" fmla="*/ 2931460 h 2931460"/>
              <a:gd name="connsiteX3" fmla="*/ 0 w 469755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6" h="2931460">
                <a:moveTo>
                  <a:pt x="0" y="0"/>
                </a:moveTo>
                <a:lnTo>
                  <a:pt x="4697556" y="0"/>
                </a:lnTo>
                <a:lnTo>
                  <a:pt x="4697556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882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D4B8AA38-6F73-4586-B483-53523EF1116E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3407966" y="4049043"/>
            <a:ext cx="5684042" cy="3547067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135ECBCE-7512-4811-A88A-61113AE75F7A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9324672" y="4049043"/>
            <a:ext cx="5684042" cy="3547067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6A89E65B-19FF-4927-98A8-4E005823E96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5241378" y="4049043"/>
            <a:ext cx="5684043" cy="3547067"/>
          </a:xfrm>
          <a:custGeom>
            <a:avLst/>
            <a:gdLst>
              <a:gd name="connsiteX0" fmla="*/ 0 w 4697556"/>
              <a:gd name="connsiteY0" fmla="*/ 0 h 2931460"/>
              <a:gd name="connsiteX1" fmla="*/ 4697556 w 4697556"/>
              <a:gd name="connsiteY1" fmla="*/ 0 h 2931460"/>
              <a:gd name="connsiteX2" fmla="*/ 4697556 w 4697556"/>
              <a:gd name="connsiteY2" fmla="*/ 2931460 h 2931460"/>
              <a:gd name="connsiteX3" fmla="*/ 0 w 469755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6" h="2931460">
                <a:moveTo>
                  <a:pt x="0" y="0"/>
                </a:moveTo>
                <a:lnTo>
                  <a:pt x="4697556" y="0"/>
                </a:lnTo>
                <a:lnTo>
                  <a:pt x="4697556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27419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4320" userDrawn="1">
          <p15:clr>
            <a:srgbClr val="FBAE40"/>
          </p15:clr>
        </p15:guide>
        <p15:guide id="2" pos="7681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4A78B9B9-87C2-4E94-A516-96CFADBE230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882587" y="2312893"/>
            <a:ext cx="5056094" cy="7568452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61909BFB-BB38-4018-AAEC-7D2EF2E710CF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7137493" y="2312893"/>
            <a:ext cx="5056094" cy="7568452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56481C08-79AF-4EEB-B132-E05B8BF1A281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2392399" y="2312893"/>
            <a:ext cx="5056094" cy="7568452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xmlns="" id="{3A7E1B70-4896-4420-9B1A-599688791894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7647305" y="2312893"/>
            <a:ext cx="5056094" cy="7568452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26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4A78B9B9-87C2-4E94-A516-96CFADBE230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4410634" y="2474257"/>
            <a:ext cx="5056094" cy="7568452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61909BFB-BB38-4018-AAEC-7D2EF2E710CF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9665540" y="2474257"/>
            <a:ext cx="5056094" cy="7568452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56481C08-79AF-4EEB-B132-E05B8BF1A281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4920446" y="2474257"/>
            <a:ext cx="5056094" cy="7568452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99219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4320" userDrawn="1">
          <p15:clr>
            <a:srgbClr val="FBAE40"/>
          </p15:clr>
        </p15:guide>
        <p15:guide id="2" pos="7681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4A78B9B9-87C2-4E94-A516-96CFADBE230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640540" y="3073774"/>
            <a:ext cx="10596282" cy="7568452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F629835A-B777-47DB-A9E0-41743E09CD88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12518558" y="3073774"/>
            <a:ext cx="10596282" cy="7568452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8868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4320">
          <p15:clr>
            <a:srgbClr val="FBAE40"/>
          </p15:clr>
        </p15:guide>
        <p15:guide id="2" pos="780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111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4A78B9B9-87C2-4E94-A516-96CFADBE230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41294" y="887505"/>
            <a:ext cx="17626904" cy="11214847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81343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4320">
          <p15:clr>
            <a:srgbClr val="FBAE40"/>
          </p15:clr>
        </p15:guide>
        <p15:guide id="2" pos="780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6224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xmlns="" id="{D20A1C01-5A8D-4D28-BD2A-5F7CD77A5EE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6126659" y="0"/>
            <a:ext cx="6007198" cy="6798269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xmlns="" id="{AFA33A9A-7C63-48CF-80D3-E8B89809C8F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12253318" y="0"/>
            <a:ext cx="6007198" cy="6798269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xmlns="" id="{F2BA50BE-6CD6-438C-ABA3-F0CA17693FC6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" y="6917730"/>
            <a:ext cx="6007198" cy="6798269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xmlns="" id="{B1D48CD9-A0E5-4ECB-A530-D4DAC86466F9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6126660" y="6917730"/>
            <a:ext cx="6007198" cy="6798269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xmlns="" id="{93736B91-70C5-47D4-915B-F2450F410BD0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8379976" y="0"/>
            <a:ext cx="6007200" cy="6798269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xmlns="" id="{1F9A97A3-008B-4DBE-8BA2-2FBF3BDFE4E2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2253318" y="6917730"/>
            <a:ext cx="6007200" cy="6798269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30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5" grpId="0" animBg="1"/>
      <p:bldP spid="33" grpId="0" animBg="1"/>
      <p:bldP spid="36" grpId="0" animBg="1"/>
    </p:bldLst>
  </p:timing>
  <p:extLst mod="1">
    <p:ext uri="{DCECCB84-F9BA-43D5-87BE-67443E8EF086}">
      <p15:sldGuideLst xmlns:p15="http://schemas.microsoft.com/office/powerpoint/2012/main" xmlns="">
        <p15:guide id="4" orient="horz" pos="4320" userDrawn="1">
          <p15:clr>
            <a:srgbClr val="FBAE40"/>
          </p15:clr>
        </p15:guide>
        <p15:guide id="5" pos="768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xmlns="" id="{D20A1C01-5A8D-4D28-BD2A-5F7CD77A5EE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6126659" y="0"/>
            <a:ext cx="6007198" cy="6798269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xmlns="" id="{AFA33A9A-7C63-48CF-80D3-E8B89809C8F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12253318" y="0"/>
            <a:ext cx="6007198" cy="6798269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xmlns="" id="{F2BA50BE-6CD6-438C-ABA3-F0CA17693FC6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" y="6917730"/>
            <a:ext cx="6007198" cy="6798269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xmlns="" id="{B1D48CD9-A0E5-4ECB-A530-D4DAC86466F9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6126660" y="6917730"/>
            <a:ext cx="6007198" cy="6798269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xmlns="" id="{93736B91-70C5-47D4-915B-F2450F410BD0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8379976" y="0"/>
            <a:ext cx="6007200" cy="6798269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xmlns="" id="{1F9A97A3-008B-4DBE-8BA2-2FBF3BDFE4E2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8379976" y="6917730"/>
            <a:ext cx="6007200" cy="6798269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4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5" grpId="0" animBg="1"/>
      <p:bldP spid="33" grpId="0" animBg="1"/>
      <p:bldP spid="36" grpId="0" animBg="1"/>
    </p:bldLst>
  </p:timing>
  <p:extLst mod="1">
    <p:ext uri="{DCECCB84-F9BA-43D5-87BE-67443E8EF086}">
      <p15:sldGuideLst xmlns:p15="http://schemas.microsoft.com/office/powerpoint/2012/main" xmlns="">
        <p15:guide id="4" orient="horz" pos="4320">
          <p15:clr>
            <a:srgbClr val="FBAE40"/>
          </p15:clr>
        </p15:guide>
        <p15:guide id="5" pos="768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icture Placeholder 83">
            <a:extLst>
              <a:ext uri="{FF2B5EF4-FFF2-40B4-BE49-F238E27FC236}">
                <a16:creationId xmlns:a16="http://schemas.microsoft.com/office/drawing/2014/main" xmlns="" id="{547F1D62-536A-4F79-8D37-91A6FFCF8770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883150" y="0"/>
            <a:ext cx="4854575" cy="4549140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xmlns="" id="{9E499711-1E7E-4D76-9F28-10113A27F8BC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766300" y="0"/>
            <a:ext cx="4854575" cy="4549140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6" name="Picture Placeholder 85">
            <a:extLst>
              <a:ext uri="{FF2B5EF4-FFF2-40B4-BE49-F238E27FC236}">
                <a16:creationId xmlns:a16="http://schemas.microsoft.com/office/drawing/2014/main" xmlns="" id="{85C28D07-CED7-44E6-9820-1F617E6405BA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14649449" y="0"/>
            <a:ext cx="4854574" cy="4549140"/>
          </a:xfrm>
          <a:custGeom>
            <a:avLst/>
            <a:gdLst>
              <a:gd name="connsiteX0" fmla="*/ 0 w 4854574"/>
              <a:gd name="connsiteY0" fmla="*/ 0 h 4549140"/>
              <a:gd name="connsiteX1" fmla="*/ 4854574 w 4854574"/>
              <a:gd name="connsiteY1" fmla="*/ 0 h 4549140"/>
              <a:gd name="connsiteX2" fmla="*/ 4854574 w 4854574"/>
              <a:gd name="connsiteY2" fmla="*/ 4549140 h 4549140"/>
              <a:gd name="connsiteX3" fmla="*/ 0 w 4854574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4" h="4549140">
                <a:moveTo>
                  <a:pt x="0" y="0"/>
                </a:moveTo>
                <a:lnTo>
                  <a:pt x="4854574" y="0"/>
                </a:lnTo>
                <a:lnTo>
                  <a:pt x="4854574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7" name="Picture Placeholder 86">
            <a:extLst>
              <a:ext uri="{FF2B5EF4-FFF2-40B4-BE49-F238E27FC236}">
                <a16:creationId xmlns:a16="http://schemas.microsoft.com/office/drawing/2014/main" xmlns="" id="{B81C2D65-5E82-4B96-BA73-1459034AA4EF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9532599" y="0"/>
            <a:ext cx="4854576" cy="4549140"/>
          </a:xfrm>
          <a:custGeom>
            <a:avLst/>
            <a:gdLst>
              <a:gd name="connsiteX0" fmla="*/ 0 w 4854576"/>
              <a:gd name="connsiteY0" fmla="*/ 0 h 4549140"/>
              <a:gd name="connsiteX1" fmla="*/ 4854576 w 4854576"/>
              <a:gd name="connsiteY1" fmla="*/ 0 h 4549140"/>
              <a:gd name="connsiteX2" fmla="*/ 4854576 w 4854576"/>
              <a:gd name="connsiteY2" fmla="*/ 4549140 h 4549140"/>
              <a:gd name="connsiteX3" fmla="*/ 0 w 4854576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6" h="4549140">
                <a:moveTo>
                  <a:pt x="0" y="0"/>
                </a:moveTo>
                <a:lnTo>
                  <a:pt x="4854576" y="0"/>
                </a:lnTo>
                <a:lnTo>
                  <a:pt x="4854576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8" name="Picture Placeholder 87">
            <a:extLst>
              <a:ext uri="{FF2B5EF4-FFF2-40B4-BE49-F238E27FC236}">
                <a16:creationId xmlns:a16="http://schemas.microsoft.com/office/drawing/2014/main" xmlns="" id="{F5C9B4A2-BD4C-4613-B1C8-426246442952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0" y="4583430"/>
            <a:ext cx="4854575" cy="4549140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9" name="Picture Placeholder 88">
            <a:extLst>
              <a:ext uri="{FF2B5EF4-FFF2-40B4-BE49-F238E27FC236}">
                <a16:creationId xmlns:a16="http://schemas.microsoft.com/office/drawing/2014/main" xmlns="" id="{C1E587B0-5081-4811-BF09-53C52CD79708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883150" y="4583430"/>
            <a:ext cx="4854575" cy="4549140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0" name="Picture Placeholder 89">
            <a:extLst>
              <a:ext uri="{FF2B5EF4-FFF2-40B4-BE49-F238E27FC236}">
                <a16:creationId xmlns:a16="http://schemas.microsoft.com/office/drawing/2014/main" xmlns="" id="{848F19B3-C3B8-409D-9B9E-FE0E7C5B97CE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9766300" y="4583430"/>
            <a:ext cx="4854575" cy="4549140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2" name="Picture Placeholder 91">
            <a:extLst>
              <a:ext uri="{FF2B5EF4-FFF2-40B4-BE49-F238E27FC236}">
                <a16:creationId xmlns:a16="http://schemas.microsoft.com/office/drawing/2014/main" xmlns="" id="{2EF10A99-360C-41AA-821D-107E56A62DDD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9532599" y="4583430"/>
            <a:ext cx="4854576" cy="4549140"/>
          </a:xfrm>
          <a:custGeom>
            <a:avLst/>
            <a:gdLst>
              <a:gd name="connsiteX0" fmla="*/ 0 w 4854576"/>
              <a:gd name="connsiteY0" fmla="*/ 0 h 4549140"/>
              <a:gd name="connsiteX1" fmla="*/ 4854576 w 4854576"/>
              <a:gd name="connsiteY1" fmla="*/ 0 h 4549140"/>
              <a:gd name="connsiteX2" fmla="*/ 4854576 w 4854576"/>
              <a:gd name="connsiteY2" fmla="*/ 4549140 h 4549140"/>
              <a:gd name="connsiteX3" fmla="*/ 0 w 4854576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6" h="4549140">
                <a:moveTo>
                  <a:pt x="0" y="0"/>
                </a:moveTo>
                <a:lnTo>
                  <a:pt x="4854576" y="0"/>
                </a:lnTo>
                <a:lnTo>
                  <a:pt x="4854576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3" name="Picture Placeholder 92">
            <a:extLst>
              <a:ext uri="{FF2B5EF4-FFF2-40B4-BE49-F238E27FC236}">
                <a16:creationId xmlns:a16="http://schemas.microsoft.com/office/drawing/2014/main" xmlns="" id="{F966354A-A564-431F-B7DD-4801994D22FD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0" y="9166860"/>
            <a:ext cx="4854575" cy="4549140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5" name="Picture Placeholder 94">
            <a:extLst>
              <a:ext uri="{FF2B5EF4-FFF2-40B4-BE49-F238E27FC236}">
                <a16:creationId xmlns:a16="http://schemas.microsoft.com/office/drawing/2014/main" xmlns="" id="{70153A5C-E9DB-46BD-AF67-D5028191A028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9766300" y="9166860"/>
            <a:ext cx="4854575" cy="4549140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6" name="Picture Placeholder 95">
            <a:extLst>
              <a:ext uri="{FF2B5EF4-FFF2-40B4-BE49-F238E27FC236}">
                <a16:creationId xmlns:a16="http://schemas.microsoft.com/office/drawing/2014/main" xmlns="" id="{F6E16CAF-F7B5-4D3C-A150-056C8546C97D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4649449" y="9166860"/>
            <a:ext cx="4854574" cy="4549140"/>
          </a:xfrm>
          <a:custGeom>
            <a:avLst/>
            <a:gdLst>
              <a:gd name="connsiteX0" fmla="*/ 0 w 4854574"/>
              <a:gd name="connsiteY0" fmla="*/ 0 h 4549140"/>
              <a:gd name="connsiteX1" fmla="*/ 4854574 w 4854574"/>
              <a:gd name="connsiteY1" fmla="*/ 0 h 4549140"/>
              <a:gd name="connsiteX2" fmla="*/ 4854574 w 4854574"/>
              <a:gd name="connsiteY2" fmla="*/ 4549140 h 4549140"/>
              <a:gd name="connsiteX3" fmla="*/ 0 w 4854574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4" h="4549140">
                <a:moveTo>
                  <a:pt x="0" y="0"/>
                </a:moveTo>
                <a:lnTo>
                  <a:pt x="4854574" y="0"/>
                </a:lnTo>
                <a:lnTo>
                  <a:pt x="4854574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7" name="Picture Placeholder 96">
            <a:extLst>
              <a:ext uri="{FF2B5EF4-FFF2-40B4-BE49-F238E27FC236}">
                <a16:creationId xmlns:a16="http://schemas.microsoft.com/office/drawing/2014/main" xmlns="" id="{DEA29BFE-0750-4CED-858B-21CC3D43CF9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19532599" y="9166860"/>
            <a:ext cx="4854576" cy="4549140"/>
          </a:xfrm>
          <a:custGeom>
            <a:avLst/>
            <a:gdLst>
              <a:gd name="connsiteX0" fmla="*/ 0 w 4854576"/>
              <a:gd name="connsiteY0" fmla="*/ 0 h 4549140"/>
              <a:gd name="connsiteX1" fmla="*/ 4854576 w 4854576"/>
              <a:gd name="connsiteY1" fmla="*/ 0 h 4549140"/>
              <a:gd name="connsiteX2" fmla="*/ 4854576 w 4854576"/>
              <a:gd name="connsiteY2" fmla="*/ 4549140 h 4549140"/>
              <a:gd name="connsiteX3" fmla="*/ 0 w 4854576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6" h="4549140">
                <a:moveTo>
                  <a:pt x="0" y="0"/>
                </a:moveTo>
                <a:lnTo>
                  <a:pt x="4854576" y="0"/>
                </a:lnTo>
                <a:lnTo>
                  <a:pt x="4854576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39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3" grpId="0" animBg="1"/>
      <p:bldP spid="95" grpId="0" animBg="1"/>
      <p:bldP spid="96" grpId="0" animBg="1"/>
      <p:bldP spid="97" grpId="0" animBg="1"/>
    </p:bldLst>
  </p:timing>
  <p:extLst mod="1">
    <p:ext uri="{DCECCB84-F9BA-43D5-87BE-67443E8EF086}">
      <p15:sldGuideLst xmlns:p15="http://schemas.microsoft.com/office/powerpoint/2012/main" xmlns="">
        <p15:guide id="4" orient="horz" pos="4320">
          <p15:clr>
            <a:srgbClr val="FBAE40"/>
          </p15:clr>
        </p15:guide>
        <p15:guide id="5" pos="768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icture Placeholder 114">
            <a:extLst>
              <a:ext uri="{FF2B5EF4-FFF2-40B4-BE49-F238E27FC236}">
                <a16:creationId xmlns:a16="http://schemas.microsoft.com/office/drawing/2014/main" xmlns="" id="{2939B95A-6CBF-409F-84B3-42C0839203D0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0" y="-1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16" name="Picture Placeholder 115">
            <a:extLst>
              <a:ext uri="{FF2B5EF4-FFF2-40B4-BE49-F238E27FC236}">
                <a16:creationId xmlns:a16="http://schemas.microsoft.com/office/drawing/2014/main" xmlns="" id="{AB40BECF-EB5B-43F0-9FB0-D40B193417E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4068497" y="-1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18" name="Picture Placeholder 117">
            <a:extLst>
              <a:ext uri="{FF2B5EF4-FFF2-40B4-BE49-F238E27FC236}">
                <a16:creationId xmlns:a16="http://schemas.microsoft.com/office/drawing/2014/main" xmlns="" id="{53AB5C98-F720-42C1-B036-26353EA021E3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2205491" y="-1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19" name="Picture Placeholder 118">
            <a:extLst>
              <a:ext uri="{FF2B5EF4-FFF2-40B4-BE49-F238E27FC236}">
                <a16:creationId xmlns:a16="http://schemas.microsoft.com/office/drawing/2014/main" xmlns="" id="{A7B7ADEA-629D-47FB-960D-A1F8AC8D6DA6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16273988" y="-1"/>
            <a:ext cx="4044688" cy="3409723"/>
          </a:xfrm>
          <a:custGeom>
            <a:avLst/>
            <a:gdLst>
              <a:gd name="connsiteX0" fmla="*/ 0 w 4044688"/>
              <a:gd name="connsiteY0" fmla="*/ 0 h 3409723"/>
              <a:gd name="connsiteX1" fmla="*/ 4044688 w 4044688"/>
              <a:gd name="connsiteY1" fmla="*/ 0 h 3409723"/>
              <a:gd name="connsiteX2" fmla="*/ 4044688 w 4044688"/>
              <a:gd name="connsiteY2" fmla="*/ 3409723 h 3409723"/>
              <a:gd name="connsiteX3" fmla="*/ 0 w 4044688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8" h="3409723">
                <a:moveTo>
                  <a:pt x="0" y="0"/>
                </a:moveTo>
                <a:lnTo>
                  <a:pt x="4044688" y="0"/>
                </a:lnTo>
                <a:lnTo>
                  <a:pt x="4044688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0" name="Picture Placeholder 119">
            <a:extLst>
              <a:ext uri="{FF2B5EF4-FFF2-40B4-BE49-F238E27FC236}">
                <a16:creationId xmlns:a16="http://schemas.microsoft.com/office/drawing/2014/main" xmlns="" id="{4F9312AB-9B7D-4B09-959E-75FF662CDFFD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20342486" y="-1"/>
            <a:ext cx="4044690" cy="3409723"/>
          </a:xfrm>
          <a:custGeom>
            <a:avLst/>
            <a:gdLst>
              <a:gd name="connsiteX0" fmla="*/ 0 w 4044690"/>
              <a:gd name="connsiteY0" fmla="*/ 0 h 3409723"/>
              <a:gd name="connsiteX1" fmla="*/ 4044690 w 4044690"/>
              <a:gd name="connsiteY1" fmla="*/ 0 h 3409723"/>
              <a:gd name="connsiteX2" fmla="*/ 4044690 w 4044690"/>
              <a:gd name="connsiteY2" fmla="*/ 3409723 h 3409723"/>
              <a:gd name="connsiteX3" fmla="*/ 0 w 4044690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90" h="3409723">
                <a:moveTo>
                  <a:pt x="0" y="0"/>
                </a:moveTo>
                <a:lnTo>
                  <a:pt x="4044690" y="0"/>
                </a:lnTo>
                <a:lnTo>
                  <a:pt x="4044690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2" name="Picture Placeholder 121">
            <a:extLst>
              <a:ext uri="{FF2B5EF4-FFF2-40B4-BE49-F238E27FC236}">
                <a16:creationId xmlns:a16="http://schemas.microsoft.com/office/drawing/2014/main" xmlns="" id="{C21CF143-7CE8-4EDB-8F5B-1EAA4F3EB3D9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4068497" y="3435425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3" name="Picture Placeholder 122">
            <a:extLst>
              <a:ext uri="{FF2B5EF4-FFF2-40B4-BE49-F238E27FC236}">
                <a16:creationId xmlns:a16="http://schemas.microsoft.com/office/drawing/2014/main" xmlns="" id="{676C95BA-1B92-4AF1-A0AD-7D39D180284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8136994" y="3435425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4" name="Picture Placeholder 123">
            <a:extLst>
              <a:ext uri="{FF2B5EF4-FFF2-40B4-BE49-F238E27FC236}">
                <a16:creationId xmlns:a16="http://schemas.microsoft.com/office/drawing/2014/main" xmlns="" id="{09B06827-9EF7-4EC9-88E0-7E5D47719289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12205491" y="3435425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6" name="Picture Placeholder 125">
            <a:extLst>
              <a:ext uri="{FF2B5EF4-FFF2-40B4-BE49-F238E27FC236}">
                <a16:creationId xmlns:a16="http://schemas.microsoft.com/office/drawing/2014/main" xmlns="" id="{24D86F31-D54B-49AB-BB38-E9ACE3B86956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20342486" y="3435425"/>
            <a:ext cx="4044690" cy="3409723"/>
          </a:xfrm>
          <a:custGeom>
            <a:avLst/>
            <a:gdLst>
              <a:gd name="connsiteX0" fmla="*/ 0 w 4044690"/>
              <a:gd name="connsiteY0" fmla="*/ 0 h 3409723"/>
              <a:gd name="connsiteX1" fmla="*/ 4044690 w 4044690"/>
              <a:gd name="connsiteY1" fmla="*/ 0 h 3409723"/>
              <a:gd name="connsiteX2" fmla="*/ 4044690 w 4044690"/>
              <a:gd name="connsiteY2" fmla="*/ 3409723 h 3409723"/>
              <a:gd name="connsiteX3" fmla="*/ 0 w 4044690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90" h="3409723">
                <a:moveTo>
                  <a:pt x="0" y="0"/>
                </a:moveTo>
                <a:lnTo>
                  <a:pt x="4044690" y="0"/>
                </a:lnTo>
                <a:lnTo>
                  <a:pt x="4044690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7" name="Picture Placeholder 126">
            <a:extLst>
              <a:ext uri="{FF2B5EF4-FFF2-40B4-BE49-F238E27FC236}">
                <a16:creationId xmlns:a16="http://schemas.microsoft.com/office/drawing/2014/main" xmlns="" id="{49C7DD07-2040-4ADB-A7E0-F22A03458583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0" y="6870851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8" name="Picture Placeholder 127">
            <a:extLst>
              <a:ext uri="{FF2B5EF4-FFF2-40B4-BE49-F238E27FC236}">
                <a16:creationId xmlns:a16="http://schemas.microsoft.com/office/drawing/2014/main" xmlns="" id="{0A16FB21-FEDC-4115-B682-77804B1F159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4068497" y="6870851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0" name="Picture Placeholder 129">
            <a:extLst>
              <a:ext uri="{FF2B5EF4-FFF2-40B4-BE49-F238E27FC236}">
                <a16:creationId xmlns:a16="http://schemas.microsoft.com/office/drawing/2014/main" xmlns="" id="{09FBAFEB-6675-4992-9F59-3CDEEB06C1E2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12205491" y="6870851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1" name="Picture Placeholder 130">
            <a:extLst>
              <a:ext uri="{FF2B5EF4-FFF2-40B4-BE49-F238E27FC236}">
                <a16:creationId xmlns:a16="http://schemas.microsoft.com/office/drawing/2014/main" xmlns="" id="{73DE433A-65DB-4D80-BEBA-C0E98C0B13CD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16273988" y="6870851"/>
            <a:ext cx="4044688" cy="3409723"/>
          </a:xfrm>
          <a:custGeom>
            <a:avLst/>
            <a:gdLst>
              <a:gd name="connsiteX0" fmla="*/ 0 w 4044688"/>
              <a:gd name="connsiteY0" fmla="*/ 0 h 3409723"/>
              <a:gd name="connsiteX1" fmla="*/ 4044688 w 4044688"/>
              <a:gd name="connsiteY1" fmla="*/ 0 h 3409723"/>
              <a:gd name="connsiteX2" fmla="*/ 4044688 w 4044688"/>
              <a:gd name="connsiteY2" fmla="*/ 3409723 h 3409723"/>
              <a:gd name="connsiteX3" fmla="*/ 0 w 4044688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8" h="3409723">
                <a:moveTo>
                  <a:pt x="0" y="0"/>
                </a:moveTo>
                <a:lnTo>
                  <a:pt x="4044688" y="0"/>
                </a:lnTo>
                <a:lnTo>
                  <a:pt x="4044688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3" name="Picture Placeholder 132">
            <a:extLst>
              <a:ext uri="{FF2B5EF4-FFF2-40B4-BE49-F238E27FC236}">
                <a16:creationId xmlns:a16="http://schemas.microsoft.com/office/drawing/2014/main" xmlns="" id="{1C48A930-F2CC-46AD-B2D2-40758BAF99DC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0" y="10306277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5" name="Picture Placeholder 134">
            <a:extLst>
              <a:ext uri="{FF2B5EF4-FFF2-40B4-BE49-F238E27FC236}">
                <a16:creationId xmlns:a16="http://schemas.microsoft.com/office/drawing/2014/main" xmlns="" id="{FF796C8D-5331-4731-A404-B7B2D5A9E52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8136994" y="10306277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6" name="Picture Placeholder 135">
            <a:extLst>
              <a:ext uri="{FF2B5EF4-FFF2-40B4-BE49-F238E27FC236}">
                <a16:creationId xmlns:a16="http://schemas.microsoft.com/office/drawing/2014/main" xmlns="" id="{7F0BA582-E839-40B1-9A4B-DFE0D1A9D75F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12205491" y="10306277"/>
            <a:ext cx="4044689" cy="3409723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9" name="Picture Placeholder 138">
            <a:extLst>
              <a:ext uri="{FF2B5EF4-FFF2-40B4-BE49-F238E27FC236}">
                <a16:creationId xmlns:a16="http://schemas.microsoft.com/office/drawing/2014/main" xmlns="" id="{9376C177-5763-401A-9E03-56709766AA9F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20342486" y="10306277"/>
            <a:ext cx="4044690" cy="3409723"/>
          </a:xfrm>
          <a:custGeom>
            <a:avLst/>
            <a:gdLst>
              <a:gd name="connsiteX0" fmla="*/ 0 w 4044690"/>
              <a:gd name="connsiteY0" fmla="*/ 0 h 3409723"/>
              <a:gd name="connsiteX1" fmla="*/ 4044690 w 4044690"/>
              <a:gd name="connsiteY1" fmla="*/ 0 h 3409723"/>
              <a:gd name="connsiteX2" fmla="*/ 4044690 w 4044690"/>
              <a:gd name="connsiteY2" fmla="*/ 3409723 h 3409723"/>
              <a:gd name="connsiteX3" fmla="*/ 0 w 4044690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90" h="3409723">
                <a:moveTo>
                  <a:pt x="0" y="0"/>
                </a:moveTo>
                <a:lnTo>
                  <a:pt x="4044690" y="0"/>
                </a:lnTo>
                <a:lnTo>
                  <a:pt x="4044690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0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28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28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28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6" grpId="0" animBg="1"/>
      <p:bldP spid="118" grpId="0" animBg="1"/>
      <p:bldP spid="119" grpId="0" animBg="1"/>
      <p:bldP spid="120" grpId="0" animBg="1"/>
      <p:bldP spid="122" grpId="0" animBg="1"/>
      <p:bldP spid="123" grpId="0" animBg="1"/>
      <p:bldP spid="124" grpId="0" animBg="1"/>
      <p:bldP spid="126" grpId="0" animBg="1"/>
      <p:bldP spid="127" grpId="0" animBg="1"/>
      <p:bldP spid="128" grpId="0" animBg="1"/>
      <p:bldP spid="130" grpId="0" animBg="1"/>
      <p:bldP spid="131" grpId="0" animBg="1"/>
      <p:bldP spid="133" grpId="0" animBg="1"/>
      <p:bldP spid="135" grpId="0" animBg="1"/>
      <p:bldP spid="136" grpId="0" animBg="1"/>
      <p:bldP spid="139" grpId="0" animBg="1"/>
    </p:bldLst>
  </p:timing>
  <p:extLst mod="1">
    <p:ext uri="{DCECCB84-F9BA-43D5-87BE-67443E8EF086}">
      <p15:sldGuideLst xmlns:p15="http://schemas.microsoft.com/office/powerpoint/2012/main" xmlns="">
        <p15:guide id="4" orient="horz" pos="4320">
          <p15:clr>
            <a:srgbClr val="FBAE40"/>
          </p15:clr>
        </p15:guide>
        <p15:guide id="5" pos="768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Morph-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-15189719" y="3271046"/>
            <a:ext cx="5909168" cy="717346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-9203094" y="3271047"/>
            <a:ext cx="5909168" cy="717346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-3216469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2770157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24387175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9849390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Morph-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-9203093" y="3271046"/>
            <a:ext cx="5909168" cy="717346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-3216468" y="3271047"/>
            <a:ext cx="5909168" cy="717346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2770157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24387175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30296344" y="3271048"/>
            <a:ext cx="5909169" cy="717346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3282937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1228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38" r:id="rId3"/>
    <p:sldLayoutId id="2147483767" r:id="rId4"/>
    <p:sldLayoutId id="2147483768" r:id="rId5"/>
    <p:sldLayoutId id="2147483769" r:id="rId6"/>
    <p:sldLayoutId id="2147483770" r:id="rId7"/>
    <p:sldLayoutId id="2147483763" r:id="rId8"/>
    <p:sldLayoutId id="2147483764" r:id="rId9"/>
    <p:sldLayoutId id="2147483765" r:id="rId10"/>
    <p:sldLayoutId id="2147483766" r:id="rId11"/>
    <p:sldLayoutId id="2147483771" r:id="rId12"/>
    <p:sldLayoutId id="2147483772" r:id="rId13"/>
    <p:sldLayoutId id="2147483777" r:id="rId14"/>
    <p:sldLayoutId id="2147483773" r:id="rId15"/>
    <p:sldLayoutId id="2147483774" r:id="rId16"/>
    <p:sldLayoutId id="2147483775" r:id="rId17"/>
    <p:sldLayoutId id="2147483776" r:id="rId18"/>
    <p:sldLayoutId id="2147483778" r:id="rId19"/>
    <p:sldLayoutId id="2147483779" r:id="rId20"/>
    <p:sldLayoutId id="2147483781" r:id="rId21"/>
    <p:sldLayoutId id="2147483780" r:id="rId22"/>
    <p:sldLayoutId id="2147483782" r:id="rId23"/>
    <p:sldLayoutId id="2147483783" r:id="rId24"/>
    <p:sldLayoutId id="2147483784" r:id="rId25"/>
    <p:sldLayoutId id="2147483785" r:id="rId26"/>
    <p:sldLayoutId id="2147483786" r:id="rId27"/>
    <p:sldLayoutId id="2147483787" r:id="rId28"/>
    <p:sldLayoutId id="2147483788" r:id="rId29"/>
    <p:sldLayoutId id="2147483789" r:id="rId30"/>
    <p:sldLayoutId id="2147483790" r:id="rId3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chemeClr val="accent5"/>
            </a:gs>
            <a:gs pos="100000">
              <a:schemeClr val="accent5">
                <a:lumMod val="50000"/>
              </a:schemeClr>
            </a:gs>
          </a:gsLst>
          <a:lin ang="9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4">
            <a:extLst>
              <a:ext uri="{FF2B5EF4-FFF2-40B4-BE49-F238E27FC236}">
                <a16:creationId xmlns:a16="http://schemas.microsoft.com/office/drawing/2014/main" xmlns="" id="{9E7A6E9C-9F32-41AF-8E54-878248B90FE9}"/>
              </a:ext>
            </a:extLst>
          </p:cNvPr>
          <p:cNvSpPr>
            <a:spLocks/>
          </p:cNvSpPr>
          <p:nvPr/>
        </p:nvSpPr>
        <p:spPr bwMode="auto">
          <a:xfrm>
            <a:off x="1622240" y="8564283"/>
            <a:ext cx="1500664" cy="1498221"/>
          </a:xfrm>
          <a:custGeom>
            <a:avLst/>
            <a:gdLst>
              <a:gd name="T0" fmla="*/ 450 w 472"/>
              <a:gd name="T1" fmla="*/ 196 h 471"/>
              <a:gd name="T2" fmla="*/ 275 w 472"/>
              <a:gd name="T3" fmla="*/ 450 h 471"/>
              <a:gd name="T4" fmla="*/ 22 w 472"/>
              <a:gd name="T5" fmla="*/ 275 h 471"/>
              <a:gd name="T6" fmla="*/ 197 w 472"/>
              <a:gd name="T7" fmla="*/ 22 h 471"/>
              <a:gd name="T8" fmla="*/ 450 w 472"/>
              <a:gd name="T9" fmla="*/ 1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2" h="471">
                <a:moveTo>
                  <a:pt x="450" y="196"/>
                </a:moveTo>
                <a:cubicBezTo>
                  <a:pt x="472" y="314"/>
                  <a:pt x="394" y="428"/>
                  <a:pt x="275" y="450"/>
                </a:cubicBezTo>
                <a:cubicBezTo>
                  <a:pt x="157" y="471"/>
                  <a:pt x="44" y="393"/>
                  <a:pt x="22" y="275"/>
                </a:cubicBezTo>
                <a:cubicBezTo>
                  <a:pt x="0" y="157"/>
                  <a:pt x="78" y="43"/>
                  <a:pt x="197" y="22"/>
                </a:cubicBezTo>
                <a:cubicBezTo>
                  <a:pt x="315" y="0"/>
                  <a:pt x="428" y="78"/>
                  <a:pt x="450" y="196"/>
                </a:cubicBezTo>
                <a:close/>
              </a:path>
            </a:pathLst>
          </a:cu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xmlns="" id="{27E68C7C-D0BF-4421-A840-E117198F417E}"/>
              </a:ext>
            </a:extLst>
          </p:cNvPr>
          <p:cNvSpPr>
            <a:spLocks/>
          </p:cNvSpPr>
          <p:nvPr/>
        </p:nvSpPr>
        <p:spPr bwMode="auto">
          <a:xfrm>
            <a:off x="-1085799" y="2952680"/>
            <a:ext cx="1500664" cy="1503109"/>
          </a:xfrm>
          <a:custGeom>
            <a:avLst/>
            <a:gdLst>
              <a:gd name="T0" fmla="*/ 450 w 472"/>
              <a:gd name="T1" fmla="*/ 196 h 472"/>
              <a:gd name="T2" fmla="*/ 275 w 472"/>
              <a:gd name="T3" fmla="*/ 450 h 472"/>
              <a:gd name="T4" fmla="*/ 22 w 472"/>
              <a:gd name="T5" fmla="*/ 275 h 472"/>
              <a:gd name="T6" fmla="*/ 197 w 472"/>
              <a:gd name="T7" fmla="*/ 22 h 472"/>
              <a:gd name="T8" fmla="*/ 450 w 472"/>
              <a:gd name="T9" fmla="*/ 196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2" h="472">
                <a:moveTo>
                  <a:pt x="450" y="196"/>
                </a:moveTo>
                <a:cubicBezTo>
                  <a:pt x="472" y="315"/>
                  <a:pt x="394" y="428"/>
                  <a:pt x="275" y="450"/>
                </a:cubicBezTo>
                <a:cubicBezTo>
                  <a:pt x="157" y="472"/>
                  <a:pt x="44" y="393"/>
                  <a:pt x="22" y="275"/>
                </a:cubicBezTo>
                <a:cubicBezTo>
                  <a:pt x="0" y="157"/>
                  <a:pt x="78" y="43"/>
                  <a:pt x="197" y="22"/>
                </a:cubicBezTo>
                <a:cubicBezTo>
                  <a:pt x="315" y="0"/>
                  <a:pt x="428" y="78"/>
                  <a:pt x="450" y="196"/>
                </a:cubicBezTo>
                <a:close/>
              </a:path>
            </a:pathLst>
          </a:custGeom>
          <a:gradFill flip="none" rotWithShape="1">
            <a:gsLst>
              <a:gs pos="37000">
                <a:schemeClr val="tx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xmlns="" id="{994C037A-830C-4EBB-8CD9-2C1060D87D37}"/>
              </a:ext>
            </a:extLst>
          </p:cNvPr>
          <p:cNvSpPr>
            <a:spLocks/>
          </p:cNvSpPr>
          <p:nvPr/>
        </p:nvSpPr>
        <p:spPr bwMode="auto">
          <a:xfrm>
            <a:off x="7231398" y="2055704"/>
            <a:ext cx="8791350" cy="8798681"/>
          </a:xfrm>
          <a:custGeom>
            <a:avLst/>
            <a:gdLst>
              <a:gd name="T0" fmla="*/ 2519 w 2765"/>
              <a:gd name="T1" fmla="*/ 937 h 2765"/>
              <a:gd name="T2" fmla="*/ 1828 w 2765"/>
              <a:gd name="T3" fmla="*/ 2519 h 2765"/>
              <a:gd name="T4" fmla="*/ 246 w 2765"/>
              <a:gd name="T5" fmla="*/ 1828 h 2765"/>
              <a:gd name="T6" fmla="*/ 937 w 2765"/>
              <a:gd name="T7" fmla="*/ 246 h 2765"/>
              <a:gd name="T8" fmla="*/ 2519 w 2765"/>
              <a:gd name="T9" fmla="*/ 937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5" h="2765">
                <a:moveTo>
                  <a:pt x="2519" y="937"/>
                </a:moveTo>
                <a:cubicBezTo>
                  <a:pt x="2765" y="1565"/>
                  <a:pt x="2456" y="2273"/>
                  <a:pt x="1828" y="2519"/>
                </a:cubicBezTo>
                <a:cubicBezTo>
                  <a:pt x="1200" y="2765"/>
                  <a:pt x="492" y="2455"/>
                  <a:pt x="246" y="1828"/>
                </a:cubicBezTo>
                <a:cubicBezTo>
                  <a:pt x="0" y="1200"/>
                  <a:pt x="310" y="492"/>
                  <a:pt x="937" y="246"/>
                </a:cubicBezTo>
                <a:cubicBezTo>
                  <a:pt x="1565" y="0"/>
                  <a:pt x="2273" y="310"/>
                  <a:pt x="2519" y="937"/>
                </a:cubicBezTo>
                <a:close/>
              </a:path>
            </a:pathLst>
          </a:cu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xmlns="" id="{BFB85A45-718D-4DB7-904E-5D6764DF31B1}"/>
              </a:ext>
            </a:extLst>
          </p:cNvPr>
          <p:cNvSpPr>
            <a:spLocks/>
          </p:cNvSpPr>
          <p:nvPr/>
        </p:nvSpPr>
        <p:spPr bwMode="auto">
          <a:xfrm>
            <a:off x="9286869" y="3175092"/>
            <a:ext cx="14363848" cy="14297857"/>
          </a:xfrm>
          <a:custGeom>
            <a:avLst/>
            <a:gdLst>
              <a:gd name="T0" fmla="*/ 3375 w 4517"/>
              <a:gd name="T1" fmla="*/ 2663 h 4493"/>
              <a:gd name="T2" fmla="*/ 4395 w 4517"/>
              <a:gd name="T3" fmla="*/ 1706 h 4493"/>
              <a:gd name="T4" fmla="*/ 3421 w 4517"/>
              <a:gd name="T5" fmla="*/ 320 h 4493"/>
              <a:gd name="T6" fmla="*/ 2269 w 4517"/>
              <a:gd name="T7" fmla="*/ 802 h 4493"/>
              <a:gd name="T8" fmla="*/ 1787 w 4517"/>
              <a:gd name="T9" fmla="*/ 974 h 4493"/>
              <a:gd name="T10" fmla="*/ 1781 w 4517"/>
              <a:gd name="T11" fmla="*/ 972 h 4493"/>
              <a:gd name="T12" fmla="*/ 1463 w 4517"/>
              <a:gd name="T13" fmla="*/ 632 h 4493"/>
              <a:gd name="T14" fmla="*/ 1001 w 4517"/>
              <a:gd name="T15" fmla="*/ 110 h 4493"/>
              <a:gd name="T16" fmla="*/ 153 w 4517"/>
              <a:gd name="T17" fmla="*/ 496 h 4493"/>
              <a:gd name="T18" fmla="*/ 543 w 4517"/>
              <a:gd name="T19" fmla="*/ 1409 h 4493"/>
              <a:gd name="T20" fmla="*/ 1223 w 4517"/>
              <a:gd name="T21" fmla="*/ 1298 h 4493"/>
              <a:gd name="T22" fmla="*/ 1620 w 4517"/>
              <a:gd name="T23" fmla="*/ 1220 h 4493"/>
              <a:gd name="T24" fmla="*/ 1740 w 4517"/>
              <a:gd name="T25" fmla="*/ 1255 h 4493"/>
              <a:gd name="T26" fmla="*/ 2056 w 4517"/>
              <a:gd name="T27" fmla="*/ 1626 h 4493"/>
              <a:gd name="T28" fmla="*/ 2567 w 4517"/>
              <a:gd name="T29" fmla="*/ 2467 h 4493"/>
              <a:gd name="T30" fmla="*/ 2741 w 4517"/>
              <a:gd name="T31" fmla="*/ 2894 h 4493"/>
              <a:gd name="T32" fmla="*/ 2729 w 4517"/>
              <a:gd name="T33" fmla="*/ 2957 h 4493"/>
              <a:gd name="T34" fmla="*/ 2477 w 4517"/>
              <a:gd name="T35" fmla="*/ 3272 h 4493"/>
              <a:gd name="T36" fmla="*/ 2114 w 4517"/>
              <a:gd name="T37" fmla="*/ 3765 h 4493"/>
              <a:gd name="T38" fmla="*/ 2558 w 4517"/>
              <a:gd name="T39" fmla="*/ 4405 h 4493"/>
              <a:gd name="T40" fmla="*/ 3300 w 4517"/>
              <a:gd name="T41" fmla="*/ 3935 h 4493"/>
              <a:gd name="T42" fmla="*/ 3128 w 4517"/>
              <a:gd name="T43" fmla="*/ 3395 h 4493"/>
              <a:gd name="T44" fmla="*/ 3008 w 4517"/>
              <a:gd name="T45" fmla="*/ 3010 h 4493"/>
              <a:gd name="T46" fmla="*/ 3008 w 4517"/>
              <a:gd name="T47" fmla="*/ 3010 h 4493"/>
              <a:gd name="T48" fmla="*/ 3375 w 4517"/>
              <a:gd name="T49" fmla="*/ 2663 h 4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517" h="4493">
                <a:moveTo>
                  <a:pt x="3375" y="2663"/>
                </a:moveTo>
                <a:cubicBezTo>
                  <a:pt x="3873" y="2603"/>
                  <a:pt x="4297" y="2226"/>
                  <a:pt x="4395" y="1706"/>
                </a:cubicBezTo>
                <a:cubicBezTo>
                  <a:pt x="4517" y="1055"/>
                  <a:pt x="4079" y="428"/>
                  <a:pt x="3421" y="320"/>
                </a:cubicBezTo>
                <a:cubicBezTo>
                  <a:pt x="2966" y="246"/>
                  <a:pt x="2524" y="447"/>
                  <a:pt x="2269" y="802"/>
                </a:cubicBezTo>
                <a:cubicBezTo>
                  <a:pt x="2160" y="955"/>
                  <a:pt x="1968" y="1025"/>
                  <a:pt x="1787" y="974"/>
                </a:cubicBezTo>
                <a:cubicBezTo>
                  <a:pt x="1781" y="972"/>
                  <a:pt x="1781" y="972"/>
                  <a:pt x="1781" y="972"/>
                </a:cubicBezTo>
                <a:cubicBezTo>
                  <a:pt x="1620" y="926"/>
                  <a:pt x="1495" y="796"/>
                  <a:pt x="1463" y="632"/>
                </a:cubicBezTo>
                <a:cubicBezTo>
                  <a:pt x="1416" y="397"/>
                  <a:pt x="1248" y="192"/>
                  <a:pt x="1001" y="110"/>
                </a:cubicBezTo>
                <a:cubicBezTo>
                  <a:pt x="663" y="0"/>
                  <a:pt x="291" y="169"/>
                  <a:pt x="153" y="496"/>
                </a:cubicBezTo>
                <a:cubicBezTo>
                  <a:pt x="0" y="858"/>
                  <a:pt x="179" y="1271"/>
                  <a:pt x="543" y="1409"/>
                </a:cubicBezTo>
                <a:cubicBezTo>
                  <a:pt x="781" y="1499"/>
                  <a:pt x="1038" y="1449"/>
                  <a:pt x="1223" y="1298"/>
                </a:cubicBezTo>
                <a:cubicBezTo>
                  <a:pt x="1333" y="1208"/>
                  <a:pt x="1483" y="1181"/>
                  <a:pt x="1620" y="1220"/>
                </a:cubicBezTo>
                <a:cubicBezTo>
                  <a:pt x="1740" y="1255"/>
                  <a:pt x="1740" y="1255"/>
                  <a:pt x="1740" y="1255"/>
                </a:cubicBezTo>
                <a:cubicBezTo>
                  <a:pt x="1911" y="1304"/>
                  <a:pt x="2036" y="1450"/>
                  <a:pt x="2056" y="1626"/>
                </a:cubicBezTo>
                <a:cubicBezTo>
                  <a:pt x="2097" y="1968"/>
                  <a:pt x="2285" y="2276"/>
                  <a:pt x="2567" y="2467"/>
                </a:cubicBezTo>
                <a:cubicBezTo>
                  <a:pt x="2705" y="2561"/>
                  <a:pt x="2772" y="2730"/>
                  <a:pt x="2741" y="2894"/>
                </a:cubicBezTo>
                <a:cubicBezTo>
                  <a:pt x="2729" y="2957"/>
                  <a:pt x="2729" y="2957"/>
                  <a:pt x="2729" y="2957"/>
                </a:cubicBezTo>
                <a:cubicBezTo>
                  <a:pt x="2703" y="3098"/>
                  <a:pt x="2609" y="3217"/>
                  <a:pt x="2477" y="3272"/>
                </a:cubicBezTo>
                <a:cubicBezTo>
                  <a:pt x="2284" y="3354"/>
                  <a:pt x="2137" y="3536"/>
                  <a:pt x="2114" y="3765"/>
                </a:cubicBezTo>
                <a:cubicBezTo>
                  <a:pt x="2084" y="4057"/>
                  <a:pt x="2275" y="4331"/>
                  <a:pt x="2558" y="4405"/>
                </a:cubicBezTo>
                <a:cubicBezTo>
                  <a:pt x="2898" y="4493"/>
                  <a:pt x="3236" y="4274"/>
                  <a:pt x="3300" y="3935"/>
                </a:cubicBezTo>
                <a:cubicBezTo>
                  <a:pt x="3338" y="3730"/>
                  <a:pt x="3267" y="3530"/>
                  <a:pt x="3128" y="3395"/>
                </a:cubicBezTo>
                <a:cubicBezTo>
                  <a:pt x="3026" y="3295"/>
                  <a:pt x="2981" y="3150"/>
                  <a:pt x="3008" y="3010"/>
                </a:cubicBezTo>
                <a:cubicBezTo>
                  <a:pt x="3008" y="3010"/>
                  <a:pt x="3008" y="3010"/>
                  <a:pt x="3008" y="3010"/>
                </a:cubicBezTo>
                <a:cubicBezTo>
                  <a:pt x="3042" y="2827"/>
                  <a:pt x="3190" y="2686"/>
                  <a:pt x="3375" y="2663"/>
                </a:cubicBezTo>
                <a:close/>
              </a:path>
            </a:pathLst>
          </a:cu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A3B1DF6C-7E82-4EF3-BFB9-55149701B652}"/>
              </a:ext>
            </a:extLst>
          </p:cNvPr>
          <p:cNvSpPr txBox="1"/>
          <p:nvPr/>
        </p:nvSpPr>
        <p:spPr>
          <a:xfrm>
            <a:off x="9923575" y="2480792"/>
            <a:ext cx="4540025" cy="92486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9500" dirty="0" smtClean="0">
                <a:solidFill>
                  <a:srgbClr val="FFFFFF">
                    <a:alpha val="40000"/>
                  </a:srgbClr>
                </a:solidFill>
                <a:ea typeface="Open Sans Bold" panose="020B0806030504020204" pitchFamily="34" charset="0"/>
                <a:cs typeface="Open Sans Bold" panose="020B0806030504020204" pitchFamily="34" charset="0"/>
              </a:rPr>
              <a:t>7</a:t>
            </a:r>
            <a:endParaRPr lang="en-US" sz="59500" dirty="0">
              <a:solidFill>
                <a:srgbClr val="FFFFFF">
                  <a:alpha val="40000"/>
                </a:srgbClr>
              </a:solidFill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270D17A8-3277-409D-A978-57EE2C6D4B30}"/>
              </a:ext>
            </a:extLst>
          </p:cNvPr>
          <p:cNvSpPr txBox="1"/>
          <p:nvPr/>
        </p:nvSpPr>
        <p:spPr>
          <a:xfrm>
            <a:off x="8929539" y="5928060"/>
            <a:ext cx="6503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BELANJA YUK</a:t>
            </a:r>
            <a:endParaRPr lang="en-US" sz="72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01C26AB4-B47C-446F-A9E3-A25CB7C72A91}"/>
              </a:ext>
            </a:extLst>
          </p:cNvPr>
          <p:cNvSpPr txBox="1"/>
          <p:nvPr/>
        </p:nvSpPr>
        <p:spPr>
          <a:xfrm>
            <a:off x="10943909" y="5487344"/>
            <a:ext cx="2518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PROJECT NAME</a:t>
            </a:r>
            <a:endParaRPr lang="en-US" sz="24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8956D208-7794-47E2-AA1D-DD66B0AA1F0F}"/>
              </a:ext>
            </a:extLst>
          </p:cNvPr>
          <p:cNvSpPr txBox="1"/>
          <p:nvPr/>
        </p:nvSpPr>
        <p:spPr>
          <a:xfrm>
            <a:off x="10422819" y="7173032"/>
            <a:ext cx="3517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DANI NATSHA HUDAL</a:t>
            </a:r>
            <a:endParaRPr lang="en-US" sz="24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6CEEC1C2-605C-4626-AA3B-BF2987D9BA99}"/>
              </a:ext>
            </a:extLst>
          </p:cNvPr>
          <p:cNvSpPr>
            <a:spLocks/>
          </p:cNvSpPr>
          <p:nvPr/>
        </p:nvSpPr>
        <p:spPr bwMode="auto">
          <a:xfrm>
            <a:off x="2828994" y="10974146"/>
            <a:ext cx="5907338" cy="5912226"/>
          </a:xfrm>
          <a:custGeom>
            <a:avLst/>
            <a:gdLst>
              <a:gd name="T0" fmla="*/ 1772 w 1858"/>
              <a:gd name="T1" fmla="*/ 774 h 1858"/>
              <a:gd name="T2" fmla="*/ 1084 w 1858"/>
              <a:gd name="T3" fmla="*/ 1772 h 1858"/>
              <a:gd name="T4" fmla="*/ 86 w 1858"/>
              <a:gd name="T5" fmla="*/ 1084 h 1858"/>
              <a:gd name="T6" fmla="*/ 774 w 1858"/>
              <a:gd name="T7" fmla="*/ 86 h 1858"/>
              <a:gd name="T8" fmla="*/ 1772 w 1858"/>
              <a:gd name="T9" fmla="*/ 774 h 1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8" h="1858">
                <a:moveTo>
                  <a:pt x="1772" y="774"/>
                </a:moveTo>
                <a:cubicBezTo>
                  <a:pt x="1858" y="1239"/>
                  <a:pt x="1550" y="1686"/>
                  <a:pt x="1084" y="1772"/>
                </a:cubicBezTo>
                <a:cubicBezTo>
                  <a:pt x="619" y="1858"/>
                  <a:pt x="172" y="1550"/>
                  <a:pt x="86" y="1084"/>
                </a:cubicBezTo>
                <a:cubicBezTo>
                  <a:pt x="0" y="618"/>
                  <a:pt x="308" y="171"/>
                  <a:pt x="774" y="86"/>
                </a:cubicBezTo>
                <a:cubicBezTo>
                  <a:pt x="1239" y="0"/>
                  <a:pt x="1686" y="308"/>
                  <a:pt x="1772" y="774"/>
                </a:cubicBezTo>
                <a:close/>
              </a:path>
            </a:pathLst>
          </a:cu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xmlns="" id="{7F12460F-38BF-49B1-9E3E-A174FDABEBF4}"/>
              </a:ext>
            </a:extLst>
          </p:cNvPr>
          <p:cNvSpPr>
            <a:spLocks/>
          </p:cNvSpPr>
          <p:nvPr/>
        </p:nvSpPr>
        <p:spPr bwMode="auto">
          <a:xfrm>
            <a:off x="1795602" y="624696"/>
            <a:ext cx="6503693" cy="6503693"/>
          </a:xfrm>
          <a:custGeom>
            <a:avLst/>
            <a:gdLst>
              <a:gd name="T0" fmla="*/ 1969 w 2045"/>
              <a:gd name="T1" fmla="*/ 884 h 2044"/>
              <a:gd name="T2" fmla="*/ 1160 w 2045"/>
              <a:gd name="T3" fmla="*/ 1968 h 2044"/>
              <a:gd name="T4" fmla="*/ 76 w 2045"/>
              <a:gd name="T5" fmla="*/ 1160 h 2044"/>
              <a:gd name="T6" fmla="*/ 884 w 2045"/>
              <a:gd name="T7" fmla="*/ 76 h 2044"/>
              <a:gd name="T8" fmla="*/ 1969 w 2045"/>
              <a:gd name="T9" fmla="*/ 884 h 2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45" h="2044">
                <a:moveTo>
                  <a:pt x="1969" y="884"/>
                </a:moveTo>
                <a:cubicBezTo>
                  <a:pt x="2045" y="1407"/>
                  <a:pt x="1683" y="1892"/>
                  <a:pt x="1160" y="1968"/>
                </a:cubicBezTo>
                <a:cubicBezTo>
                  <a:pt x="638" y="2044"/>
                  <a:pt x="152" y="1683"/>
                  <a:pt x="76" y="1160"/>
                </a:cubicBezTo>
                <a:cubicBezTo>
                  <a:pt x="0" y="637"/>
                  <a:pt x="362" y="152"/>
                  <a:pt x="884" y="76"/>
                </a:cubicBezTo>
                <a:cubicBezTo>
                  <a:pt x="1407" y="0"/>
                  <a:pt x="1892" y="361"/>
                  <a:pt x="1969" y="884"/>
                </a:cubicBezTo>
                <a:close/>
              </a:path>
            </a:pathLst>
          </a:cu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xmlns="" id="{8EB3057D-63A5-422B-A9B1-35ACBBCD5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599" y="10255585"/>
            <a:ext cx="6188406" cy="6193294"/>
          </a:xfrm>
          <a:prstGeom prst="ellipse">
            <a:avLst/>
          </a:pr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xmlns="" id="{16331DCD-84A0-43A8-89FF-E208B21C06D0}"/>
              </a:ext>
            </a:extLst>
          </p:cNvPr>
          <p:cNvSpPr>
            <a:spLocks/>
          </p:cNvSpPr>
          <p:nvPr/>
        </p:nvSpPr>
        <p:spPr bwMode="auto">
          <a:xfrm>
            <a:off x="-10477169" y="3414612"/>
            <a:ext cx="15285265" cy="14058337"/>
          </a:xfrm>
          <a:custGeom>
            <a:avLst/>
            <a:gdLst>
              <a:gd name="T0" fmla="*/ 1722 w 4807"/>
              <a:gd name="T1" fmla="*/ 3019 h 4418"/>
              <a:gd name="T2" fmla="*/ 2492 w 4807"/>
              <a:gd name="T3" fmla="*/ 4187 h 4418"/>
              <a:gd name="T4" fmla="*/ 4023 w 4807"/>
              <a:gd name="T5" fmla="*/ 3463 h 4418"/>
              <a:gd name="T6" fmla="*/ 3744 w 4807"/>
              <a:gd name="T7" fmla="*/ 2246 h 4418"/>
              <a:gd name="T8" fmla="*/ 3656 w 4807"/>
              <a:gd name="T9" fmla="*/ 1742 h 4418"/>
              <a:gd name="T10" fmla="*/ 3659 w 4807"/>
              <a:gd name="T11" fmla="*/ 1736 h 4418"/>
              <a:gd name="T12" fmla="*/ 4048 w 4807"/>
              <a:gd name="T13" fmla="*/ 1480 h 4418"/>
              <a:gd name="T14" fmla="*/ 4641 w 4807"/>
              <a:gd name="T15" fmla="*/ 1114 h 4418"/>
              <a:gd name="T16" fmla="*/ 4405 w 4807"/>
              <a:gd name="T17" fmla="*/ 212 h 4418"/>
              <a:gd name="T18" fmla="*/ 3439 w 4807"/>
              <a:gd name="T19" fmla="*/ 442 h 4418"/>
              <a:gd name="T20" fmla="*/ 3432 w 4807"/>
              <a:gd name="T21" fmla="*/ 1130 h 4418"/>
              <a:gd name="T22" fmla="*/ 3441 w 4807"/>
              <a:gd name="T23" fmla="*/ 1536 h 4418"/>
              <a:gd name="T24" fmla="*/ 3387 w 4807"/>
              <a:gd name="T25" fmla="*/ 1648 h 4418"/>
              <a:gd name="T26" fmla="*/ 2967 w 4807"/>
              <a:gd name="T27" fmla="*/ 1896 h 4418"/>
              <a:gd name="T28" fmla="*/ 2052 w 4807"/>
              <a:gd name="T29" fmla="*/ 2257 h 4418"/>
              <a:gd name="T30" fmla="*/ 1602 w 4807"/>
              <a:gd name="T31" fmla="*/ 2356 h 4418"/>
              <a:gd name="T32" fmla="*/ 1542 w 4807"/>
              <a:gd name="T33" fmla="*/ 2334 h 4418"/>
              <a:gd name="T34" fmla="*/ 1274 w 4807"/>
              <a:gd name="T35" fmla="*/ 2031 h 4418"/>
              <a:gd name="T36" fmla="*/ 850 w 4807"/>
              <a:gd name="T37" fmla="*/ 1590 h 4418"/>
              <a:gd name="T38" fmla="*/ 144 w 4807"/>
              <a:gd name="T39" fmla="*/ 1919 h 4418"/>
              <a:gd name="T40" fmla="*/ 481 w 4807"/>
              <a:gd name="T41" fmla="*/ 2730 h 4418"/>
              <a:gd name="T42" fmla="*/ 1043 w 4807"/>
              <a:gd name="T43" fmla="*/ 2653 h 4418"/>
              <a:gd name="T44" fmla="*/ 1442 w 4807"/>
              <a:gd name="T45" fmla="*/ 2599 h 4418"/>
              <a:gd name="T46" fmla="*/ 1442 w 4807"/>
              <a:gd name="T47" fmla="*/ 2599 h 4418"/>
              <a:gd name="T48" fmla="*/ 1722 w 4807"/>
              <a:gd name="T49" fmla="*/ 3019 h 4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07" h="4418">
                <a:moveTo>
                  <a:pt x="1722" y="3019"/>
                </a:moveTo>
                <a:cubicBezTo>
                  <a:pt x="1697" y="3521"/>
                  <a:pt x="1996" y="4003"/>
                  <a:pt x="2492" y="4187"/>
                </a:cubicBezTo>
                <a:cubicBezTo>
                  <a:pt x="3113" y="4418"/>
                  <a:pt x="3805" y="4094"/>
                  <a:pt x="4023" y="3463"/>
                </a:cubicBezTo>
                <a:cubicBezTo>
                  <a:pt x="4173" y="3027"/>
                  <a:pt x="4050" y="2557"/>
                  <a:pt x="3744" y="2246"/>
                </a:cubicBezTo>
                <a:cubicBezTo>
                  <a:pt x="3612" y="2112"/>
                  <a:pt x="3575" y="1911"/>
                  <a:pt x="3656" y="1742"/>
                </a:cubicBezTo>
                <a:cubicBezTo>
                  <a:pt x="3659" y="1736"/>
                  <a:pt x="3659" y="1736"/>
                  <a:pt x="3659" y="1736"/>
                </a:cubicBezTo>
                <a:cubicBezTo>
                  <a:pt x="3732" y="1586"/>
                  <a:pt x="3881" y="1484"/>
                  <a:pt x="4048" y="1480"/>
                </a:cubicBezTo>
                <a:cubicBezTo>
                  <a:pt x="4288" y="1474"/>
                  <a:pt x="4519" y="1343"/>
                  <a:pt x="4641" y="1114"/>
                </a:cubicBezTo>
                <a:cubicBezTo>
                  <a:pt x="4807" y="800"/>
                  <a:pt x="4704" y="404"/>
                  <a:pt x="4405" y="212"/>
                </a:cubicBezTo>
                <a:cubicBezTo>
                  <a:pt x="4074" y="0"/>
                  <a:pt x="3636" y="106"/>
                  <a:pt x="3439" y="442"/>
                </a:cubicBezTo>
                <a:cubicBezTo>
                  <a:pt x="3309" y="661"/>
                  <a:pt x="3315" y="923"/>
                  <a:pt x="3432" y="1130"/>
                </a:cubicBezTo>
                <a:cubicBezTo>
                  <a:pt x="3502" y="1255"/>
                  <a:pt x="3504" y="1407"/>
                  <a:pt x="3441" y="1536"/>
                </a:cubicBezTo>
                <a:cubicBezTo>
                  <a:pt x="3387" y="1648"/>
                  <a:pt x="3387" y="1648"/>
                  <a:pt x="3387" y="1648"/>
                </a:cubicBezTo>
                <a:cubicBezTo>
                  <a:pt x="3310" y="1808"/>
                  <a:pt x="3145" y="1906"/>
                  <a:pt x="2967" y="1896"/>
                </a:cubicBezTo>
                <a:cubicBezTo>
                  <a:pt x="2623" y="1878"/>
                  <a:pt x="2289" y="2012"/>
                  <a:pt x="2052" y="2257"/>
                </a:cubicBezTo>
                <a:cubicBezTo>
                  <a:pt x="1936" y="2377"/>
                  <a:pt x="1758" y="2414"/>
                  <a:pt x="1602" y="2356"/>
                </a:cubicBezTo>
                <a:cubicBezTo>
                  <a:pt x="1542" y="2334"/>
                  <a:pt x="1542" y="2334"/>
                  <a:pt x="1542" y="2334"/>
                </a:cubicBezTo>
                <a:cubicBezTo>
                  <a:pt x="1408" y="2284"/>
                  <a:pt x="1307" y="2171"/>
                  <a:pt x="1274" y="2031"/>
                </a:cubicBezTo>
                <a:cubicBezTo>
                  <a:pt x="1226" y="1827"/>
                  <a:pt x="1072" y="1652"/>
                  <a:pt x="850" y="1590"/>
                </a:cubicBezTo>
                <a:cubicBezTo>
                  <a:pt x="568" y="1511"/>
                  <a:pt x="265" y="1653"/>
                  <a:pt x="144" y="1919"/>
                </a:cubicBezTo>
                <a:cubicBezTo>
                  <a:pt x="0" y="2239"/>
                  <a:pt x="158" y="2610"/>
                  <a:pt x="481" y="2730"/>
                </a:cubicBezTo>
                <a:cubicBezTo>
                  <a:pt x="677" y="2802"/>
                  <a:pt x="886" y="2767"/>
                  <a:pt x="1043" y="2653"/>
                </a:cubicBezTo>
                <a:cubicBezTo>
                  <a:pt x="1158" y="2569"/>
                  <a:pt x="1309" y="2549"/>
                  <a:pt x="1442" y="2599"/>
                </a:cubicBezTo>
                <a:cubicBezTo>
                  <a:pt x="1442" y="2599"/>
                  <a:pt x="1442" y="2599"/>
                  <a:pt x="1442" y="2599"/>
                </a:cubicBezTo>
                <a:cubicBezTo>
                  <a:pt x="1617" y="2664"/>
                  <a:pt x="1731" y="2833"/>
                  <a:pt x="1722" y="3019"/>
                </a:cubicBezTo>
                <a:close/>
              </a:path>
            </a:pathLst>
          </a:custGeom>
          <a:gradFill flip="none" rotWithShape="1">
            <a:gsLst>
              <a:gs pos="37000">
                <a:schemeClr val="tx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  <a:softEdge rad="3429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xmlns="" id="{E925BAB4-6261-48E5-AB4B-61FDBA09CA30}"/>
              </a:ext>
            </a:extLst>
          </p:cNvPr>
          <p:cNvSpPr>
            <a:spLocks/>
          </p:cNvSpPr>
          <p:nvPr/>
        </p:nvSpPr>
        <p:spPr bwMode="auto">
          <a:xfrm>
            <a:off x="8416777" y="-4242686"/>
            <a:ext cx="13261568" cy="8918442"/>
          </a:xfrm>
          <a:custGeom>
            <a:avLst/>
            <a:gdLst>
              <a:gd name="T0" fmla="*/ 3766 w 4171"/>
              <a:gd name="T1" fmla="*/ 1443 h 2802"/>
              <a:gd name="T2" fmla="*/ 2971 w 4171"/>
              <a:gd name="T3" fmla="*/ 1505 h 2802"/>
              <a:gd name="T4" fmla="*/ 2583 w 4171"/>
              <a:gd name="T5" fmla="*/ 1577 h 2802"/>
              <a:gd name="T6" fmla="*/ 2577 w 4171"/>
              <a:gd name="T7" fmla="*/ 1574 h 2802"/>
              <a:gd name="T8" fmla="*/ 2326 w 4171"/>
              <a:gd name="T9" fmla="*/ 1215 h 2802"/>
              <a:gd name="T10" fmla="*/ 1575 w 4171"/>
              <a:gd name="T11" fmla="*/ 172 h 2802"/>
              <a:gd name="T12" fmla="*/ 246 w 4171"/>
              <a:gd name="T13" fmla="*/ 774 h 2802"/>
              <a:gd name="T14" fmla="*/ 860 w 4171"/>
              <a:gd name="T15" fmla="*/ 2219 h 2802"/>
              <a:gd name="T16" fmla="*/ 2061 w 4171"/>
              <a:gd name="T17" fmla="*/ 1915 h 2802"/>
              <a:gd name="T18" fmla="*/ 2487 w 4171"/>
              <a:gd name="T19" fmla="*/ 1804 h 2802"/>
              <a:gd name="T20" fmla="*/ 2496 w 4171"/>
              <a:gd name="T21" fmla="*/ 1807 h 2802"/>
              <a:gd name="T22" fmla="*/ 2739 w 4171"/>
              <a:gd name="T23" fmla="*/ 2108 h 2802"/>
              <a:gd name="T24" fmla="*/ 3077 w 4171"/>
              <a:gd name="T25" fmla="*/ 2610 h 2802"/>
              <a:gd name="T26" fmla="*/ 4023 w 4171"/>
              <a:gd name="T27" fmla="*/ 2311 h 2802"/>
              <a:gd name="T28" fmla="*/ 3766 w 4171"/>
              <a:gd name="T29" fmla="*/ 1443 h 2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71" h="2802">
                <a:moveTo>
                  <a:pt x="3766" y="1443"/>
                </a:moveTo>
                <a:cubicBezTo>
                  <a:pt x="3508" y="1284"/>
                  <a:pt x="3188" y="1320"/>
                  <a:pt x="2971" y="1505"/>
                </a:cubicBezTo>
                <a:cubicBezTo>
                  <a:pt x="2863" y="1597"/>
                  <a:pt x="2716" y="1627"/>
                  <a:pt x="2583" y="1577"/>
                </a:cubicBezTo>
                <a:cubicBezTo>
                  <a:pt x="2577" y="1574"/>
                  <a:pt x="2577" y="1574"/>
                  <a:pt x="2577" y="1574"/>
                </a:cubicBezTo>
                <a:cubicBezTo>
                  <a:pt x="2427" y="1518"/>
                  <a:pt x="2325" y="1375"/>
                  <a:pt x="2326" y="1215"/>
                </a:cubicBezTo>
                <a:cubicBezTo>
                  <a:pt x="2331" y="756"/>
                  <a:pt x="2042" y="323"/>
                  <a:pt x="1575" y="172"/>
                </a:cubicBezTo>
                <a:cubicBezTo>
                  <a:pt x="1046" y="0"/>
                  <a:pt x="466" y="263"/>
                  <a:pt x="246" y="774"/>
                </a:cubicBezTo>
                <a:cubicBezTo>
                  <a:pt x="0" y="1346"/>
                  <a:pt x="283" y="2002"/>
                  <a:pt x="860" y="2219"/>
                </a:cubicBezTo>
                <a:cubicBezTo>
                  <a:pt x="1297" y="2383"/>
                  <a:pt x="1773" y="2248"/>
                  <a:pt x="2061" y="1915"/>
                </a:cubicBezTo>
                <a:cubicBezTo>
                  <a:pt x="2167" y="1793"/>
                  <a:pt x="2336" y="1747"/>
                  <a:pt x="2487" y="1804"/>
                </a:cubicBezTo>
                <a:cubicBezTo>
                  <a:pt x="2496" y="1807"/>
                  <a:pt x="2496" y="1807"/>
                  <a:pt x="2496" y="1807"/>
                </a:cubicBezTo>
                <a:cubicBezTo>
                  <a:pt x="2625" y="1856"/>
                  <a:pt x="2721" y="1971"/>
                  <a:pt x="2739" y="2108"/>
                </a:cubicBezTo>
                <a:cubicBezTo>
                  <a:pt x="2766" y="2312"/>
                  <a:pt x="2885" y="2501"/>
                  <a:pt x="3077" y="2610"/>
                </a:cubicBezTo>
                <a:cubicBezTo>
                  <a:pt x="3417" y="2802"/>
                  <a:pt x="3852" y="2669"/>
                  <a:pt x="4023" y="2311"/>
                </a:cubicBezTo>
                <a:cubicBezTo>
                  <a:pt x="4171" y="2001"/>
                  <a:pt x="4059" y="1623"/>
                  <a:pt x="3766" y="1443"/>
                </a:cubicBezTo>
                <a:close/>
              </a:path>
            </a:pathLst>
          </a:custGeom>
          <a:gradFill flip="none" rotWithShape="1">
            <a:gsLst>
              <a:gs pos="37000">
                <a:schemeClr val="tx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xmlns="" id="{F46304B5-5510-4E85-A134-59AA6D832EB1}"/>
              </a:ext>
            </a:extLst>
          </p:cNvPr>
          <p:cNvSpPr>
            <a:spLocks/>
          </p:cNvSpPr>
          <p:nvPr/>
        </p:nvSpPr>
        <p:spPr bwMode="auto">
          <a:xfrm>
            <a:off x="21240855" y="4939716"/>
            <a:ext cx="3367940" cy="5987991"/>
          </a:xfrm>
          <a:custGeom>
            <a:avLst/>
            <a:gdLst>
              <a:gd name="T0" fmla="*/ 996 w 1059"/>
              <a:gd name="T1" fmla="*/ 1576 h 1882"/>
              <a:gd name="T2" fmla="*/ 795 w 1059"/>
              <a:gd name="T3" fmla="*/ 1273 h 1882"/>
              <a:gd name="T4" fmla="*/ 680 w 1059"/>
              <a:gd name="T5" fmla="*/ 1134 h 1882"/>
              <a:gd name="T6" fmla="*/ 680 w 1059"/>
              <a:gd name="T7" fmla="*/ 1131 h 1882"/>
              <a:gd name="T8" fmla="*/ 767 w 1059"/>
              <a:gd name="T9" fmla="*/ 952 h 1882"/>
              <a:gd name="T10" fmla="*/ 1016 w 1059"/>
              <a:gd name="T11" fmla="*/ 421 h 1882"/>
              <a:gd name="T12" fmla="*/ 481 w 1059"/>
              <a:gd name="T13" fmla="*/ 25 h 1882"/>
              <a:gd name="T14" fmla="*/ 42 w 1059"/>
              <a:gd name="T15" fmla="*/ 590 h 1882"/>
              <a:gd name="T16" fmla="*/ 430 w 1059"/>
              <a:gd name="T17" fmla="*/ 1001 h 1882"/>
              <a:gd name="T18" fmla="*/ 568 w 1059"/>
              <a:gd name="T19" fmla="*/ 1146 h 1882"/>
              <a:gd name="T20" fmla="*/ 569 w 1059"/>
              <a:gd name="T21" fmla="*/ 1151 h 1882"/>
              <a:gd name="T22" fmla="*/ 503 w 1059"/>
              <a:gd name="T23" fmla="*/ 1314 h 1882"/>
              <a:gd name="T24" fmla="*/ 378 w 1059"/>
              <a:gd name="T25" fmla="*/ 1560 h 1882"/>
              <a:gd name="T26" fmla="*/ 707 w 1059"/>
              <a:gd name="T27" fmla="*/ 1870 h 1882"/>
              <a:gd name="T28" fmla="*/ 996 w 1059"/>
              <a:gd name="T29" fmla="*/ 1576 h 1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59" h="1882">
                <a:moveTo>
                  <a:pt x="996" y="1576"/>
                </a:moveTo>
                <a:cubicBezTo>
                  <a:pt x="1002" y="1437"/>
                  <a:pt x="916" y="1318"/>
                  <a:pt x="795" y="1273"/>
                </a:cubicBezTo>
                <a:cubicBezTo>
                  <a:pt x="734" y="1250"/>
                  <a:pt x="690" y="1198"/>
                  <a:pt x="680" y="1134"/>
                </a:cubicBezTo>
                <a:cubicBezTo>
                  <a:pt x="680" y="1131"/>
                  <a:pt x="680" y="1131"/>
                  <a:pt x="680" y="1131"/>
                </a:cubicBezTo>
                <a:cubicBezTo>
                  <a:pt x="669" y="1059"/>
                  <a:pt x="703" y="986"/>
                  <a:pt x="767" y="952"/>
                </a:cubicBezTo>
                <a:cubicBezTo>
                  <a:pt x="951" y="852"/>
                  <a:pt x="1059" y="640"/>
                  <a:pt x="1016" y="421"/>
                </a:cubicBezTo>
                <a:cubicBezTo>
                  <a:pt x="967" y="172"/>
                  <a:pt x="733" y="0"/>
                  <a:pt x="481" y="25"/>
                </a:cubicBezTo>
                <a:cubicBezTo>
                  <a:pt x="198" y="54"/>
                  <a:pt x="0" y="313"/>
                  <a:pt x="42" y="590"/>
                </a:cubicBezTo>
                <a:cubicBezTo>
                  <a:pt x="73" y="801"/>
                  <a:pt x="233" y="960"/>
                  <a:pt x="430" y="1001"/>
                </a:cubicBezTo>
                <a:cubicBezTo>
                  <a:pt x="502" y="1016"/>
                  <a:pt x="557" y="1074"/>
                  <a:pt x="568" y="1146"/>
                </a:cubicBezTo>
                <a:cubicBezTo>
                  <a:pt x="569" y="1151"/>
                  <a:pt x="569" y="1151"/>
                  <a:pt x="569" y="1151"/>
                </a:cubicBezTo>
                <a:cubicBezTo>
                  <a:pt x="578" y="1213"/>
                  <a:pt x="554" y="1277"/>
                  <a:pt x="503" y="1314"/>
                </a:cubicBezTo>
                <a:cubicBezTo>
                  <a:pt x="428" y="1370"/>
                  <a:pt x="379" y="1459"/>
                  <a:pt x="378" y="1560"/>
                </a:cubicBezTo>
                <a:cubicBezTo>
                  <a:pt x="377" y="1738"/>
                  <a:pt x="527" y="1882"/>
                  <a:pt x="707" y="1870"/>
                </a:cubicBezTo>
                <a:cubicBezTo>
                  <a:pt x="863" y="1861"/>
                  <a:pt x="989" y="1732"/>
                  <a:pt x="996" y="1576"/>
                </a:cubicBezTo>
                <a:close/>
              </a:path>
            </a:pathLst>
          </a:cu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xmlns="" id="{8873FDD2-246F-4E1E-AE47-6386DE04AE3A}"/>
              </a:ext>
            </a:extLst>
          </p:cNvPr>
          <p:cNvSpPr>
            <a:spLocks/>
          </p:cNvSpPr>
          <p:nvPr/>
        </p:nvSpPr>
        <p:spPr bwMode="auto">
          <a:xfrm>
            <a:off x="19119395" y="-3648774"/>
            <a:ext cx="8045905" cy="8050793"/>
          </a:xfrm>
          <a:custGeom>
            <a:avLst/>
            <a:gdLst>
              <a:gd name="T0" fmla="*/ 2413 w 2530"/>
              <a:gd name="T1" fmla="*/ 1053 h 2530"/>
              <a:gd name="T2" fmla="*/ 1477 w 2530"/>
              <a:gd name="T3" fmla="*/ 2413 h 2530"/>
              <a:gd name="T4" fmla="*/ 117 w 2530"/>
              <a:gd name="T5" fmla="*/ 1476 h 2530"/>
              <a:gd name="T6" fmla="*/ 1054 w 2530"/>
              <a:gd name="T7" fmla="*/ 117 h 2530"/>
              <a:gd name="T8" fmla="*/ 2413 w 2530"/>
              <a:gd name="T9" fmla="*/ 1053 h 2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0" h="2530">
                <a:moveTo>
                  <a:pt x="2413" y="1053"/>
                </a:moveTo>
                <a:cubicBezTo>
                  <a:pt x="2530" y="1687"/>
                  <a:pt x="2111" y="2296"/>
                  <a:pt x="1477" y="2413"/>
                </a:cubicBezTo>
                <a:cubicBezTo>
                  <a:pt x="843" y="2530"/>
                  <a:pt x="234" y="2110"/>
                  <a:pt x="117" y="1476"/>
                </a:cubicBezTo>
                <a:cubicBezTo>
                  <a:pt x="0" y="842"/>
                  <a:pt x="420" y="233"/>
                  <a:pt x="1054" y="117"/>
                </a:cubicBezTo>
                <a:cubicBezTo>
                  <a:pt x="1688" y="0"/>
                  <a:pt x="2297" y="419"/>
                  <a:pt x="2413" y="1053"/>
                </a:cubicBezTo>
                <a:close/>
              </a:path>
            </a:pathLst>
          </a:cu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  <a:softEdge rad="3175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xmlns="" id="{616702FA-5DE7-4F95-A560-64F632EA24E2}"/>
              </a:ext>
            </a:extLst>
          </p:cNvPr>
          <p:cNvSpPr>
            <a:spLocks/>
          </p:cNvSpPr>
          <p:nvPr/>
        </p:nvSpPr>
        <p:spPr bwMode="auto">
          <a:xfrm>
            <a:off x="3386865" y="268789"/>
            <a:ext cx="1925934" cy="1928378"/>
          </a:xfrm>
          <a:custGeom>
            <a:avLst/>
            <a:gdLst>
              <a:gd name="T0" fmla="*/ 578 w 606"/>
              <a:gd name="T1" fmla="*/ 252 h 606"/>
              <a:gd name="T2" fmla="*/ 354 w 606"/>
              <a:gd name="T3" fmla="*/ 578 h 606"/>
              <a:gd name="T4" fmla="*/ 28 w 606"/>
              <a:gd name="T5" fmla="*/ 354 h 606"/>
              <a:gd name="T6" fmla="*/ 252 w 606"/>
              <a:gd name="T7" fmla="*/ 28 h 606"/>
              <a:gd name="T8" fmla="*/ 578 w 606"/>
              <a:gd name="T9" fmla="*/ 252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606">
                <a:moveTo>
                  <a:pt x="578" y="252"/>
                </a:moveTo>
                <a:cubicBezTo>
                  <a:pt x="606" y="404"/>
                  <a:pt x="506" y="550"/>
                  <a:pt x="354" y="578"/>
                </a:cubicBezTo>
                <a:cubicBezTo>
                  <a:pt x="202" y="606"/>
                  <a:pt x="56" y="506"/>
                  <a:pt x="28" y="354"/>
                </a:cubicBezTo>
                <a:cubicBezTo>
                  <a:pt x="0" y="202"/>
                  <a:pt x="100" y="56"/>
                  <a:pt x="252" y="28"/>
                </a:cubicBezTo>
                <a:cubicBezTo>
                  <a:pt x="404" y="0"/>
                  <a:pt x="550" y="100"/>
                  <a:pt x="578" y="252"/>
                </a:cubicBezTo>
                <a:close/>
              </a:path>
            </a:pathLst>
          </a:custGeom>
          <a:gradFill flip="none" rotWithShape="1">
            <a:gsLst>
              <a:gs pos="37000">
                <a:schemeClr val="tx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xmlns="" id="{D5E993C8-45A8-4485-9309-F188D3B39932}"/>
              </a:ext>
            </a:extLst>
          </p:cNvPr>
          <p:cNvSpPr>
            <a:spLocks/>
          </p:cNvSpPr>
          <p:nvPr/>
        </p:nvSpPr>
        <p:spPr bwMode="auto">
          <a:xfrm>
            <a:off x="17129915" y="-1419775"/>
            <a:ext cx="2197227" cy="2199670"/>
          </a:xfrm>
          <a:custGeom>
            <a:avLst/>
            <a:gdLst>
              <a:gd name="T0" fmla="*/ 659 w 691"/>
              <a:gd name="T1" fmla="*/ 288 h 691"/>
              <a:gd name="T2" fmla="*/ 403 w 691"/>
              <a:gd name="T3" fmla="*/ 659 h 691"/>
              <a:gd name="T4" fmla="*/ 32 w 691"/>
              <a:gd name="T5" fmla="*/ 403 h 691"/>
              <a:gd name="T6" fmla="*/ 288 w 691"/>
              <a:gd name="T7" fmla="*/ 32 h 691"/>
              <a:gd name="T8" fmla="*/ 659 w 691"/>
              <a:gd name="T9" fmla="*/ 288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1" h="691">
                <a:moveTo>
                  <a:pt x="659" y="288"/>
                </a:moveTo>
                <a:cubicBezTo>
                  <a:pt x="691" y="461"/>
                  <a:pt x="577" y="627"/>
                  <a:pt x="403" y="659"/>
                </a:cubicBezTo>
                <a:cubicBezTo>
                  <a:pt x="230" y="691"/>
                  <a:pt x="64" y="577"/>
                  <a:pt x="32" y="403"/>
                </a:cubicBezTo>
                <a:cubicBezTo>
                  <a:pt x="0" y="230"/>
                  <a:pt x="114" y="64"/>
                  <a:pt x="288" y="32"/>
                </a:cubicBezTo>
                <a:cubicBezTo>
                  <a:pt x="461" y="0"/>
                  <a:pt x="627" y="114"/>
                  <a:pt x="659" y="288"/>
                </a:cubicBezTo>
                <a:close/>
              </a:path>
            </a:pathLst>
          </a:cu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xmlns="" id="{F81DF378-E919-4381-9659-B636948EA96E}"/>
              </a:ext>
            </a:extLst>
          </p:cNvPr>
          <p:cNvSpPr>
            <a:spLocks/>
          </p:cNvSpPr>
          <p:nvPr/>
        </p:nvSpPr>
        <p:spPr bwMode="auto">
          <a:xfrm>
            <a:off x="4253780" y="-2786015"/>
            <a:ext cx="5213219" cy="5213219"/>
          </a:xfrm>
          <a:custGeom>
            <a:avLst/>
            <a:gdLst>
              <a:gd name="T0" fmla="*/ 377 w 1639"/>
              <a:gd name="T1" fmla="*/ 245 h 1639"/>
              <a:gd name="T2" fmla="*/ 1394 w 1639"/>
              <a:gd name="T3" fmla="*/ 377 h 1639"/>
              <a:gd name="T4" fmla="*/ 1262 w 1639"/>
              <a:gd name="T5" fmla="*/ 1394 h 1639"/>
              <a:gd name="T6" fmla="*/ 245 w 1639"/>
              <a:gd name="T7" fmla="*/ 1262 h 1639"/>
              <a:gd name="T8" fmla="*/ 377 w 1639"/>
              <a:gd name="T9" fmla="*/ 245 h 1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9" h="1639">
                <a:moveTo>
                  <a:pt x="377" y="245"/>
                </a:moveTo>
                <a:cubicBezTo>
                  <a:pt x="694" y="0"/>
                  <a:pt x="1150" y="59"/>
                  <a:pt x="1394" y="377"/>
                </a:cubicBezTo>
                <a:cubicBezTo>
                  <a:pt x="1639" y="694"/>
                  <a:pt x="1580" y="1150"/>
                  <a:pt x="1262" y="1394"/>
                </a:cubicBezTo>
                <a:cubicBezTo>
                  <a:pt x="945" y="1639"/>
                  <a:pt x="489" y="1580"/>
                  <a:pt x="245" y="1262"/>
                </a:cubicBezTo>
                <a:cubicBezTo>
                  <a:pt x="0" y="945"/>
                  <a:pt x="59" y="489"/>
                  <a:pt x="377" y="245"/>
                </a:cubicBezTo>
                <a:close/>
              </a:path>
            </a:pathLst>
          </a:custGeom>
          <a:gradFill flip="none" rotWithShape="1">
            <a:gsLst>
              <a:gs pos="37000">
                <a:schemeClr val="tx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Oval 29">
            <a:extLst>
              <a:ext uri="{FF2B5EF4-FFF2-40B4-BE49-F238E27FC236}">
                <a16:creationId xmlns:a16="http://schemas.microsoft.com/office/drawing/2014/main" xmlns="" id="{5D945E34-F925-4EE1-9259-99044F79B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69934" y="-2011242"/>
            <a:ext cx="4436003" cy="4438446"/>
          </a:xfrm>
          <a:prstGeom prst="ellipse">
            <a:avLst/>
          </a:prstGeom>
          <a:gradFill flip="none" rotWithShape="1">
            <a:gsLst>
              <a:gs pos="37000">
                <a:schemeClr val="tx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  <a:softEdge rad="2667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Oval 30">
            <a:extLst>
              <a:ext uri="{FF2B5EF4-FFF2-40B4-BE49-F238E27FC236}">
                <a16:creationId xmlns:a16="http://schemas.microsoft.com/office/drawing/2014/main" xmlns="" id="{98EE84CC-F829-40ED-AF46-776DB771F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92967" y="11489846"/>
            <a:ext cx="4191595" cy="4194038"/>
          </a:xfrm>
          <a:prstGeom prst="ellipse">
            <a:avLst/>
          </a:pr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  <a:softEdge rad="1651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A7D3121E-2FD3-480F-A921-51C3DCE3B77B}"/>
              </a:ext>
            </a:extLst>
          </p:cNvPr>
          <p:cNvSpPr/>
          <p:nvPr/>
        </p:nvSpPr>
        <p:spPr>
          <a:xfrm>
            <a:off x="8793874" y="2326679"/>
            <a:ext cx="6799426" cy="9062642"/>
          </a:xfrm>
          <a:prstGeom prst="rect">
            <a:avLst/>
          </a:prstGeom>
          <a:noFill/>
          <a:ln w="317500" cap="sq">
            <a:solidFill>
              <a:schemeClr val="bg1">
                <a:lumMod val="95000"/>
              </a:schemeClr>
            </a:solidFill>
            <a:miter lim="800000"/>
          </a:ln>
          <a:effectLst>
            <a:outerShdw blurRad="330200" dist="228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xmlns="" id="{517F9A67-A3E0-4792-8E44-A839183211F5}"/>
              </a:ext>
            </a:extLst>
          </p:cNvPr>
          <p:cNvSpPr>
            <a:spLocks/>
          </p:cNvSpPr>
          <p:nvPr/>
        </p:nvSpPr>
        <p:spPr bwMode="auto">
          <a:xfrm>
            <a:off x="15059782" y="2182796"/>
            <a:ext cx="3561023" cy="3561023"/>
          </a:xfrm>
          <a:custGeom>
            <a:avLst/>
            <a:gdLst>
              <a:gd name="T0" fmla="*/ 1068 w 1120"/>
              <a:gd name="T1" fmla="*/ 466 h 1119"/>
              <a:gd name="T2" fmla="*/ 654 w 1120"/>
              <a:gd name="T3" fmla="*/ 1068 h 1119"/>
              <a:gd name="T4" fmla="*/ 52 w 1120"/>
              <a:gd name="T5" fmla="*/ 653 h 1119"/>
              <a:gd name="T6" fmla="*/ 467 w 1120"/>
              <a:gd name="T7" fmla="*/ 52 h 1119"/>
              <a:gd name="T8" fmla="*/ 1068 w 1120"/>
              <a:gd name="T9" fmla="*/ 466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0" h="1119">
                <a:moveTo>
                  <a:pt x="1068" y="466"/>
                </a:moveTo>
                <a:cubicBezTo>
                  <a:pt x="1120" y="747"/>
                  <a:pt x="934" y="1016"/>
                  <a:pt x="654" y="1068"/>
                </a:cubicBezTo>
                <a:cubicBezTo>
                  <a:pt x="373" y="1119"/>
                  <a:pt x="104" y="934"/>
                  <a:pt x="52" y="653"/>
                </a:cubicBezTo>
                <a:cubicBezTo>
                  <a:pt x="0" y="373"/>
                  <a:pt x="186" y="103"/>
                  <a:pt x="467" y="52"/>
                </a:cubicBezTo>
                <a:cubicBezTo>
                  <a:pt x="747" y="0"/>
                  <a:pt x="1017" y="186"/>
                  <a:pt x="1068" y="466"/>
                </a:cubicBezTo>
                <a:close/>
              </a:path>
            </a:pathLst>
          </a:cu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xmlns="" id="{C873A73F-42E6-4751-8B0D-C594C3935321}"/>
              </a:ext>
            </a:extLst>
          </p:cNvPr>
          <p:cNvSpPr>
            <a:spLocks/>
          </p:cNvSpPr>
          <p:nvPr/>
        </p:nvSpPr>
        <p:spPr bwMode="auto">
          <a:xfrm>
            <a:off x="14453650" y="9136198"/>
            <a:ext cx="3387492" cy="3389937"/>
          </a:xfrm>
          <a:custGeom>
            <a:avLst/>
            <a:gdLst>
              <a:gd name="T0" fmla="*/ 1015 w 1065"/>
              <a:gd name="T1" fmla="*/ 444 h 1065"/>
              <a:gd name="T2" fmla="*/ 621 w 1065"/>
              <a:gd name="T3" fmla="*/ 1016 h 1065"/>
              <a:gd name="T4" fmla="*/ 49 w 1065"/>
              <a:gd name="T5" fmla="*/ 622 h 1065"/>
              <a:gd name="T6" fmla="*/ 443 w 1065"/>
              <a:gd name="T7" fmla="*/ 50 h 1065"/>
              <a:gd name="T8" fmla="*/ 1015 w 1065"/>
              <a:gd name="T9" fmla="*/ 444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5" h="1065">
                <a:moveTo>
                  <a:pt x="1015" y="444"/>
                </a:moveTo>
                <a:cubicBezTo>
                  <a:pt x="1065" y="711"/>
                  <a:pt x="888" y="967"/>
                  <a:pt x="621" y="1016"/>
                </a:cubicBezTo>
                <a:cubicBezTo>
                  <a:pt x="354" y="1065"/>
                  <a:pt x="98" y="889"/>
                  <a:pt x="49" y="622"/>
                </a:cubicBezTo>
                <a:cubicBezTo>
                  <a:pt x="0" y="355"/>
                  <a:pt x="176" y="99"/>
                  <a:pt x="443" y="50"/>
                </a:cubicBezTo>
                <a:cubicBezTo>
                  <a:pt x="710" y="0"/>
                  <a:pt x="966" y="177"/>
                  <a:pt x="1015" y="444"/>
                </a:cubicBezTo>
                <a:close/>
              </a:path>
            </a:pathLst>
          </a:custGeom>
          <a:gradFill flip="none" rotWithShape="1">
            <a:gsLst>
              <a:gs pos="37000">
                <a:schemeClr val="tx2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  <a:softEdge rad="3429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xmlns="" id="{BD2B0957-7041-4C27-BE5F-5990E65C9B8B}"/>
              </a:ext>
            </a:extLst>
          </p:cNvPr>
          <p:cNvSpPr>
            <a:spLocks/>
          </p:cNvSpPr>
          <p:nvPr/>
        </p:nvSpPr>
        <p:spPr bwMode="auto">
          <a:xfrm>
            <a:off x="2597426" y="6007829"/>
            <a:ext cx="8813346" cy="6784761"/>
          </a:xfrm>
          <a:custGeom>
            <a:avLst/>
            <a:gdLst>
              <a:gd name="T0" fmla="*/ 2656 w 2772"/>
              <a:gd name="T1" fmla="*/ 1351 h 2132"/>
              <a:gd name="T2" fmla="*/ 2222 w 2772"/>
              <a:gd name="T3" fmla="*/ 1213 h 2132"/>
              <a:gd name="T4" fmla="*/ 2000 w 2772"/>
              <a:gd name="T5" fmla="*/ 1167 h 2132"/>
              <a:gd name="T6" fmla="*/ 1997 w 2772"/>
              <a:gd name="T7" fmla="*/ 1164 h 2132"/>
              <a:gd name="T8" fmla="*/ 1942 w 2772"/>
              <a:gd name="T9" fmla="*/ 920 h 2132"/>
              <a:gd name="T10" fmla="*/ 1769 w 2772"/>
              <a:gd name="T11" fmla="*/ 205 h 2132"/>
              <a:gd name="T12" fmla="*/ 935 w 2772"/>
              <a:gd name="T13" fmla="*/ 238 h 2132"/>
              <a:gd name="T14" fmla="*/ 829 w 2772"/>
              <a:gd name="T15" fmla="*/ 985 h 2132"/>
              <a:gd name="T16" fmla="*/ 807 w 2772"/>
              <a:gd name="T17" fmla="*/ 1190 h 2132"/>
              <a:gd name="T18" fmla="*/ 803 w 2772"/>
              <a:gd name="T19" fmla="*/ 1194 h 2132"/>
              <a:gd name="T20" fmla="*/ 618 w 2772"/>
              <a:gd name="T21" fmla="*/ 1240 h 2132"/>
              <a:gd name="T22" fmla="*/ 147 w 2772"/>
              <a:gd name="T23" fmla="*/ 1368 h 2132"/>
              <a:gd name="T24" fmla="*/ 169 w 2772"/>
              <a:gd name="T25" fmla="*/ 1957 h 2132"/>
              <a:gd name="T26" fmla="*/ 795 w 2772"/>
              <a:gd name="T27" fmla="*/ 1945 h 2132"/>
              <a:gd name="T28" fmla="*/ 878 w 2772"/>
              <a:gd name="T29" fmla="*/ 1486 h 2132"/>
              <a:gd name="T30" fmla="*/ 912 w 2772"/>
              <a:gd name="T31" fmla="*/ 1304 h 2132"/>
              <a:gd name="T32" fmla="*/ 925 w 2772"/>
              <a:gd name="T33" fmla="*/ 1290 h 2132"/>
              <a:gd name="T34" fmla="*/ 1123 w 2772"/>
              <a:gd name="T35" fmla="*/ 1250 h 2132"/>
              <a:gd name="T36" fmla="*/ 1654 w 2772"/>
              <a:gd name="T37" fmla="*/ 1232 h 2132"/>
              <a:gd name="T38" fmla="*/ 1901 w 2772"/>
              <a:gd name="T39" fmla="*/ 1268 h 2132"/>
              <a:gd name="T40" fmla="*/ 1904 w 2772"/>
              <a:gd name="T41" fmla="*/ 1271 h 2132"/>
              <a:gd name="T42" fmla="*/ 1969 w 2772"/>
              <a:gd name="T43" fmla="*/ 1482 h 2132"/>
              <a:gd name="T44" fmla="*/ 2039 w 2772"/>
              <a:gd name="T45" fmla="*/ 1821 h 2132"/>
              <a:gd name="T46" fmla="*/ 2605 w 2772"/>
              <a:gd name="T47" fmla="*/ 1867 h 2132"/>
              <a:gd name="T48" fmla="*/ 2656 w 2772"/>
              <a:gd name="T49" fmla="*/ 1351 h 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72" h="2132">
                <a:moveTo>
                  <a:pt x="2656" y="1351"/>
                </a:moveTo>
                <a:cubicBezTo>
                  <a:pt x="2553" y="1211"/>
                  <a:pt x="2376" y="1161"/>
                  <a:pt x="2222" y="1213"/>
                </a:cubicBezTo>
                <a:cubicBezTo>
                  <a:pt x="2144" y="1238"/>
                  <a:pt x="2060" y="1222"/>
                  <a:pt x="2000" y="1167"/>
                </a:cubicBezTo>
                <a:cubicBezTo>
                  <a:pt x="1997" y="1164"/>
                  <a:pt x="1997" y="1164"/>
                  <a:pt x="1997" y="1164"/>
                </a:cubicBezTo>
                <a:cubicBezTo>
                  <a:pt x="1930" y="1102"/>
                  <a:pt x="1907" y="1005"/>
                  <a:pt x="1942" y="920"/>
                </a:cubicBezTo>
                <a:cubicBezTo>
                  <a:pt x="2044" y="678"/>
                  <a:pt x="1984" y="386"/>
                  <a:pt x="1769" y="205"/>
                </a:cubicBezTo>
                <a:cubicBezTo>
                  <a:pt x="1525" y="0"/>
                  <a:pt x="1161" y="15"/>
                  <a:pt x="935" y="238"/>
                </a:cubicBezTo>
                <a:cubicBezTo>
                  <a:pt x="729" y="441"/>
                  <a:pt x="696" y="748"/>
                  <a:pt x="829" y="985"/>
                </a:cubicBezTo>
                <a:cubicBezTo>
                  <a:pt x="867" y="1051"/>
                  <a:pt x="859" y="1134"/>
                  <a:pt x="807" y="1190"/>
                </a:cubicBezTo>
                <a:cubicBezTo>
                  <a:pt x="803" y="1194"/>
                  <a:pt x="803" y="1194"/>
                  <a:pt x="803" y="1194"/>
                </a:cubicBezTo>
                <a:cubicBezTo>
                  <a:pt x="756" y="1245"/>
                  <a:pt x="683" y="1262"/>
                  <a:pt x="618" y="1240"/>
                </a:cubicBezTo>
                <a:cubicBezTo>
                  <a:pt x="455" y="1184"/>
                  <a:pt x="267" y="1228"/>
                  <a:pt x="147" y="1368"/>
                </a:cubicBezTo>
                <a:cubicBezTo>
                  <a:pt x="0" y="1539"/>
                  <a:pt x="10" y="1798"/>
                  <a:pt x="169" y="1957"/>
                </a:cubicBezTo>
                <a:cubicBezTo>
                  <a:pt x="345" y="2132"/>
                  <a:pt x="629" y="2125"/>
                  <a:pt x="795" y="1945"/>
                </a:cubicBezTo>
                <a:cubicBezTo>
                  <a:pt x="914" y="1817"/>
                  <a:pt x="940" y="1637"/>
                  <a:pt x="878" y="1486"/>
                </a:cubicBezTo>
                <a:cubicBezTo>
                  <a:pt x="853" y="1424"/>
                  <a:pt x="867" y="1353"/>
                  <a:pt x="912" y="1304"/>
                </a:cubicBezTo>
                <a:cubicBezTo>
                  <a:pt x="925" y="1290"/>
                  <a:pt x="925" y="1290"/>
                  <a:pt x="925" y="1290"/>
                </a:cubicBezTo>
                <a:cubicBezTo>
                  <a:pt x="976" y="1236"/>
                  <a:pt x="1055" y="1220"/>
                  <a:pt x="1123" y="1250"/>
                </a:cubicBezTo>
                <a:cubicBezTo>
                  <a:pt x="1293" y="1323"/>
                  <a:pt x="1489" y="1317"/>
                  <a:pt x="1654" y="1232"/>
                </a:cubicBezTo>
                <a:cubicBezTo>
                  <a:pt x="1735" y="1190"/>
                  <a:pt x="1834" y="1206"/>
                  <a:pt x="1901" y="1268"/>
                </a:cubicBezTo>
                <a:cubicBezTo>
                  <a:pt x="1904" y="1271"/>
                  <a:pt x="1904" y="1271"/>
                  <a:pt x="1904" y="1271"/>
                </a:cubicBezTo>
                <a:cubicBezTo>
                  <a:pt x="1962" y="1324"/>
                  <a:pt x="1989" y="1406"/>
                  <a:pt x="1969" y="1482"/>
                </a:cubicBezTo>
                <a:cubicBezTo>
                  <a:pt x="1939" y="1596"/>
                  <a:pt x="1961" y="1722"/>
                  <a:pt x="2039" y="1821"/>
                </a:cubicBezTo>
                <a:cubicBezTo>
                  <a:pt x="2178" y="1996"/>
                  <a:pt x="2437" y="2019"/>
                  <a:pt x="2605" y="1867"/>
                </a:cubicBezTo>
                <a:cubicBezTo>
                  <a:pt x="2750" y="1734"/>
                  <a:pt x="2772" y="1510"/>
                  <a:pt x="2656" y="1351"/>
                </a:cubicBezTo>
                <a:close/>
              </a:path>
            </a:pathLst>
          </a:custGeom>
          <a:gradFill flip="none" rotWithShape="1">
            <a:gsLst>
              <a:gs pos="37000">
                <a:schemeClr val="accent1"/>
              </a:gs>
              <a:gs pos="100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82600" sx="102000" sy="102000" algn="ctr" rotWithShape="0">
              <a:schemeClr val="bg2">
                <a:lumMod val="50000"/>
                <a:alpha val="40000"/>
              </a:schemeClr>
            </a:outerShdw>
            <a:softEdge rad="3302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94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21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21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5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2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2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8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8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2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2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9" presetClass="path" presetSubtype="0" repeatCount="indefinite" accel="50000" decel="5000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2.19242E-6 -4.81481E-6 L 0.07981 0.39075 " pathEditMode="relative" rAng="0" ptsTypes="AA">
                                          <p:cBhvr>
                                            <p:cTn id="98" dur="20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0" y="19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49" presetClass="path" presetSubtype="0" repeatCount="indefinite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96185E-6 -9.25926E-7 L 0.20603 -0.06227 " pathEditMode="relative" rAng="0" ptsTypes="AA">
                                          <p:cBhvr>
                                            <p:cTn id="100" dur="3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98" y="-31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49" presetClass="path" presetSubtype="0" repeatCount="indefinite" accel="50000" decel="5000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4.80927E-6 -3.14815E-6 L 0.35068 -0.08437 " pathEditMode="relative" rAng="0" ptsTypes="AA">
                                          <p:cBhvr>
                                            <p:cTn id="102" dur="4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530" y="-42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repeatCount="indefinite" accel="47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5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36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5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59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48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5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58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5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0" dur="8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2" dur="6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4" dur="9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6" dur="10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8" dur="8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4" grpId="1" animBg="1"/>
          <p:bldP spid="26" grpId="0" animBg="1"/>
          <p:bldP spid="26" grpId="1" animBg="1"/>
          <p:bldP spid="6" grpId="0" animBg="1"/>
          <p:bldP spid="6" grpId="1" animBg="1"/>
          <p:bldP spid="12" grpId="0" animBg="1"/>
          <p:bldP spid="12" grpId="1" animBg="1"/>
          <p:bldP spid="33" grpId="0"/>
          <p:bldP spid="34" grpId="0"/>
          <p:bldP spid="35" grpId="0"/>
          <p:bldP spid="36" grpId="0"/>
          <p:bldP spid="5" grpId="0" animBg="1"/>
          <p:bldP spid="5" grpId="1" animBg="1"/>
          <p:bldP spid="8" grpId="0" animBg="1"/>
          <p:bldP spid="8" grpId="1" animBg="1"/>
          <p:bldP spid="9" grpId="0" animBg="1"/>
          <p:bldP spid="13" grpId="0" animBg="1"/>
          <p:bldP spid="13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20" grpId="0" animBg="1"/>
          <p:bldP spid="20" grpId="1" animBg="1"/>
          <p:bldP spid="22" grpId="0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21" grpId="0" animBg="1"/>
          <p:bldP spid="21" grpId="1" animBg="1"/>
          <p:bldP spid="18" grpId="0" animBg="1"/>
          <p:bldP spid="11" grpId="0" animBg="1"/>
          <p:bldP spid="1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21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21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5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2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2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8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8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2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2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9" presetClass="path" presetSubtype="0" repeatCount="indefinite" accel="50000" decel="5000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2.19242E-6 -4.81481E-6 L 0.07981 0.39075 " pathEditMode="relative" rAng="0" ptsTypes="AA">
                                          <p:cBhvr>
                                            <p:cTn id="98" dur="20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0" y="19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49" presetClass="path" presetSubtype="0" repeatCount="indefinite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96185E-6 -9.25926E-7 L 0.20603 -0.06227 " pathEditMode="relative" rAng="0" ptsTypes="AA">
                                          <p:cBhvr>
                                            <p:cTn id="100" dur="3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298" y="-31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49" presetClass="path" presetSubtype="0" repeatCount="indefinite" accel="50000" decel="5000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4.80927E-6 -3.14815E-6 L 0.35068 -0.08437 " pathEditMode="relative" rAng="0" ptsTypes="AA">
                                          <p:cBhvr>
                                            <p:cTn id="102" dur="4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530" y="-42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repeatCount="indefinite" accel="47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5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36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5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59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48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5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58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repeatCount="indefinite" accel="52000" decel="48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5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0" dur="8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2" dur="6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4" dur="9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5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6" dur="10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7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8" dur="81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4" grpId="1" animBg="1"/>
          <p:bldP spid="26" grpId="0" animBg="1"/>
          <p:bldP spid="26" grpId="1" animBg="1"/>
          <p:bldP spid="6" grpId="0" animBg="1"/>
          <p:bldP spid="6" grpId="1" animBg="1"/>
          <p:bldP spid="12" grpId="0" animBg="1"/>
          <p:bldP spid="12" grpId="1" animBg="1"/>
          <p:bldP spid="33" grpId="0"/>
          <p:bldP spid="34" grpId="0"/>
          <p:bldP spid="35" grpId="0"/>
          <p:bldP spid="36" grpId="0"/>
          <p:bldP spid="5" grpId="0" animBg="1"/>
          <p:bldP spid="5" grpId="1" animBg="1"/>
          <p:bldP spid="8" grpId="0" animBg="1"/>
          <p:bldP spid="8" grpId="1" animBg="1"/>
          <p:bldP spid="9" grpId="0" animBg="1"/>
          <p:bldP spid="13" grpId="0" animBg="1"/>
          <p:bldP spid="13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20" grpId="0" animBg="1"/>
          <p:bldP spid="20" grpId="1" animBg="1"/>
          <p:bldP spid="22" grpId="0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21" grpId="0" animBg="1"/>
          <p:bldP spid="21" grpId="1" animBg="1"/>
          <p:bldP spid="18" grpId="0" animBg="1"/>
          <p:bldP spid="11" grpId="0" animBg="1"/>
          <p:bldP spid="11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roup 103"/>
          <p:cNvGrpSpPr/>
          <p:nvPr/>
        </p:nvGrpSpPr>
        <p:grpSpPr>
          <a:xfrm>
            <a:off x="5618882" y="102053"/>
            <a:ext cx="54764878" cy="2495430"/>
            <a:chOff x="-66515" y="409118"/>
            <a:chExt cx="33132751" cy="1509735"/>
          </a:xfrm>
        </p:grpSpPr>
        <p:grpSp>
          <p:nvGrpSpPr>
            <p:cNvPr id="70" name="Group 69"/>
            <p:cNvGrpSpPr/>
            <p:nvPr/>
          </p:nvGrpSpPr>
          <p:grpSpPr>
            <a:xfrm>
              <a:off x="-66515" y="409118"/>
              <a:ext cx="16483051" cy="1509735"/>
              <a:chOff x="4152358" y="173704"/>
              <a:chExt cx="19944492" cy="1826780"/>
            </a:xfrm>
          </p:grpSpPr>
          <p:sp>
            <p:nvSpPr>
              <p:cNvPr id="36" name="Freeform 154"/>
              <p:cNvSpPr>
                <a:spLocks/>
              </p:cNvSpPr>
              <p:nvPr/>
            </p:nvSpPr>
            <p:spPr bwMode="auto">
              <a:xfrm>
                <a:off x="20593872" y="776007"/>
                <a:ext cx="1409838" cy="649504"/>
              </a:xfrm>
              <a:custGeom>
                <a:avLst/>
                <a:gdLst>
                  <a:gd name="T0" fmla="*/ 51 w 463"/>
                  <a:gd name="T1" fmla="*/ 201 h 213"/>
                  <a:gd name="T2" fmla="*/ 82 w 463"/>
                  <a:gd name="T3" fmla="*/ 190 h 213"/>
                  <a:gd name="T4" fmla="*/ 128 w 463"/>
                  <a:gd name="T5" fmla="*/ 213 h 213"/>
                  <a:gd name="T6" fmla="*/ 170 w 463"/>
                  <a:gd name="T7" fmla="*/ 195 h 213"/>
                  <a:gd name="T8" fmla="*/ 215 w 463"/>
                  <a:gd name="T9" fmla="*/ 213 h 213"/>
                  <a:gd name="T10" fmla="*/ 267 w 463"/>
                  <a:gd name="T11" fmla="*/ 187 h 213"/>
                  <a:gd name="T12" fmla="*/ 322 w 463"/>
                  <a:gd name="T13" fmla="*/ 207 h 213"/>
                  <a:gd name="T14" fmla="*/ 377 w 463"/>
                  <a:gd name="T15" fmla="*/ 186 h 213"/>
                  <a:gd name="T16" fmla="*/ 413 w 463"/>
                  <a:gd name="T17" fmla="*/ 201 h 213"/>
                  <a:gd name="T18" fmla="*/ 463 w 463"/>
                  <a:gd name="T19" fmla="*/ 150 h 213"/>
                  <a:gd name="T20" fmla="*/ 460 w 463"/>
                  <a:gd name="T21" fmla="*/ 132 h 213"/>
                  <a:gd name="T22" fmla="*/ 413 w 463"/>
                  <a:gd name="T23" fmla="*/ 100 h 213"/>
                  <a:gd name="T24" fmla="*/ 405 w 463"/>
                  <a:gd name="T25" fmla="*/ 101 h 213"/>
                  <a:gd name="T26" fmla="*/ 403 w 463"/>
                  <a:gd name="T27" fmla="*/ 101 h 213"/>
                  <a:gd name="T28" fmla="*/ 397 w 463"/>
                  <a:gd name="T29" fmla="*/ 87 h 213"/>
                  <a:gd name="T30" fmla="*/ 322 w 463"/>
                  <a:gd name="T31" fmla="*/ 39 h 213"/>
                  <a:gd name="T32" fmla="*/ 276 w 463"/>
                  <a:gd name="T33" fmla="*/ 53 h 213"/>
                  <a:gd name="T34" fmla="*/ 273 w 463"/>
                  <a:gd name="T35" fmla="*/ 55 h 213"/>
                  <a:gd name="T36" fmla="*/ 268 w 463"/>
                  <a:gd name="T37" fmla="*/ 41 h 213"/>
                  <a:gd name="T38" fmla="*/ 204 w 463"/>
                  <a:gd name="T39" fmla="*/ 0 h 213"/>
                  <a:gd name="T40" fmla="*/ 137 w 463"/>
                  <a:gd name="T41" fmla="*/ 50 h 213"/>
                  <a:gd name="T42" fmla="*/ 125 w 463"/>
                  <a:gd name="T43" fmla="*/ 48 h 213"/>
                  <a:gd name="T44" fmla="*/ 73 w 463"/>
                  <a:gd name="T45" fmla="*/ 100 h 213"/>
                  <a:gd name="T46" fmla="*/ 74 w 463"/>
                  <a:gd name="T47" fmla="*/ 106 h 213"/>
                  <a:gd name="T48" fmla="*/ 51 w 463"/>
                  <a:gd name="T49" fmla="*/ 100 h 213"/>
                  <a:gd name="T50" fmla="*/ 0 w 463"/>
                  <a:gd name="T51" fmla="*/ 150 h 213"/>
                  <a:gd name="T52" fmla="*/ 12 w 463"/>
                  <a:gd name="T53" fmla="*/ 183 h 213"/>
                  <a:gd name="T54" fmla="*/ 51 w 463"/>
                  <a:gd name="T55" fmla="*/ 20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63" h="213">
                    <a:moveTo>
                      <a:pt x="51" y="201"/>
                    </a:moveTo>
                    <a:cubicBezTo>
                      <a:pt x="62" y="201"/>
                      <a:pt x="73" y="197"/>
                      <a:pt x="82" y="190"/>
                    </a:cubicBezTo>
                    <a:cubicBezTo>
                      <a:pt x="93" y="204"/>
                      <a:pt x="109" y="213"/>
                      <a:pt x="128" y="213"/>
                    </a:cubicBezTo>
                    <a:cubicBezTo>
                      <a:pt x="145" y="213"/>
                      <a:pt x="160" y="206"/>
                      <a:pt x="170" y="195"/>
                    </a:cubicBezTo>
                    <a:cubicBezTo>
                      <a:pt x="182" y="206"/>
                      <a:pt x="198" y="213"/>
                      <a:pt x="215" y="213"/>
                    </a:cubicBezTo>
                    <a:cubicBezTo>
                      <a:pt x="236" y="213"/>
                      <a:pt x="255" y="203"/>
                      <a:pt x="267" y="187"/>
                    </a:cubicBezTo>
                    <a:cubicBezTo>
                      <a:pt x="282" y="199"/>
                      <a:pt x="301" y="207"/>
                      <a:pt x="322" y="207"/>
                    </a:cubicBezTo>
                    <a:cubicBezTo>
                      <a:pt x="343" y="207"/>
                      <a:pt x="362" y="199"/>
                      <a:pt x="377" y="186"/>
                    </a:cubicBezTo>
                    <a:cubicBezTo>
                      <a:pt x="386" y="195"/>
                      <a:pt x="399" y="201"/>
                      <a:pt x="413" y="201"/>
                    </a:cubicBezTo>
                    <a:cubicBezTo>
                      <a:pt x="441" y="201"/>
                      <a:pt x="463" y="178"/>
                      <a:pt x="463" y="150"/>
                    </a:cubicBezTo>
                    <a:cubicBezTo>
                      <a:pt x="463" y="144"/>
                      <a:pt x="462" y="137"/>
                      <a:pt x="460" y="132"/>
                    </a:cubicBezTo>
                    <a:cubicBezTo>
                      <a:pt x="452" y="113"/>
                      <a:pt x="434" y="100"/>
                      <a:pt x="413" y="100"/>
                    </a:cubicBezTo>
                    <a:cubicBezTo>
                      <a:pt x="411" y="100"/>
                      <a:pt x="408" y="100"/>
                      <a:pt x="405" y="101"/>
                    </a:cubicBezTo>
                    <a:cubicBezTo>
                      <a:pt x="405" y="101"/>
                      <a:pt x="404" y="101"/>
                      <a:pt x="403" y="101"/>
                    </a:cubicBezTo>
                    <a:cubicBezTo>
                      <a:pt x="401" y="96"/>
                      <a:pt x="399" y="92"/>
                      <a:pt x="397" y="87"/>
                    </a:cubicBezTo>
                    <a:cubicBezTo>
                      <a:pt x="384" y="59"/>
                      <a:pt x="355" y="39"/>
                      <a:pt x="322" y="39"/>
                    </a:cubicBezTo>
                    <a:cubicBezTo>
                      <a:pt x="305" y="39"/>
                      <a:pt x="289" y="44"/>
                      <a:pt x="276" y="53"/>
                    </a:cubicBezTo>
                    <a:cubicBezTo>
                      <a:pt x="275" y="54"/>
                      <a:pt x="274" y="54"/>
                      <a:pt x="273" y="55"/>
                    </a:cubicBezTo>
                    <a:cubicBezTo>
                      <a:pt x="272" y="50"/>
                      <a:pt x="270" y="45"/>
                      <a:pt x="268" y="41"/>
                    </a:cubicBezTo>
                    <a:cubicBezTo>
                      <a:pt x="257" y="17"/>
                      <a:pt x="233" y="0"/>
                      <a:pt x="204" y="0"/>
                    </a:cubicBezTo>
                    <a:cubicBezTo>
                      <a:pt x="173" y="0"/>
                      <a:pt x="146" y="21"/>
                      <a:pt x="137" y="50"/>
                    </a:cubicBezTo>
                    <a:cubicBezTo>
                      <a:pt x="133" y="49"/>
                      <a:pt x="129" y="48"/>
                      <a:pt x="125" y="48"/>
                    </a:cubicBezTo>
                    <a:cubicBezTo>
                      <a:pt x="97" y="48"/>
                      <a:pt x="73" y="72"/>
                      <a:pt x="73" y="100"/>
                    </a:cubicBezTo>
                    <a:cubicBezTo>
                      <a:pt x="73" y="102"/>
                      <a:pt x="74" y="104"/>
                      <a:pt x="74" y="106"/>
                    </a:cubicBezTo>
                    <a:cubicBezTo>
                      <a:pt x="67" y="102"/>
                      <a:pt x="59" y="100"/>
                      <a:pt x="51" y="100"/>
                    </a:cubicBezTo>
                    <a:cubicBezTo>
                      <a:pt x="23" y="100"/>
                      <a:pt x="0" y="123"/>
                      <a:pt x="0" y="150"/>
                    </a:cubicBezTo>
                    <a:cubicBezTo>
                      <a:pt x="0" y="163"/>
                      <a:pt x="5" y="174"/>
                      <a:pt x="12" y="183"/>
                    </a:cubicBezTo>
                    <a:cubicBezTo>
                      <a:pt x="21" y="194"/>
                      <a:pt x="35" y="201"/>
                      <a:pt x="51" y="20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37" name="Freeform 156"/>
              <p:cNvSpPr>
                <a:spLocks/>
              </p:cNvSpPr>
              <p:nvPr/>
            </p:nvSpPr>
            <p:spPr bwMode="auto">
              <a:xfrm>
                <a:off x="22723055" y="531962"/>
                <a:ext cx="1183026" cy="618575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38" name="Freeform 157"/>
              <p:cNvSpPr>
                <a:spLocks/>
              </p:cNvSpPr>
              <p:nvPr/>
            </p:nvSpPr>
            <p:spPr bwMode="auto">
              <a:xfrm>
                <a:off x="18752626" y="1340755"/>
                <a:ext cx="1380197" cy="636617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39" name="Freeform 158"/>
              <p:cNvSpPr>
                <a:spLocks/>
              </p:cNvSpPr>
              <p:nvPr/>
            </p:nvSpPr>
            <p:spPr bwMode="auto">
              <a:xfrm>
                <a:off x="19296503" y="275665"/>
                <a:ext cx="1481376" cy="517998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40" name="Freeform 159"/>
              <p:cNvSpPr>
                <a:spLocks/>
              </p:cNvSpPr>
              <p:nvPr/>
            </p:nvSpPr>
            <p:spPr bwMode="auto">
              <a:xfrm>
                <a:off x="14462372" y="173704"/>
                <a:ext cx="2003928" cy="716517"/>
              </a:xfrm>
              <a:custGeom>
                <a:avLst/>
                <a:gdLst>
                  <a:gd name="T0" fmla="*/ 51 w 658"/>
                  <a:gd name="T1" fmla="*/ 223 h 235"/>
                  <a:gd name="T2" fmla="*/ 80 w 658"/>
                  <a:gd name="T3" fmla="*/ 214 h 235"/>
                  <a:gd name="T4" fmla="*/ 120 w 658"/>
                  <a:gd name="T5" fmla="*/ 235 h 235"/>
                  <a:gd name="T6" fmla="*/ 159 w 658"/>
                  <a:gd name="T7" fmla="*/ 216 h 235"/>
                  <a:gd name="T8" fmla="*/ 204 w 658"/>
                  <a:gd name="T9" fmla="*/ 232 h 235"/>
                  <a:gd name="T10" fmla="*/ 257 w 658"/>
                  <a:gd name="T11" fmla="*/ 209 h 235"/>
                  <a:gd name="T12" fmla="*/ 310 w 658"/>
                  <a:gd name="T13" fmla="*/ 232 h 235"/>
                  <a:gd name="T14" fmla="*/ 366 w 658"/>
                  <a:gd name="T15" fmla="*/ 206 h 235"/>
                  <a:gd name="T16" fmla="*/ 422 w 658"/>
                  <a:gd name="T17" fmla="*/ 232 h 235"/>
                  <a:gd name="T18" fmla="*/ 481 w 658"/>
                  <a:gd name="T19" fmla="*/ 201 h 235"/>
                  <a:gd name="T20" fmla="*/ 489 w 658"/>
                  <a:gd name="T21" fmla="*/ 215 h 235"/>
                  <a:gd name="T22" fmla="*/ 490 w 658"/>
                  <a:gd name="T23" fmla="*/ 217 h 235"/>
                  <a:gd name="T24" fmla="*/ 528 w 658"/>
                  <a:gd name="T25" fmla="*/ 235 h 235"/>
                  <a:gd name="T26" fmla="*/ 572 w 658"/>
                  <a:gd name="T27" fmla="*/ 210 h 235"/>
                  <a:gd name="T28" fmla="*/ 606 w 658"/>
                  <a:gd name="T29" fmla="*/ 223 h 235"/>
                  <a:gd name="T30" fmla="*/ 658 w 658"/>
                  <a:gd name="T31" fmla="*/ 171 h 235"/>
                  <a:gd name="T32" fmla="*/ 654 w 658"/>
                  <a:gd name="T33" fmla="*/ 151 h 235"/>
                  <a:gd name="T34" fmla="*/ 606 w 658"/>
                  <a:gd name="T35" fmla="*/ 119 h 235"/>
                  <a:gd name="T36" fmla="*/ 594 w 658"/>
                  <a:gd name="T37" fmla="*/ 121 h 235"/>
                  <a:gd name="T38" fmla="*/ 534 w 658"/>
                  <a:gd name="T39" fmla="*/ 83 h 235"/>
                  <a:gd name="T40" fmla="*/ 497 w 658"/>
                  <a:gd name="T41" fmla="*/ 95 h 235"/>
                  <a:gd name="T42" fmla="*/ 496 w 658"/>
                  <a:gd name="T43" fmla="*/ 95 h 235"/>
                  <a:gd name="T44" fmla="*/ 494 w 658"/>
                  <a:gd name="T45" fmla="*/ 91 h 235"/>
                  <a:gd name="T46" fmla="*/ 419 w 658"/>
                  <a:gd name="T47" fmla="*/ 43 h 235"/>
                  <a:gd name="T48" fmla="*/ 381 w 658"/>
                  <a:gd name="T49" fmla="*/ 52 h 235"/>
                  <a:gd name="T50" fmla="*/ 378 w 658"/>
                  <a:gd name="T51" fmla="*/ 53 h 235"/>
                  <a:gd name="T52" fmla="*/ 374 w 658"/>
                  <a:gd name="T53" fmla="*/ 41 h 235"/>
                  <a:gd name="T54" fmla="*/ 310 w 658"/>
                  <a:gd name="T55" fmla="*/ 0 h 235"/>
                  <a:gd name="T56" fmla="*/ 244 w 658"/>
                  <a:gd name="T57" fmla="*/ 48 h 235"/>
                  <a:gd name="T58" fmla="*/ 216 w 658"/>
                  <a:gd name="T59" fmla="*/ 43 h 235"/>
                  <a:gd name="T60" fmla="*/ 142 w 658"/>
                  <a:gd name="T61" fmla="*/ 88 h 235"/>
                  <a:gd name="T62" fmla="*/ 117 w 658"/>
                  <a:gd name="T63" fmla="*/ 83 h 235"/>
                  <a:gd name="T64" fmla="*/ 58 w 658"/>
                  <a:gd name="T65" fmla="*/ 120 h 235"/>
                  <a:gd name="T66" fmla="*/ 51 w 658"/>
                  <a:gd name="T67" fmla="*/ 119 h 235"/>
                  <a:gd name="T68" fmla="*/ 0 w 658"/>
                  <a:gd name="T69" fmla="*/ 171 h 235"/>
                  <a:gd name="T70" fmla="*/ 12 w 658"/>
                  <a:gd name="T71" fmla="*/ 204 h 235"/>
                  <a:gd name="T72" fmla="*/ 51 w 658"/>
                  <a:gd name="T73" fmla="*/ 22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8" h="235">
                    <a:moveTo>
                      <a:pt x="51" y="223"/>
                    </a:moveTo>
                    <a:cubicBezTo>
                      <a:pt x="62" y="223"/>
                      <a:pt x="71" y="220"/>
                      <a:pt x="80" y="214"/>
                    </a:cubicBezTo>
                    <a:cubicBezTo>
                      <a:pt x="89" y="227"/>
                      <a:pt x="103" y="235"/>
                      <a:pt x="120" y="235"/>
                    </a:cubicBezTo>
                    <a:cubicBezTo>
                      <a:pt x="136" y="235"/>
                      <a:pt x="150" y="228"/>
                      <a:pt x="159" y="216"/>
                    </a:cubicBezTo>
                    <a:cubicBezTo>
                      <a:pt x="171" y="226"/>
                      <a:pt x="187" y="232"/>
                      <a:pt x="204" y="232"/>
                    </a:cubicBezTo>
                    <a:cubicBezTo>
                      <a:pt x="225" y="232"/>
                      <a:pt x="244" y="223"/>
                      <a:pt x="257" y="209"/>
                    </a:cubicBezTo>
                    <a:cubicBezTo>
                      <a:pt x="270" y="223"/>
                      <a:pt x="289" y="232"/>
                      <a:pt x="310" y="232"/>
                    </a:cubicBezTo>
                    <a:cubicBezTo>
                      <a:pt x="333" y="232"/>
                      <a:pt x="353" y="222"/>
                      <a:pt x="366" y="206"/>
                    </a:cubicBezTo>
                    <a:cubicBezTo>
                      <a:pt x="379" y="222"/>
                      <a:pt x="399" y="232"/>
                      <a:pt x="422" y="232"/>
                    </a:cubicBezTo>
                    <a:cubicBezTo>
                      <a:pt x="446" y="232"/>
                      <a:pt x="468" y="220"/>
                      <a:pt x="481" y="201"/>
                    </a:cubicBezTo>
                    <a:cubicBezTo>
                      <a:pt x="483" y="207"/>
                      <a:pt x="485" y="211"/>
                      <a:pt x="489" y="215"/>
                    </a:cubicBezTo>
                    <a:cubicBezTo>
                      <a:pt x="489" y="216"/>
                      <a:pt x="489" y="216"/>
                      <a:pt x="490" y="217"/>
                    </a:cubicBezTo>
                    <a:cubicBezTo>
                      <a:pt x="499" y="228"/>
                      <a:pt x="513" y="235"/>
                      <a:pt x="528" y="235"/>
                    </a:cubicBezTo>
                    <a:cubicBezTo>
                      <a:pt x="547" y="235"/>
                      <a:pt x="563" y="225"/>
                      <a:pt x="572" y="210"/>
                    </a:cubicBezTo>
                    <a:cubicBezTo>
                      <a:pt x="581" y="218"/>
                      <a:pt x="593" y="223"/>
                      <a:pt x="606" y="223"/>
                    </a:cubicBezTo>
                    <a:cubicBezTo>
                      <a:pt x="635" y="223"/>
                      <a:pt x="658" y="200"/>
                      <a:pt x="658" y="171"/>
                    </a:cubicBezTo>
                    <a:cubicBezTo>
                      <a:pt x="658" y="164"/>
                      <a:pt x="656" y="157"/>
                      <a:pt x="654" y="151"/>
                    </a:cubicBezTo>
                    <a:cubicBezTo>
                      <a:pt x="646" y="132"/>
                      <a:pt x="628" y="119"/>
                      <a:pt x="606" y="119"/>
                    </a:cubicBezTo>
                    <a:cubicBezTo>
                      <a:pt x="602" y="119"/>
                      <a:pt x="598" y="120"/>
                      <a:pt x="594" y="121"/>
                    </a:cubicBezTo>
                    <a:cubicBezTo>
                      <a:pt x="583" y="98"/>
                      <a:pt x="561" y="83"/>
                      <a:pt x="534" y="83"/>
                    </a:cubicBezTo>
                    <a:cubicBezTo>
                      <a:pt x="520" y="83"/>
                      <a:pt x="507" y="87"/>
                      <a:pt x="497" y="95"/>
                    </a:cubicBezTo>
                    <a:cubicBezTo>
                      <a:pt x="497" y="95"/>
                      <a:pt x="496" y="95"/>
                      <a:pt x="496" y="95"/>
                    </a:cubicBezTo>
                    <a:cubicBezTo>
                      <a:pt x="496" y="94"/>
                      <a:pt x="495" y="92"/>
                      <a:pt x="494" y="91"/>
                    </a:cubicBezTo>
                    <a:cubicBezTo>
                      <a:pt x="481" y="63"/>
                      <a:pt x="452" y="43"/>
                      <a:pt x="419" y="43"/>
                    </a:cubicBezTo>
                    <a:cubicBezTo>
                      <a:pt x="405" y="43"/>
                      <a:pt x="392" y="46"/>
                      <a:pt x="381" y="52"/>
                    </a:cubicBezTo>
                    <a:cubicBezTo>
                      <a:pt x="380" y="52"/>
                      <a:pt x="379" y="53"/>
                      <a:pt x="378" y="53"/>
                    </a:cubicBezTo>
                    <a:cubicBezTo>
                      <a:pt x="377" y="49"/>
                      <a:pt x="376" y="45"/>
                      <a:pt x="374" y="41"/>
                    </a:cubicBezTo>
                    <a:cubicBezTo>
                      <a:pt x="363" y="17"/>
                      <a:pt x="339" y="0"/>
                      <a:pt x="310" y="0"/>
                    </a:cubicBezTo>
                    <a:cubicBezTo>
                      <a:pt x="280" y="0"/>
                      <a:pt x="254" y="20"/>
                      <a:pt x="244" y="48"/>
                    </a:cubicBezTo>
                    <a:cubicBezTo>
                      <a:pt x="235" y="45"/>
                      <a:pt x="226" y="43"/>
                      <a:pt x="216" y="43"/>
                    </a:cubicBezTo>
                    <a:cubicBezTo>
                      <a:pt x="184" y="43"/>
                      <a:pt x="156" y="61"/>
                      <a:pt x="142" y="88"/>
                    </a:cubicBezTo>
                    <a:cubicBezTo>
                      <a:pt x="134" y="84"/>
                      <a:pt x="126" y="83"/>
                      <a:pt x="117" y="83"/>
                    </a:cubicBezTo>
                    <a:cubicBezTo>
                      <a:pt x="91" y="83"/>
                      <a:pt x="69" y="98"/>
                      <a:pt x="58" y="120"/>
                    </a:cubicBezTo>
                    <a:cubicBezTo>
                      <a:pt x="56" y="119"/>
                      <a:pt x="54" y="119"/>
                      <a:pt x="51" y="119"/>
                    </a:cubicBezTo>
                    <a:cubicBezTo>
                      <a:pt x="23" y="119"/>
                      <a:pt x="0" y="142"/>
                      <a:pt x="0" y="171"/>
                    </a:cubicBezTo>
                    <a:cubicBezTo>
                      <a:pt x="0" y="184"/>
                      <a:pt x="4" y="195"/>
                      <a:pt x="12" y="204"/>
                    </a:cubicBezTo>
                    <a:cubicBezTo>
                      <a:pt x="21" y="215"/>
                      <a:pt x="35" y="223"/>
                      <a:pt x="51" y="22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41" name="Freeform 160"/>
              <p:cNvSpPr>
                <a:spLocks noEditPoints="1"/>
              </p:cNvSpPr>
              <p:nvPr/>
            </p:nvSpPr>
            <p:spPr bwMode="auto">
              <a:xfrm>
                <a:off x="13705764" y="766536"/>
                <a:ext cx="1210089" cy="710073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42" name="Freeform 161"/>
              <p:cNvSpPr>
                <a:spLocks/>
              </p:cNvSpPr>
              <p:nvPr/>
            </p:nvSpPr>
            <p:spPr bwMode="auto">
              <a:xfrm>
                <a:off x="21156037" y="668199"/>
                <a:ext cx="2940813" cy="1011629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43" name="Freeform 163"/>
              <p:cNvSpPr>
                <a:spLocks/>
              </p:cNvSpPr>
              <p:nvPr/>
            </p:nvSpPr>
            <p:spPr bwMode="auto">
              <a:xfrm>
                <a:off x="16436923" y="405075"/>
                <a:ext cx="2795189" cy="1011629"/>
              </a:xfrm>
              <a:custGeom>
                <a:avLst/>
                <a:gdLst>
                  <a:gd name="T0" fmla="*/ 64 w 917"/>
                  <a:gd name="T1" fmla="*/ 332 h 332"/>
                  <a:gd name="T2" fmla="*/ 120 w 917"/>
                  <a:gd name="T3" fmla="*/ 299 h 332"/>
                  <a:gd name="T4" fmla="*/ 179 w 917"/>
                  <a:gd name="T5" fmla="*/ 322 h 332"/>
                  <a:gd name="T6" fmla="*/ 230 w 917"/>
                  <a:gd name="T7" fmla="*/ 305 h 332"/>
                  <a:gd name="T8" fmla="*/ 278 w 917"/>
                  <a:gd name="T9" fmla="*/ 320 h 332"/>
                  <a:gd name="T10" fmla="*/ 338 w 917"/>
                  <a:gd name="T11" fmla="*/ 294 h 332"/>
                  <a:gd name="T12" fmla="*/ 399 w 917"/>
                  <a:gd name="T13" fmla="*/ 320 h 332"/>
                  <a:gd name="T14" fmla="*/ 450 w 917"/>
                  <a:gd name="T15" fmla="*/ 302 h 332"/>
                  <a:gd name="T16" fmla="*/ 509 w 917"/>
                  <a:gd name="T17" fmla="*/ 325 h 332"/>
                  <a:gd name="T18" fmla="*/ 564 w 917"/>
                  <a:gd name="T19" fmla="*/ 304 h 332"/>
                  <a:gd name="T20" fmla="*/ 613 w 917"/>
                  <a:gd name="T21" fmla="*/ 320 h 332"/>
                  <a:gd name="T22" fmla="*/ 669 w 917"/>
                  <a:gd name="T23" fmla="*/ 298 h 332"/>
                  <a:gd name="T24" fmla="*/ 728 w 917"/>
                  <a:gd name="T25" fmla="*/ 329 h 332"/>
                  <a:gd name="T26" fmla="*/ 773 w 917"/>
                  <a:gd name="T27" fmla="*/ 313 h 332"/>
                  <a:gd name="T28" fmla="*/ 812 w 917"/>
                  <a:gd name="T29" fmla="*/ 331 h 332"/>
                  <a:gd name="T30" fmla="*/ 852 w 917"/>
                  <a:gd name="T31" fmla="*/ 311 h 332"/>
                  <a:gd name="T32" fmla="*/ 865 w 917"/>
                  <a:gd name="T33" fmla="*/ 312 h 332"/>
                  <a:gd name="T34" fmla="*/ 917 w 917"/>
                  <a:gd name="T35" fmla="*/ 261 h 332"/>
                  <a:gd name="T36" fmla="*/ 913 w 917"/>
                  <a:gd name="T37" fmla="*/ 241 h 332"/>
                  <a:gd name="T38" fmla="*/ 865 w 917"/>
                  <a:gd name="T39" fmla="*/ 209 h 332"/>
                  <a:gd name="T40" fmla="*/ 855 w 917"/>
                  <a:gd name="T41" fmla="*/ 210 h 332"/>
                  <a:gd name="T42" fmla="*/ 850 w 917"/>
                  <a:gd name="T43" fmla="*/ 211 h 332"/>
                  <a:gd name="T44" fmla="*/ 844 w 917"/>
                  <a:gd name="T45" fmla="*/ 191 h 332"/>
                  <a:gd name="T46" fmla="*/ 778 w 917"/>
                  <a:gd name="T47" fmla="*/ 148 h 332"/>
                  <a:gd name="T48" fmla="*/ 751 w 917"/>
                  <a:gd name="T49" fmla="*/ 153 h 332"/>
                  <a:gd name="T50" fmla="*/ 746 w 917"/>
                  <a:gd name="T51" fmla="*/ 155 h 332"/>
                  <a:gd name="T52" fmla="*/ 738 w 917"/>
                  <a:gd name="T53" fmla="*/ 126 h 332"/>
                  <a:gd name="T54" fmla="*/ 663 w 917"/>
                  <a:gd name="T55" fmla="*/ 79 h 332"/>
                  <a:gd name="T56" fmla="*/ 598 w 917"/>
                  <a:gd name="T57" fmla="*/ 110 h 332"/>
                  <a:gd name="T58" fmla="*/ 596 w 917"/>
                  <a:gd name="T59" fmla="*/ 111 h 332"/>
                  <a:gd name="T60" fmla="*/ 593 w 917"/>
                  <a:gd name="T61" fmla="*/ 102 h 332"/>
                  <a:gd name="T62" fmla="*/ 517 w 917"/>
                  <a:gd name="T63" fmla="*/ 55 h 332"/>
                  <a:gd name="T64" fmla="*/ 480 w 917"/>
                  <a:gd name="T65" fmla="*/ 63 h 332"/>
                  <a:gd name="T66" fmla="*/ 479 w 917"/>
                  <a:gd name="T67" fmla="*/ 64 h 332"/>
                  <a:gd name="T68" fmla="*/ 474 w 917"/>
                  <a:gd name="T69" fmla="*/ 54 h 332"/>
                  <a:gd name="T70" fmla="*/ 387 w 917"/>
                  <a:gd name="T71" fmla="*/ 0 h 332"/>
                  <a:gd name="T72" fmla="*/ 292 w 917"/>
                  <a:gd name="T73" fmla="*/ 76 h 332"/>
                  <a:gd name="T74" fmla="*/ 271 w 917"/>
                  <a:gd name="T75" fmla="*/ 73 h 332"/>
                  <a:gd name="T76" fmla="*/ 188 w 917"/>
                  <a:gd name="T77" fmla="*/ 146 h 332"/>
                  <a:gd name="T78" fmla="*/ 160 w 917"/>
                  <a:gd name="T79" fmla="*/ 140 h 332"/>
                  <a:gd name="T80" fmla="*/ 95 w 917"/>
                  <a:gd name="T81" fmla="*/ 205 h 332"/>
                  <a:gd name="T82" fmla="*/ 95 w 917"/>
                  <a:gd name="T83" fmla="*/ 212 h 332"/>
                  <a:gd name="T84" fmla="*/ 64 w 917"/>
                  <a:gd name="T85" fmla="*/ 204 h 332"/>
                  <a:gd name="T86" fmla="*/ 0 w 917"/>
                  <a:gd name="T87" fmla="*/ 268 h 332"/>
                  <a:gd name="T88" fmla="*/ 14 w 917"/>
                  <a:gd name="T89" fmla="*/ 307 h 332"/>
                  <a:gd name="T90" fmla="*/ 64 w 917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7" h="332">
                    <a:moveTo>
                      <a:pt x="64" y="332"/>
                    </a:moveTo>
                    <a:cubicBezTo>
                      <a:pt x="88" y="332"/>
                      <a:pt x="109" y="318"/>
                      <a:pt x="120" y="299"/>
                    </a:cubicBezTo>
                    <a:cubicBezTo>
                      <a:pt x="135" y="313"/>
                      <a:pt x="156" y="322"/>
                      <a:pt x="179" y="322"/>
                    </a:cubicBezTo>
                    <a:cubicBezTo>
                      <a:pt x="198" y="322"/>
                      <a:pt x="216" y="316"/>
                      <a:pt x="230" y="305"/>
                    </a:cubicBezTo>
                    <a:cubicBezTo>
                      <a:pt x="244" y="314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4"/>
                    </a:cubicBezTo>
                    <a:cubicBezTo>
                      <a:pt x="353" y="310"/>
                      <a:pt x="375" y="320"/>
                      <a:pt x="399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6" y="316"/>
                      <a:pt x="486" y="325"/>
                      <a:pt x="509" y="325"/>
                    </a:cubicBezTo>
                    <a:cubicBezTo>
                      <a:pt x="530" y="325"/>
                      <a:pt x="549" y="317"/>
                      <a:pt x="564" y="304"/>
                    </a:cubicBezTo>
                    <a:cubicBezTo>
                      <a:pt x="578" y="314"/>
                      <a:pt x="594" y="320"/>
                      <a:pt x="613" y="320"/>
                    </a:cubicBezTo>
                    <a:cubicBezTo>
                      <a:pt x="634" y="320"/>
                      <a:pt x="654" y="311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45" y="329"/>
                      <a:pt x="761" y="323"/>
                      <a:pt x="773" y="313"/>
                    </a:cubicBezTo>
                    <a:cubicBezTo>
                      <a:pt x="783" y="324"/>
                      <a:pt x="797" y="331"/>
                      <a:pt x="812" y="331"/>
                    </a:cubicBezTo>
                    <a:cubicBezTo>
                      <a:pt x="829" y="331"/>
                      <a:pt x="843" y="323"/>
                      <a:pt x="852" y="311"/>
                    </a:cubicBezTo>
                    <a:cubicBezTo>
                      <a:pt x="856" y="312"/>
                      <a:pt x="861" y="312"/>
                      <a:pt x="865" y="312"/>
                    </a:cubicBezTo>
                    <a:cubicBezTo>
                      <a:pt x="893" y="312"/>
                      <a:pt x="917" y="289"/>
                      <a:pt x="917" y="261"/>
                    </a:cubicBezTo>
                    <a:cubicBezTo>
                      <a:pt x="917" y="254"/>
                      <a:pt x="915" y="247"/>
                      <a:pt x="913" y="241"/>
                    </a:cubicBezTo>
                    <a:cubicBezTo>
                      <a:pt x="905" y="222"/>
                      <a:pt x="886" y="209"/>
                      <a:pt x="865" y="209"/>
                    </a:cubicBezTo>
                    <a:cubicBezTo>
                      <a:pt x="861" y="209"/>
                      <a:pt x="858" y="209"/>
                      <a:pt x="855" y="210"/>
                    </a:cubicBezTo>
                    <a:cubicBezTo>
                      <a:pt x="853" y="210"/>
                      <a:pt x="852" y="210"/>
                      <a:pt x="850" y="211"/>
                    </a:cubicBezTo>
                    <a:cubicBezTo>
                      <a:pt x="849" y="204"/>
                      <a:pt x="847" y="197"/>
                      <a:pt x="844" y="191"/>
                    </a:cubicBezTo>
                    <a:cubicBezTo>
                      <a:pt x="833" y="165"/>
                      <a:pt x="808" y="148"/>
                      <a:pt x="778" y="148"/>
                    </a:cubicBezTo>
                    <a:cubicBezTo>
                      <a:pt x="769" y="148"/>
                      <a:pt x="760" y="150"/>
                      <a:pt x="751" y="153"/>
                    </a:cubicBezTo>
                    <a:cubicBezTo>
                      <a:pt x="750" y="154"/>
                      <a:pt x="748" y="155"/>
                      <a:pt x="746" y="155"/>
                    </a:cubicBezTo>
                    <a:cubicBezTo>
                      <a:pt x="745" y="145"/>
                      <a:pt x="743" y="135"/>
                      <a:pt x="738" y="126"/>
                    </a:cubicBezTo>
                    <a:cubicBezTo>
                      <a:pt x="725" y="98"/>
                      <a:pt x="696" y="79"/>
                      <a:pt x="663" y="79"/>
                    </a:cubicBezTo>
                    <a:cubicBezTo>
                      <a:pt x="637" y="79"/>
                      <a:pt x="613" y="91"/>
                      <a:pt x="598" y="110"/>
                    </a:cubicBezTo>
                    <a:cubicBezTo>
                      <a:pt x="597" y="110"/>
                      <a:pt x="597" y="111"/>
                      <a:pt x="596" y="111"/>
                    </a:cubicBezTo>
                    <a:cubicBezTo>
                      <a:pt x="595" y="108"/>
                      <a:pt x="594" y="105"/>
                      <a:pt x="593" y="102"/>
                    </a:cubicBezTo>
                    <a:cubicBezTo>
                      <a:pt x="579" y="74"/>
                      <a:pt x="551" y="55"/>
                      <a:pt x="517" y="55"/>
                    </a:cubicBezTo>
                    <a:cubicBezTo>
                      <a:pt x="504" y="55"/>
                      <a:pt x="492" y="58"/>
                      <a:pt x="480" y="63"/>
                    </a:cubicBezTo>
                    <a:cubicBezTo>
                      <a:pt x="480" y="64"/>
                      <a:pt x="479" y="64"/>
                      <a:pt x="479" y="64"/>
                    </a:cubicBezTo>
                    <a:cubicBezTo>
                      <a:pt x="478" y="61"/>
                      <a:pt x="476" y="57"/>
                      <a:pt x="474" y="54"/>
                    </a:cubicBezTo>
                    <a:cubicBezTo>
                      <a:pt x="459" y="22"/>
                      <a:pt x="425" y="0"/>
                      <a:pt x="387" y="0"/>
                    </a:cubicBezTo>
                    <a:cubicBezTo>
                      <a:pt x="341" y="0"/>
                      <a:pt x="302" y="32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9" y="73"/>
                      <a:pt x="193" y="105"/>
                      <a:pt x="188" y="146"/>
                    </a:cubicBezTo>
                    <a:cubicBezTo>
                      <a:pt x="180" y="142"/>
                      <a:pt x="170" y="140"/>
                      <a:pt x="160" y="140"/>
                    </a:cubicBezTo>
                    <a:cubicBezTo>
                      <a:pt x="124" y="140"/>
                      <a:pt x="95" y="169"/>
                      <a:pt x="95" y="205"/>
                    </a:cubicBezTo>
                    <a:cubicBezTo>
                      <a:pt x="95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6"/>
                      <a:pt x="14" y="307"/>
                    </a:cubicBezTo>
                    <a:cubicBezTo>
                      <a:pt x="25" y="322"/>
                      <a:pt x="44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44" name="Freeform 168"/>
              <p:cNvSpPr>
                <a:spLocks/>
              </p:cNvSpPr>
              <p:nvPr/>
            </p:nvSpPr>
            <p:spPr bwMode="auto">
              <a:xfrm>
                <a:off x="13999286" y="1038240"/>
                <a:ext cx="2940813" cy="902089"/>
              </a:xfrm>
              <a:custGeom>
                <a:avLst/>
                <a:gdLst>
                  <a:gd name="T0" fmla="*/ 337 w 965"/>
                  <a:gd name="T1" fmla="*/ 296 h 296"/>
                  <a:gd name="T2" fmla="*/ 338 w 965"/>
                  <a:gd name="T3" fmla="*/ 295 h 296"/>
                  <a:gd name="T4" fmla="*/ 340 w 965"/>
                  <a:gd name="T5" fmla="*/ 296 h 296"/>
                  <a:gd name="T6" fmla="*/ 959 w 965"/>
                  <a:gd name="T7" fmla="*/ 296 h 296"/>
                  <a:gd name="T8" fmla="*/ 965 w 965"/>
                  <a:gd name="T9" fmla="*/ 273 h 296"/>
                  <a:gd name="T10" fmla="*/ 913 w 965"/>
                  <a:gd name="T11" fmla="*/ 221 h 296"/>
                  <a:gd name="T12" fmla="*/ 903 w 965"/>
                  <a:gd name="T13" fmla="*/ 222 h 296"/>
                  <a:gd name="T14" fmla="*/ 830 w 965"/>
                  <a:gd name="T15" fmla="*/ 153 h 296"/>
                  <a:gd name="T16" fmla="*/ 765 w 965"/>
                  <a:gd name="T17" fmla="*/ 193 h 296"/>
                  <a:gd name="T18" fmla="*/ 728 w 965"/>
                  <a:gd name="T19" fmla="*/ 183 h 296"/>
                  <a:gd name="T20" fmla="*/ 686 w 965"/>
                  <a:gd name="T21" fmla="*/ 197 h 296"/>
                  <a:gd name="T22" fmla="*/ 612 w 965"/>
                  <a:gd name="T23" fmla="*/ 153 h 296"/>
                  <a:gd name="T24" fmla="*/ 573 w 965"/>
                  <a:gd name="T25" fmla="*/ 163 h 296"/>
                  <a:gd name="T26" fmla="*/ 489 w 965"/>
                  <a:gd name="T27" fmla="*/ 80 h 296"/>
                  <a:gd name="T28" fmla="*/ 483 w 965"/>
                  <a:gd name="T29" fmla="*/ 80 h 296"/>
                  <a:gd name="T30" fmla="*/ 387 w 965"/>
                  <a:gd name="T31" fmla="*/ 0 h 296"/>
                  <a:gd name="T32" fmla="*/ 292 w 965"/>
                  <a:gd name="T33" fmla="*/ 76 h 296"/>
                  <a:gd name="T34" fmla="*/ 271 w 965"/>
                  <a:gd name="T35" fmla="*/ 73 h 296"/>
                  <a:gd name="T36" fmla="*/ 188 w 965"/>
                  <a:gd name="T37" fmla="*/ 147 h 296"/>
                  <a:gd name="T38" fmla="*/ 160 w 965"/>
                  <a:gd name="T39" fmla="*/ 140 h 296"/>
                  <a:gd name="T40" fmla="*/ 94 w 965"/>
                  <a:gd name="T41" fmla="*/ 206 h 296"/>
                  <a:gd name="T42" fmla="*/ 95 w 965"/>
                  <a:gd name="T43" fmla="*/ 212 h 296"/>
                  <a:gd name="T44" fmla="*/ 64 w 965"/>
                  <a:gd name="T45" fmla="*/ 204 h 296"/>
                  <a:gd name="T46" fmla="*/ 0 w 965"/>
                  <a:gd name="T47" fmla="*/ 268 h 296"/>
                  <a:gd name="T48" fmla="*/ 6 w 965"/>
                  <a:gd name="T49" fmla="*/ 296 h 296"/>
                  <a:gd name="T50" fmla="*/ 337 w 965"/>
                  <a:gd name="T51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5" h="296">
                    <a:moveTo>
                      <a:pt x="337" y="296"/>
                    </a:moveTo>
                    <a:cubicBezTo>
                      <a:pt x="337" y="296"/>
                      <a:pt x="338" y="295"/>
                      <a:pt x="338" y="295"/>
                    </a:cubicBezTo>
                    <a:cubicBezTo>
                      <a:pt x="339" y="295"/>
                      <a:pt x="339" y="296"/>
                      <a:pt x="340" y="296"/>
                    </a:cubicBezTo>
                    <a:cubicBezTo>
                      <a:pt x="959" y="296"/>
                      <a:pt x="959" y="296"/>
                      <a:pt x="959" y="296"/>
                    </a:cubicBezTo>
                    <a:cubicBezTo>
                      <a:pt x="963" y="289"/>
                      <a:pt x="965" y="281"/>
                      <a:pt x="965" y="273"/>
                    </a:cubicBezTo>
                    <a:cubicBezTo>
                      <a:pt x="965" y="245"/>
                      <a:pt x="942" y="221"/>
                      <a:pt x="913" y="221"/>
                    </a:cubicBezTo>
                    <a:cubicBezTo>
                      <a:pt x="910" y="221"/>
                      <a:pt x="906" y="222"/>
                      <a:pt x="903" y="222"/>
                    </a:cubicBezTo>
                    <a:cubicBezTo>
                      <a:pt x="901" y="184"/>
                      <a:pt x="869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7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598" y="153"/>
                      <a:pt x="585" y="156"/>
                      <a:pt x="573" y="163"/>
                    </a:cubicBezTo>
                    <a:cubicBezTo>
                      <a:pt x="572" y="117"/>
                      <a:pt x="535" y="80"/>
                      <a:pt x="489" y="80"/>
                    </a:cubicBezTo>
                    <a:cubicBezTo>
                      <a:pt x="487" y="80"/>
                      <a:pt x="485" y="80"/>
                      <a:pt x="483" y="80"/>
                    </a:cubicBezTo>
                    <a:cubicBezTo>
                      <a:pt x="474" y="35"/>
                      <a:pt x="43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6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78"/>
                      <a:pt x="2" y="288"/>
                      <a:pt x="6" y="296"/>
                    </a:cubicBezTo>
                    <a:lnTo>
                      <a:pt x="337" y="29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45" name="Freeform 161"/>
              <p:cNvSpPr>
                <a:spLocks/>
              </p:cNvSpPr>
              <p:nvPr/>
            </p:nvSpPr>
            <p:spPr bwMode="auto">
              <a:xfrm>
                <a:off x="17474307" y="1752662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46" name="Freeform 158"/>
              <p:cNvSpPr>
                <a:spLocks/>
              </p:cNvSpPr>
              <p:nvPr/>
            </p:nvSpPr>
            <p:spPr bwMode="auto">
              <a:xfrm>
                <a:off x="19727409" y="1116615"/>
                <a:ext cx="488305" cy="170747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47" name="Freeform 161"/>
              <p:cNvSpPr>
                <a:spLocks/>
              </p:cNvSpPr>
              <p:nvPr/>
            </p:nvSpPr>
            <p:spPr bwMode="auto">
              <a:xfrm>
                <a:off x="15556856" y="954166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48" name="Freeform 160"/>
              <p:cNvSpPr>
                <a:spLocks noEditPoints="1"/>
              </p:cNvSpPr>
              <p:nvPr/>
            </p:nvSpPr>
            <p:spPr bwMode="auto">
              <a:xfrm>
                <a:off x="21801062" y="701700"/>
                <a:ext cx="557921" cy="327385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49" name="Freeform 156"/>
              <p:cNvSpPr>
                <a:spLocks/>
              </p:cNvSpPr>
              <p:nvPr/>
            </p:nvSpPr>
            <p:spPr bwMode="auto">
              <a:xfrm>
                <a:off x="22199847" y="462744"/>
                <a:ext cx="682345" cy="356782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50" name="Freeform 157"/>
              <p:cNvSpPr>
                <a:spLocks/>
              </p:cNvSpPr>
              <p:nvPr/>
            </p:nvSpPr>
            <p:spPr bwMode="auto">
              <a:xfrm>
                <a:off x="15972587" y="1199703"/>
                <a:ext cx="852123" cy="393043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51" name="Freeform 160"/>
              <p:cNvSpPr>
                <a:spLocks noEditPoints="1"/>
              </p:cNvSpPr>
              <p:nvPr/>
            </p:nvSpPr>
            <p:spPr bwMode="auto">
              <a:xfrm>
                <a:off x="16932857" y="910889"/>
                <a:ext cx="1654194" cy="970672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53" name="Freeform 154"/>
              <p:cNvSpPr>
                <a:spLocks/>
              </p:cNvSpPr>
              <p:nvPr/>
            </p:nvSpPr>
            <p:spPr bwMode="auto">
              <a:xfrm>
                <a:off x="10428397" y="776007"/>
                <a:ext cx="1409837" cy="649504"/>
              </a:xfrm>
              <a:custGeom>
                <a:avLst/>
                <a:gdLst>
                  <a:gd name="T0" fmla="*/ 51 w 463"/>
                  <a:gd name="T1" fmla="*/ 201 h 213"/>
                  <a:gd name="T2" fmla="*/ 82 w 463"/>
                  <a:gd name="T3" fmla="*/ 190 h 213"/>
                  <a:gd name="T4" fmla="*/ 128 w 463"/>
                  <a:gd name="T5" fmla="*/ 213 h 213"/>
                  <a:gd name="T6" fmla="*/ 170 w 463"/>
                  <a:gd name="T7" fmla="*/ 195 h 213"/>
                  <a:gd name="T8" fmla="*/ 215 w 463"/>
                  <a:gd name="T9" fmla="*/ 213 h 213"/>
                  <a:gd name="T10" fmla="*/ 267 w 463"/>
                  <a:gd name="T11" fmla="*/ 187 h 213"/>
                  <a:gd name="T12" fmla="*/ 322 w 463"/>
                  <a:gd name="T13" fmla="*/ 207 h 213"/>
                  <a:gd name="T14" fmla="*/ 377 w 463"/>
                  <a:gd name="T15" fmla="*/ 186 h 213"/>
                  <a:gd name="T16" fmla="*/ 413 w 463"/>
                  <a:gd name="T17" fmla="*/ 201 h 213"/>
                  <a:gd name="T18" fmla="*/ 463 w 463"/>
                  <a:gd name="T19" fmla="*/ 150 h 213"/>
                  <a:gd name="T20" fmla="*/ 460 w 463"/>
                  <a:gd name="T21" fmla="*/ 132 h 213"/>
                  <a:gd name="T22" fmla="*/ 413 w 463"/>
                  <a:gd name="T23" fmla="*/ 100 h 213"/>
                  <a:gd name="T24" fmla="*/ 405 w 463"/>
                  <a:gd name="T25" fmla="*/ 101 h 213"/>
                  <a:gd name="T26" fmla="*/ 403 w 463"/>
                  <a:gd name="T27" fmla="*/ 101 h 213"/>
                  <a:gd name="T28" fmla="*/ 397 w 463"/>
                  <a:gd name="T29" fmla="*/ 87 h 213"/>
                  <a:gd name="T30" fmla="*/ 322 w 463"/>
                  <a:gd name="T31" fmla="*/ 39 h 213"/>
                  <a:gd name="T32" fmla="*/ 276 w 463"/>
                  <a:gd name="T33" fmla="*/ 53 h 213"/>
                  <a:gd name="T34" fmla="*/ 273 w 463"/>
                  <a:gd name="T35" fmla="*/ 55 h 213"/>
                  <a:gd name="T36" fmla="*/ 268 w 463"/>
                  <a:gd name="T37" fmla="*/ 41 h 213"/>
                  <a:gd name="T38" fmla="*/ 204 w 463"/>
                  <a:gd name="T39" fmla="*/ 0 h 213"/>
                  <a:gd name="T40" fmla="*/ 137 w 463"/>
                  <a:gd name="T41" fmla="*/ 50 h 213"/>
                  <a:gd name="T42" fmla="*/ 125 w 463"/>
                  <a:gd name="T43" fmla="*/ 48 h 213"/>
                  <a:gd name="T44" fmla="*/ 73 w 463"/>
                  <a:gd name="T45" fmla="*/ 100 h 213"/>
                  <a:gd name="T46" fmla="*/ 74 w 463"/>
                  <a:gd name="T47" fmla="*/ 106 h 213"/>
                  <a:gd name="T48" fmla="*/ 51 w 463"/>
                  <a:gd name="T49" fmla="*/ 100 h 213"/>
                  <a:gd name="T50" fmla="*/ 0 w 463"/>
                  <a:gd name="T51" fmla="*/ 150 h 213"/>
                  <a:gd name="T52" fmla="*/ 12 w 463"/>
                  <a:gd name="T53" fmla="*/ 183 h 213"/>
                  <a:gd name="T54" fmla="*/ 51 w 463"/>
                  <a:gd name="T55" fmla="*/ 20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63" h="213">
                    <a:moveTo>
                      <a:pt x="51" y="201"/>
                    </a:moveTo>
                    <a:cubicBezTo>
                      <a:pt x="62" y="201"/>
                      <a:pt x="73" y="197"/>
                      <a:pt x="82" y="190"/>
                    </a:cubicBezTo>
                    <a:cubicBezTo>
                      <a:pt x="93" y="204"/>
                      <a:pt x="109" y="213"/>
                      <a:pt x="128" y="213"/>
                    </a:cubicBezTo>
                    <a:cubicBezTo>
                      <a:pt x="145" y="213"/>
                      <a:pt x="160" y="206"/>
                      <a:pt x="170" y="195"/>
                    </a:cubicBezTo>
                    <a:cubicBezTo>
                      <a:pt x="182" y="206"/>
                      <a:pt x="198" y="213"/>
                      <a:pt x="215" y="213"/>
                    </a:cubicBezTo>
                    <a:cubicBezTo>
                      <a:pt x="236" y="213"/>
                      <a:pt x="255" y="203"/>
                      <a:pt x="267" y="187"/>
                    </a:cubicBezTo>
                    <a:cubicBezTo>
                      <a:pt x="282" y="199"/>
                      <a:pt x="301" y="207"/>
                      <a:pt x="322" y="207"/>
                    </a:cubicBezTo>
                    <a:cubicBezTo>
                      <a:pt x="343" y="207"/>
                      <a:pt x="362" y="199"/>
                      <a:pt x="377" y="186"/>
                    </a:cubicBezTo>
                    <a:cubicBezTo>
                      <a:pt x="386" y="195"/>
                      <a:pt x="399" y="201"/>
                      <a:pt x="413" y="201"/>
                    </a:cubicBezTo>
                    <a:cubicBezTo>
                      <a:pt x="441" y="201"/>
                      <a:pt x="463" y="178"/>
                      <a:pt x="463" y="150"/>
                    </a:cubicBezTo>
                    <a:cubicBezTo>
                      <a:pt x="463" y="144"/>
                      <a:pt x="462" y="137"/>
                      <a:pt x="460" y="132"/>
                    </a:cubicBezTo>
                    <a:cubicBezTo>
                      <a:pt x="452" y="113"/>
                      <a:pt x="434" y="100"/>
                      <a:pt x="413" y="100"/>
                    </a:cubicBezTo>
                    <a:cubicBezTo>
                      <a:pt x="411" y="100"/>
                      <a:pt x="408" y="100"/>
                      <a:pt x="405" y="101"/>
                    </a:cubicBezTo>
                    <a:cubicBezTo>
                      <a:pt x="405" y="101"/>
                      <a:pt x="404" y="101"/>
                      <a:pt x="403" y="101"/>
                    </a:cubicBezTo>
                    <a:cubicBezTo>
                      <a:pt x="401" y="96"/>
                      <a:pt x="399" y="92"/>
                      <a:pt x="397" y="87"/>
                    </a:cubicBezTo>
                    <a:cubicBezTo>
                      <a:pt x="384" y="59"/>
                      <a:pt x="355" y="39"/>
                      <a:pt x="322" y="39"/>
                    </a:cubicBezTo>
                    <a:cubicBezTo>
                      <a:pt x="305" y="39"/>
                      <a:pt x="289" y="44"/>
                      <a:pt x="276" y="53"/>
                    </a:cubicBezTo>
                    <a:cubicBezTo>
                      <a:pt x="275" y="54"/>
                      <a:pt x="274" y="54"/>
                      <a:pt x="273" y="55"/>
                    </a:cubicBezTo>
                    <a:cubicBezTo>
                      <a:pt x="272" y="50"/>
                      <a:pt x="270" y="45"/>
                      <a:pt x="268" y="41"/>
                    </a:cubicBezTo>
                    <a:cubicBezTo>
                      <a:pt x="257" y="17"/>
                      <a:pt x="233" y="0"/>
                      <a:pt x="204" y="0"/>
                    </a:cubicBezTo>
                    <a:cubicBezTo>
                      <a:pt x="173" y="0"/>
                      <a:pt x="146" y="21"/>
                      <a:pt x="137" y="50"/>
                    </a:cubicBezTo>
                    <a:cubicBezTo>
                      <a:pt x="133" y="49"/>
                      <a:pt x="129" y="48"/>
                      <a:pt x="125" y="48"/>
                    </a:cubicBezTo>
                    <a:cubicBezTo>
                      <a:pt x="97" y="48"/>
                      <a:pt x="73" y="72"/>
                      <a:pt x="73" y="100"/>
                    </a:cubicBezTo>
                    <a:cubicBezTo>
                      <a:pt x="73" y="102"/>
                      <a:pt x="74" y="104"/>
                      <a:pt x="74" y="106"/>
                    </a:cubicBezTo>
                    <a:cubicBezTo>
                      <a:pt x="67" y="102"/>
                      <a:pt x="59" y="100"/>
                      <a:pt x="51" y="100"/>
                    </a:cubicBezTo>
                    <a:cubicBezTo>
                      <a:pt x="23" y="100"/>
                      <a:pt x="0" y="123"/>
                      <a:pt x="0" y="150"/>
                    </a:cubicBezTo>
                    <a:cubicBezTo>
                      <a:pt x="0" y="163"/>
                      <a:pt x="5" y="174"/>
                      <a:pt x="12" y="183"/>
                    </a:cubicBezTo>
                    <a:cubicBezTo>
                      <a:pt x="21" y="194"/>
                      <a:pt x="35" y="201"/>
                      <a:pt x="51" y="20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54" name="Freeform 156"/>
              <p:cNvSpPr>
                <a:spLocks/>
              </p:cNvSpPr>
              <p:nvPr/>
            </p:nvSpPr>
            <p:spPr bwMode="auto">
              <a:xfrm>
                <a:off x="12557581" y="531962"/>
                <a:ext cx="1183026" cy="618575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55" name="Freeform 157"/>
              <p:cNvSpPr>
                <a:spLocks/>
              </p:cNvSpPr>
              <p:nvPr/>
            </p:nvSpPr>
            <p:spPr bwMode="auto">
              <a:xfrm>
                <a:off x="7614657" y="1034914"/>
                <a:ext cx="1380197" cy="636617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56" name="Freeform 158"/>
              <p:cNvSpPr>
                <a:spLocks/>
              </p:cNvSpPr>
              <p:nvPr/>
            </p:nvSpPr>
            <p:spPr bwMode="auto">
              <a:xfrm>
                <a:off x="9131028" y="275665"/>
                <a:ext cx="1481376" cy="517998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57" name="Freeform 159"/>
              <p:cNvSpPr>
                <a:spLocks/>
              </p:cNvSpPr>
              <p:nvPr/>
            </p:nvSpPr>
            <p:spPr bwMode="auto">
              <a:xfrm>
                <a:off x="4296897" y="173704"/>
                <a:ext cx="2003928" cy="716517"/>
              </a:xfrm>
              <a:custGeom>
                <a:avLst/>
                <a:gdLst>
                  <a:gd name="T0" fmla="*/ 51 w 658"/>
                  <a:gd name="T1" fmla="*/ 223 h 235"/>
                  <a:gd name="T2" fmla="*/ 80 w 658"/>
                  <a:gd name="T3" fmla="*/ 214 h 235"/>
                  <a:gd name="T4" fmla="*/ 120 w 658"/>
                  <a:gd name="T5" fmla="*/ 235 h 235"/>
                  <a:gd name="T6" fmla="*/ 159 w 658"/>
                  <a:gd name="T7" fmla="*/ 216 h 235"/>
                  <a:gd name="T8" fmla="*/ 204 w 658"/>
                  <a:gd name="T9" fmla="*/ 232 h 235"/>
                  <a:gd name="T10" fmla="*/ 257 w 658"/>
                  <a:gd name="T11" fmla="*/ 209 h 235"/>
                  <a:gd name="T12" fmla="*/ 310 w 658"/>
                  <a:gd name="T13" fmla="*/ 232 h 235"/>
                  <a:gd name="T14" fmla="*/ 366 w 658"/>
                  <a:gd name="T15" fmla="*/ 206 h 235"/>
                  <a:gd name="T16" fmla="*/ 422 w 658"/>
                  <a:gd name="T17" fmla="*/ 232 h 235"/>
                  <a:gd name="T18" fmla="*/ 481 w 658"/>
                  <a:gd name="T19" fmla="*/ 201 h 235"/>
                  <a:gd name="T20" fmla="*/ 489 w 658"/>
                  <a:gd name="T21" fmla="*/ 215 h 235"/>
                  <a:gd name="T22" fmla="*/ 490 w 658"/>
                  <a:gd name="T23" fmla="*/ 217 h 235"/>
                  <a:gd name="T24" fmla="*/ 528 w 658"/>
                  <a:gd name="T25" fmla="*/ 235 h 235"/>
                  <a:gd name="T26" fmla="*/ 572 w 658"/>
                  <a:gd name="T27" fmla="*/ 210 h 235"/>
                  <a:gd name="T28" fmla="*/ 606 w 658"/>
                  <a:gd name="T29" fmla="*/ 223 h 235"/>
                  <a:gd name="T30" fmla="*/ 658 w 658"/>
                  <a:gd name="T31" fmla="*/ 171 h 235"/>
                  <a:gd name="T32" fmla="*/ 654 w 658"/>
                  <a:gd name="T33" fmla="*/ 151 h 235"/>
                  <a:gd name="T34" fmla="*/ 606 w 658"/>
                  <a:gd name="T35" fmla="*/ 119 h 235"/>
                  <a:gd name="T36" fmla="*/ 594 w 658"/>
                  <a:gd name="T37" fmla="*/ 121 h 235"/>
                  <a:gd name="T38" fmla="*/ 534 w 658"/>
                  <a:gd name="T39" fmla="*/ 83 h 235"/>
                  <a:gd name="T40" fmla="*/ 497 w 658"/>
                  <a:gd name="T41" fmla="*/ 95 h 235"/>
                  <a:gd name="T42" fmla="*/ 496 w 658"/>
                  <a:gd name="T43" fmla="*/ 95 h 235"/>
                  <a:gd name="T44" fmla="*/ 494 w 658"/>
                  <a:gd name="T45" fmla="*/ 91 h 235"/>
                  <a:gd name="T46" fmla="*/ 419 w 658"/>
                  <a:gd name="T47" fmla="*/ 43 h 235"/>
                  <a:gd name="T48" fmla="*/ 381 w 658"/>
                  <a:gd name="T49" fmla="*/ 52 h 235"/>
                  <a:gd name="T50" fmla="*/ 378 w 658"/>
                  <a:gd name="T51" fmla="*/ 53 h 235"/>
                  <a:gd name="T52" fmla="*/ 374 w 658"/>
                  <a:gd name="T53" fmla="*/ 41 h 235"/>
                  <a:gd name="T54" fmla="*/ 310 w 658"/>
                  <a:gd name="T55" fmla="*/ 0 h 235"/>
                  <a:gd name="T56" fmla="*/ 244 w 658"/>
                  <a:gd name="T57" fmla="*/ 48 h 235"/>
                  <a:gd name="T58" fmla="*/ 216 w 658"/>
                  <a:gd name="T59" fmla="*/ 43 h 235"/>
                  <a:gd name="T60" fmla="*/ 142 w 658"/>
                  <a:gd name="T61" fmla="*/ 88 h 235"/>
                  <a:gd name="T62" fmla="*/ 117 w 658"/>
                  <a:gd name="T63" fmla="*/ 83 h 235"/>
                  <a:gd name="T64" fmla="*/ 58 w 658"/>
                  <a:gd name="T65" fmla="*/ 120 h 235"/>
                  <a:gd name="T66" fmla="*/ 51 w 658"/>
                  <a:gd name="T67" fmla="*/ 119 h 235"/>
                  <a:gd name="T68" fmla="*/ 0 w 658"/>
                  <a:gd name="T69" fmla="*/ 171 h 235"/>
                  <a:gd name="T70" fmla="*/ 12 w 658"/>
                  <a:gd name="T71" fmla="*/ 204 h 235"/>
                  <a:gd name="T72" fmla="*/ 51 w 658"/>
                  <a:gd name="T73" fmla="*/ 22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8" h="235">
                    <a:moveTo>
                      <a:pt x="51" y="223"/>
                    </a:moveTo>
                    <a:cubicBezTo>
                      <a:pt x="62" y="223"/>
                      <a:pt x="71" y="220"/>
                      <a:pt x="80" y="214"/>
                    </a:cubicBezTo>
                    <a:cubicBezTo>
                      <a:pt x="89" y="227"/>
                      <a:pt x="103" y="235"/>
                      <a:pt x="120" y="235"/>
                    </a:cubicBezTo>
                    <a:cubicBezTo>
                      <a:pt x="136" y="235"/>
                      <a:pt x="150" y="228"/>
                      <a:pt x="159" y="216"/>
                    </a:cubicBezTo>
                    <a:cubicBezTo>
                      <a:pt x="171" y="226"/>
                      <a:pt x="187" y="232"/>
                      <a:pt x="204" y="232"/>
                    </a:cubicBezTo>
                    <a:cubicBezTo>
                      <a:pt x="225" y="232"/>
                      <a:pt x="244" y="223"/>
                      <a:pt x="257" y="209"/>
                    </a:cubicBezTo>
                    <a:cubicBezTo>
                      <a:pt x="270" y="223"/>
                      <a:pt x="289" y="232"/>
                      <a:pt x="310" y="232"/>
                    </a:cubicBezTo>
                    <a:cubicBezTo>
                      <a:pt x="333" y="232"/>
                      <a:pt x="353" y="222"/>
                      <a:pt x="366" y="206"/>
                    </a:cubicBezTo>
                    <a:cubicBezTo>
                      <a:pt x="379" y="222"/>
                      <a:pt x="399" y="232"/>
                      <a:pt x="422" y="232"/>
                    </a:cubicBezTo>
                    <a:cubicBezTo>
                      <a:pt x="446" y="232"/>
                      <a:pt x="468" y="220"/>
                      <a:pt x="481" y="201"/>
                    </a:cubicBezTo>
                    <a:cubicBezTo>
                      <a:pt x="483" y="207"/>
                      <a:pt x="485" y="211"/>
                      <a:pt x="489" y="215"/>
                    </a:cubicBezTo>
                    <a:cubicBezTo>
                      <a:pt x="489" y="216"/>
                      <a:pt x="489" y="216"/>
                      <a:pt x="490" y="217"/>
                    </a:cubicBezTo>
                    <a:cubicBezTo>
                      <a:pt x="499" y="228"/>
                      <a:pt x="513" y="235"/>
                      <a:pt x="528" y="235"/>
                    </a:cubicBezTo>
                    <a:cubicBezTo>
                      <a:pt x="547" y="235"/>
                      <a:pt x="563" y="225"/>
                      <a:pt x="572" y="210"/>
                    </a:cubicBezTo>
                    <a:cubicBezTo>
                      <a:pt x="581" y="218"/>
                      <a:pt x="593" y="223"/>
                      <a:pt x="606" y="223"/>
                    </a:cubicBezTo>
                    <a:cubicBezTo>
                      <a:pt x="635" y="223"/>
                      <a:pt x="658" y="200"/>
                      <a:pt x="658" y="171"/>
                    </a:cubicBezTo>
                    <a:cubicBezTo>
                      <a:pt x="658" y="164"/>
                      <a:pt x="656" y="157"/>
                      <a:pt x="654" y="151"/>
                    </a:cubicBezTo>
                    <a:cubicBezTo>
                      <a:pt x="646" y="132"/>
                      <a:pt x="628" y="119"/>
                      <a:pt x="606" y="119"/>
                    </a:cubicBezTo>
                    <a:cubicBezTo>
                      <a:pt x="602" y="119"/>
                      <a:pt x="598" y="120"/>
                      <a:pt x="594" y="121"/>
                    </a:cubicBezTo>
                    <a:cubicBezTo>
                      <a:pt x="583" y="98"/>
                      <a:pt x="561" y="83"/>
                      <a:pt x="534" y="83"/>
                    </a:cubicBezTo>
                    <a:cubicBezTo>
                      <a:pt x="520" y="83"/>
                      <a:pt x="507" y="87"/>
                      <a:pt x="497" y="95"/>
                    </a:cubicBezTo>
                    <a:cubicBezTo>
                      <a:pt x="497" y="95"/>
                      <a:pt x="496" y="95"/>
                      <a:pt x="496" y="95"/>
                    </a:cubicBezTo>
                    <a:cubicBezTo>
                      <a:pt x="496" y="94"/>
                      <a:pt x="495" y="92"/>
                      <a:pt x="494" y="91"/>
                    </a:cubicBezTo>
                    <a:cubicBezTo>
                      <a:pt x="481" y="63"/>
                      <a:pt x="452" y="43"/>
                      <a:pt x="419" y="43"/>
                    </a:cubicBezTo>
                    <a:cubicBezTo>
                      <a:pt x="405" y="43"/>
                      <a:pt x="392" y="46"/>
                      <a:pt x="381" y="52"/>
                    </a:cubicBezTo>
                    <a:cubicBezTo>
                      <a:pt x="380" y="52"/>
                      <a:pt x="379" y="53"/>
                      <a:pt x="378" y="53"/>
                    </a:cubicBezTo>
                    <a:cubicBezTo>
                      <a:pt x="377" y="49"/>
                      <a:pt x="376" y="45"/>
                      <a:pt x="374" y="41"/>
                    </a:cubicBezTo>
                    <a:cubicBezTo>
                      <a:pt x="363" y="17"/>
                      <a:pt x="339" y="0"/>
                      <a:pt x="310" y="0"/>
                    </a:cubicBezTo>
                    <a:cubicBezTo>
                      <a:pt x="280" y="0"/>
                      <a:pt x="254" y="20"/>
                      <a:pt x="244" y="48"/>
                    </a:cubicBezTo>
                    <a:cubicBezTo>
                      <a:pt x="235" y="45"/>
                      <a:pt x="226" y="43"/>
                      <a:pt x="216" y="43"/>
                    </a:cubicBezTo>
                    <a:cubicBezTo>
                      <a:pt x="184" y="43"/>
                      <a:pt x="156" y="61"/>
                      <a:pt x="142" y="88"/>
                    </a:cubicBezTo>
                    <a:cubicBezTo>
                      <a:pt x="134" y="84"/>
                      <a:pt x="126" y="83"/>
                      <a:pt x="117" y="83"/>
                    </a:cubicBezTo>
                    <a:cubicBezTo>
                      <a:pt x="91" y="83"/>
                      <a:pt x="69" y="98"/>
                      <a:pt x="58" y="120"/>
                    </a:cubicBezTo>
                    <a:cubicBezTo>
                      <a:pt x="56" y="119"/>
                      <a:pt x="54" y="119"/>
                      <a:pt x="51" y="119"/>
                    </a:cubicBezTo>
                    <a:cubicBezTo>
                      <a:pt x="23" y="119"/>
                      <a:pt x="0" y="142"/>
                      <a:pt x="0" y="171"/>
                    </a:cubicBezTo>
                    <a:cubicBezTo>
                      <a:pt x="0" y="184"/>
                      <a:pt x="4" y="195"/>
                      <a:pt x="12" y="204"/>
                    </a:cubicBezTo>
                    <a:cubicBezTo>
                      <a:pt x="21" y="215"/>
                      <a:pt x="35" y="223"/>
                      <a:pt x="51" y="22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58" name="Freeform 160"/>
              <p:cNvSpPr>
                <a:spLocks noEditPoints="1"/>
              </p:cNvSpPr>
              <p:nvPr/>
            </p:nvSpPr>
            <p:spPr bwMode="auto">
              <a:xfrm>
                <a:off x="6066414" y="475729"/>
                <a:ext cx="1210089" cy="710073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59" name="Freeform 161"/>
              <p:cNvSpPr>
                <a:spLocks/>
              </p:cNvSpPr>
              <p:nvPr/>
            </p:nvSpPr>
            <p:spPr bwMode="auto">
              <a:xfrm>
                <a:off x="10984011" y="644722"/>
                <a:ext cx="2940813" cy="1011629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60" name="Freeform 163"/>
              <p:cNvSpPr>
                <a:spLocks/>
              </p:cNvSpPr>
              <p:nvPr/>
            </p:nvSpPr>
            <p:spPr bwMode="auto">
              <a:xfrm>
                <a:off x="6271449" y="405075"/>
                <a:ext cx="2795189" cy="1011629"/>
              </a:xfrm>
              <a:custGeom>
                <a:avLst/>
                <a:gdLst>
                  <a:gd name="T0" fmla="*/ 64 w 917"/>
                  <a:gd name="T1" fmla="*/ 332 h 332"/>
                  <a:gd name="T2" fmla="*/ 120 w 917"/>
                  <a:gd name="T3" fmla="*/ 299 h 332"/>
                  <a:gd name="T4" fmla="*/ 179 w 917"/>
                  <a:gd name="T5" fmla="*/ 322 h 332"/>
                  <a:gd name="T6" fmla="*/ 230 w 917"/>
                  <a:gd name="T7" fmla="*/ 305 h 332"/>
                  <a:gd name="T8" fmla="*/ 278 w 917"/>
                  <a:gd name="T9" fmla="*/ 320 h 332"/>
                  <a:gd name="T10" fmla="*/ 338 w 917"/>
                  <a:gd name="T11" fmla="*/ 294 h 332"/>
                  <a:gd name="T12" fmla="*/ 399 w 917"/>
                  <a:gd name="T13" fmla="*/ 320 h 332"/>
                  <a:gd name="T14" fmla="*/ 450 w 917"/>
                  <a:gd name="T15" fmla="*/ 302 h 332"/>
                  <a:gd name="T16" fmla="*/ 509 w 917"/>
                  <a:gd name="T17" fmla="*/ 325 h 332"/>
                  <a:gd name="T18" fmla="*/ 564 w 917"/>
                  <a:gd name="T19" fmla="*/ 304 h 332"/>
                  <a:gd name="T20" fmla="*/ 613 w 917"/>
                  <a:gd name="T21" fmla="*/ 320 h 332"/>
                  <a:gd name="T22" fmla="*/ 669 w 917"/>
                  <a:gd name="T23" fmla="*/ 298 h 332"/>
                  <a:gd name="T24" fmla="*/ 728 w 917"/>
                  <a:gd name="T25" fmla="*/ 329 h 332"/>
                  <a:gd name="T26" fmla="*/ 773 w 917"/>
                  <a:gd name="T27" fmla="*/ 313 h 332"/>
                  <a:gd name="T28" fmla="*/ 812 w 917"/>
                  <a:gd name="T29" fmla="*/ 331 h 332"/>
                  <a:gd name="T30" fmla="*/ 852 w 917"/>
                  <a:gd name="T31" fmla="*/ 311 h 332"/>
                  <a:gd name="T32" fmla="*/ 865 w 917"/>
                  <a:gd name="T33" fmla="*/ 312 h 332"/>
                  <a:gd name="T34" fmla="*/ 917 w 917"/>
                  <a:gd name="T35" fmla="*/ 261 h 332"/>
                  <a:gd name="T36" fmla="*/ 913 w 917"/>
                  <a:gd name="T37" fmla="*/ 241 h 332"/>
                  <a:gd name="T38" fmla="*/ 865 w 917"/>
                  <a:gd name="T39" fmla="*/ 209 h 332"/>
                  <a:gd name="T40" fmla="*/ 855 w 917"/>
                  <a:gd name="T41" fmla="*/ 210 h 332"/>
                  <a:gd name="T42" fmla="*/ 850 w 917"/>
                  <a:gd name="T43" fmla="*/ 211 h 332"/>
                  <a:gd name="T44" fmla="*/ 844 w 917"/>
                  <a:gd name="T45" fmla="*/ 191 h 332"/>
                  <a:gd name="T46" fmla="*/ 778 w 917"/>
                  <a:gd name="T47" fmla="*/ 148 h 332"/>
                  <a:gd name="T48" fmla="*/ 751 w 917"/>
                  <a:gd name="T49" fmla="*/ 153 h 332"/>
                  <a:gd name="T50" fmla="*/ 746 w 917"/>
                  <a:gd name="T51" fmla="*/ 155 h 332"/>
                  <a:gd name="T52" fmla="*/ 738 w 917"/>
                  <a:gd name="T53" fmla="*/ 126 h 332"/>
                  <a:gd name="T54" fmla="*/ 663 w 917"/>
                  <a:gd name="T55" fmla="*/ 79 h 332"/>
                  <a:gd name="T56" fmla="*/ 598 w 917"/>
                  <a:gd name="T57" fmla="*/ 110 h 332"/>
                  <a:gd name="T58" fmla="*/ 596 w 917"/>
                  <a:gd name="T59" fmla="*/ 111 h 332"/>
                  <a:gd name="T60" fmla="*/ 593 w 917"/>
                  <a:gd name="T61" fmla="*/ 102 h 332"/>
                  <a:gd name="T62" fmla="*/ 517 w 917"/>
                  <a:gd name="T63" fmla="*/ 55 h 332"/>
                  <a:gd name="T64" fmla="*/ 480 w 917"/>
                  <a:gd name="T65" fmla="*/ 63 h 332"/>
                  <a:gd name="T66" fmla="*/ 479 w 917"/>
                  <a:gd name="T67" fmla="*/ 64 h 332"/>
                  <a:gd name="T68" fmla="*/ 474 w 917"/>
                  <a:gd name="T69" fmla="*/ 54 h 332"/>
                  <a:gd name="T70" fmla="*/ 387 w 917"/>
                  <a:gd name="T71" fmla="*/ 0 h 332"/>
                  <a:gd name="T72" fmla="*/ 292 w 917"/>
                  <a:gd name="T73" fmla="*/ 76 h 332"/>
                  <a:gd name="T74" fmla="*/ 271 w 917"/>
                  <a:gd name="T75" fmla="*/ 73 h 332"/>
                  <a:gd name="T76" fmla="*/ 188 w 917"/>
                  <a:gd name="T77" fmla="*/ 146 h 332"/>
                  <a:gd name="T78" fmla="*/ 160 w 917"/>
                  <a:gd name="T79" fmla="*/ 140 h 332"/>
                  <a:gd name="T80" fmla="*/ 95 w 917"/>
                  <a:gd name="T81" fmla="*/ 205 h 332"/>
                  <a:gd name="T82" fmla="*/ 95 w 917"/>
                  <a:gd name="T83" fmla="*/ 212 h 332"/>
                  <a:gd name="T84" fmla="*/ 64 w 917"/>
                  <a:gd name="T85" fmla="*/ 204 h 332"/>
                  <a:gd name="T86" fmla="*/ 0 w 917"/>
                  <a:gd name="T87" fmla="*/ 268 h 332"/>
                  <a:gd name="T88" fmla="*/ 14 w 917"/>
                  <a:gd name="T89" fmla="*/ 307 h 332"/>
                  <a:gd name="T90" fmla="*/ 64 w 917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7" h="332">
                    <a:moveTo>
                      <a:pt x="64" y="332"/>
                    </a:moveTo>
                    <a:cubicBezTo>
                      <a:pt x="88" y="332"/>
                      <a:pt x="109" y="318"/>
                      <a:pt x="120" y="299"/>
                    </a:cubicBezTo>
                    <a:cubicBezTo>
                      <a:pt x="135" y="313"/>
                      <a:pt x="156" y="322"/>
                      <a:pt x="179" y="322"/>
                    </a:cubicBezTo>
                    <a:cubicBezTo>
                      <a:pt x="198" y="322"/>
                      <a:pt x="216" y="316"/>
                      <a:pt x="230" y="305"/>
                    </a:cubicBezTo>
                    <a:cubicBezTo>
                      <a:pt x="244" y="314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4"/>
                    </a:cubicBezTo>
                    <a:cubicBezTo>
                      <a:pt x="353" y="310"/>
                      <a:pt x="375" y="320"/>
                      <a:pt x="399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6" y="316"/>
                      <a:pt x="486" y="325"/>
                      <a:pt x="509" y="325"/>
                    </a:cubicBezTo>
                    <a:cubicBezTo>
                      <a:pt x="530" y="325"/>
                      <a:pt x="549" y="317"/>
                      <a:pt x="564" y="304"/>
                    </a:cubicBezTo>
                    <a:cubicBezTo>
                      <a:pt x="578" y="314"/>
                      <a:pt x="594" y="320"/>
                      <a:pt x="613" y="320"/>
                    </a:cubicBezTo>
                    <a:cubicBezTo>
                      <a:pt x="634" y="320"/>
                      <a:pt x="654" y="311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45" y="329"/>
                      <a:pt x="761" y="323"/>
                      <a:pt x="773" y="313"/>
                    </a:cubicBezTo>
                    <a:cubicBezTo>
                      <a:pt x="783" y="324"/>
                      <a:pt x="797" y="331"/>
                      <a:pt x="812" y="331"/>
                    </a:cubicBezTo>
                    <a:cubicBezTo>
                      <a:pt x="829" y="331"/>
                      <a:pt x="843" y="323"/>
                      <a:pt x="852" y="311"/>
                    </a:cubicBezTo>
                    <a:cubicBezTo>
                      <a:pt x="856" y="312"/>
                      <a:pt x="861" y="312"/>
                      <a:pt x="865" y="312"/>
                    </a:cubicBezTo>
                    <a:cubicBezTo>
                      <a:pt x="893" y="312"/>
                      <a:pt x="917" y="289"/>
                      <a:pt x="917" y="261"/>
                    </a:cubicBezTo>
                    <a:cubicBezTo>
                      <a:pt x="917" y="254"/>
                      <a:pt x="915" y="247"/>
                      <a:pt x="913" y="241"/>
                    </a:cubicBezTo>
                    <a:cubicBezTo>
                      <a:pt x="905" y="222"/>
                      <a:pt x="886" y="209"/>
                      <a:pt x="865" y="209"/>
                    </a:cubicBezTo>
                    <a:cubicBezTo>
                      <a:pt x="861" y="209"/>
                      <a:pt x="858" y="209"/>
                      <a:pt x="855" y="210"/>
                    </a:cubicBezTo>
                    <a:cubicBezTo>
                      <a:pt x="853" y="210"/>
                      <a:pt x="852" y="210"/>
                      <a:pt x="850" y="211"/>
                    </a:cubicBezTo>
                    <a:cubicBezTo>
                      <a:pt x="849" y="204"/>
                      <a:pt x="847" y="197"/>
                      <a:pt x="844" y="191"/>
                    </a:cubicBezTo>
                    <a:cubicBezTo>
                      <a:pt x="833" y="165"/>
                      <a:pt x="808" y="148"/>
                      <a:pt x="778" y="148"/>
                    </a:cubicBezTo>
                    <a:cubicBezTo>
                      <a:pt x="769" y="148"/>
                      <a:pt x="760" y="150"/>
                      <a:pt x="751" y="153"/>
                    </a:cubicBezTo>
                    <a:cubicBezTo>
                      <a:pt x="750" y="154"/>
                      <a:pt x="748" y="155"/>
                      <a:pt x="746" y="155"/>
                    </a:cubicBezTo>
                    <a:cubicBezTo>
                      <a:pt x="745" y="145"/>
                      <a:pt x="743" y="135"/>
                      <a:pt x="738" y="126"/>
                    </a:cubicBezTo>
                    <a:cubicBezTo>
                      <a:pt x="725" y="98"/>
                      <a:pt x="696" y="79"/>
                      <a:pt x="663" y="79"/>
                    </a:cubicBezTo>
                    <a:cubicBezTo>
                      <a:pt x="637" y="79"/>
                      <a:pt x="613" y="91"/>
                      <a:pt x="598" y="110"/>
                    </a:cubicBezTo>
                    <a:cubicBezTo>
                      <a:pt x="597" y="110"/>
                      <a:pt x="597" y="111"/>
                      <a:pt x="596" y="111"/>
                    </a:cubicBezTo>
                    <a:cubicBezTo>
                      <a:pt x="595" y="108"/>
                      <a:pt x="594" y="105"/>
                      <a:pt x="593" y="102"/>
                    </a:cubicBezTo>
                    <a:cubicBezTo>
                      <a:pt x="579" y="74"/>
                      <a:pt x="551" y="55"/>
                      <a:pt x="517" y="55"/>
                    </a:cubicBezTo>
                    <a:cubicBezTo>
                      <a:pt x="504" y="55"/>
                      <a:pt x="492" y="58"/>
                      <a:pt x="480" y="63"/>
                    </a:cubicBezTo>
                    <a:cubicBezTo>
                      <a:pt x="480" y="64"/>
                      <a:pt x="479" y="64"/>
                      <a:pt x="479" y="64"/>
                    </a:cubicBezTo>
                    <a:cubicBezTo>
                      <a:pt x="478" y="61"/>
                      <a:pt x="476" y="57"/>
                      <a:pt x="474" y="54"/>
                    </a:cubicBezTo>
                    <a:cubicBezTo>
                      <a:pt x="459" y="22"/>
                      <a:pt x="425" y="0"/>
                      <a:pt x="387" y="0"/>
                    </a:cubicBezTo>
                    <a:cubicBezTo>
                      <a:pt x="341" y="0"/>
                      <a:pt x="302" y="32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9" y="73"/>
                      <a:pt x="193" y="105"/>
                      <a:pt x="188" y="146"/>
                    </a:cubicBezTo>
                    <a:cubicBezTo>
                      <a:pt x="180" y="142"/>
                      <a:pt x="170" y="140"/>
                      <a:pt x="160" y="140"/>
                    </a:cubicBezTo>
                    <a:cubicBezTo>
                      <a:pt x="124" y="140"/>
                      <a:pt x="95" y="169"/>
                      <a:pt x="95" y="205"/>
                    </a:cubicBezTo>
                    <a:cubicBezTo>
                      <a:pt x="95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6"/>
                      <a:pt x="14" y="307"/>
                    </a:cubicBezTo>
                    <a:cubicBezTo>
                      <a:pt x="25" y="322"/>
                      <a:pt x="44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61" name="Freeform 168"/>
              <p:cNvSpPr>
                <a:spLocks/>
              </p:cNvSpPr>
              <p:nvPr/>
            </p:nvSpPr>
            <p:spPr bwMode="auto">
              <a:xfrm>
                <a:off x="4152358" y="629438"/>
                <a:ext cx="2940813" cy="902089"/>
              </a:xfrm>
              <a:custGeom>
                <a:avLst/>
                <a:gdLst>
                  <a:gd name="T0" fmla="*/ 337 w 965"/>
                  <a:gd name="T1" fmla="*/ 296 h 296"/>
                  <a:gd name="T2" fmla="*/ 338 w 965"/>
                  <a:gd name="T3" fmla="*/ 295 h 296"/>
                  <a:gd name="T4" fmla="*/ 340 w 965"/>
                  <a:gd name="T5" fmla="*/ 296 h 296"/>
                  <a:gd name="T6" fmla="*/ 959 w 965"/>
                  <a:gd name="T7" fmla="*/ 296 h 296"/>
                  <a:gd name="T8" fmla="*/ 965 w 965"/>
                  <a:gd name="T9" fmla="*/ 273 h 296"/>
                  <a:gd name="T10" fmla="*/ 913 w 965"/>
                  <a:gd name="T11" fmla="*/ 221 h 296"/>
                  <a:gd name="T12" fmla="*/ 903 w 965"/>
                  <a:gd name="T13" fmla="*/ 222 h 296"/>
                  <a:gd name="T14" fmla="*/ 830 w 965"/>
                  <a:gd name="T15" fmla="*/ 153 h 296"/>
                  <a:gd name="T16" fmla="*/ 765 w 965"/>
                  <a:gd name="T17" fmla="*/ 193 h 296"/>
                  <a:gd name="T18" fmla="*/ 728 w 965"/>
                  <a:gd name="T19" fmla="*/ 183 h 296"/>
                  <a:gd name="T20" fmla="*/ 686 w 965"/>
                  <a:gd name="T21" fmla="*/ 197 h 296"/>
                  <a:gd name="T22" fmla="*/ 612 w 965"/>
                  <a:gd name="T23" fmla="*/ 153 h 296"/>
                  <a:gd name="T24" fmla="*/ 573 w 965"/>
                  <a:gd name="T25" fmla="*/ 163 h 296"/>
                  <a:gd name="T26" fmla="*/ 489 w 965"/>
                  <a:gd name="T27" fmla="*/ 80 h 296"/>
                  <a:gd name="T28" fmla="*/ 483 w 965"/>
                  <a:gd name="T29" fmla="*/ 80 h 296"/>
                  <a:gd name="T30" fmla="*/ 387 w 965"/>
                  <a:gd name="T31" fmla="*/ 0 h 296"/>
                  <a:gd name="T32" fmla="*/ 292 w 965"/>
                  <a:gd name="T33" fmla="*/ 76 h 296"/>
                  <a:gd name="T34" fmla="*/ 271 w 965"/>
                  <a:gd name="T35" fmla="*/ 73 h 296"/>
                  <a:gd name="T36" fmla="*/ 188 w 965"/>
                  <a:gd name="T37" fmla="*/ 147 h 296"/>
                  <a:gd name="T38" fmla="*/ 160 w 965"/>
                  <a:gd name="T39" fmla="*/ 140 h 296"/>
                  <a:gd name="T40" fmla="*/ 94 w 965"/>
                  <a:gd name="T41" fmla="*/ 206 h 296"/>
                  <a:gd name="T42" fmla="*/ 95 w 965"/>
                  <a:gd name="T43" fmla="*/ 212 h 296"/>
                  <a:gd name="T44" fmla="*/ 64 w 965"/>
                  <a:gd name="T45" fmla="*/ 204 h 296"/>
                  <a:gd name="T46" fmla="*/ 0 w 965"/>
                  <a:gd name="T47" fmla="*/ 268 h 296"/>
                  <a:gd name="T48" fmla="*/ 6 w 965"/>
                  <a:gd name="T49" fmla="*/ 296 h 296"/>
                  <a:gd name="T50" fmla="*/ 337 w 965"/>
                  <a:gd name="T51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5" h="296">
                    <a:moveTo>
                      <a:pt x="337" y="296"/>
                    </a:moveTo>
                    <a:cubicBezTo>
                      <a:pt x="337" y="296"/>
                      <a:pt x="338" y="295"/>
                      <a:pt x="338" y="295"/>
                    </a:cubicBezTo>
                    <a:cubicBezTo>
                      <a:pt x="339" y="295"/>
                      <a:pt x="339" y="296"/>
                      <a:pt x="340" y="296"/>
                    </a:cubicBezTo>
                    <a:cubicBezTo>
                      <a:pt x="959" y="296"/>
                      <a:pt x="959" y="296"/>
                      <a:pt x="959" y="296"/>
                    </a:cubicBezTo>
                    <a:cubicBezTo>
                      <a:pt x="963" y="289"/>
                      <a:pt x="965" y="281"/>
                      <a:pt x="965" y="273"/>
                    </a:cubicBezTo>
                    <a:cubicBezTo>
                      <a:pt x="965" y="245"/>
                      <a:pt x="942" y="221"/>
                      <a:pt x="913" y="221"/>
                    </a:cubicBezTo>
                    <a:cubicBezTo>
                      <a:pt x="910" y="221"/>
                      <a:pt x="906" y="222"/>
                      <a:pt x="903" y="222"/>
                    </a:cubicBezTo>
                    <a:cubicBezTo>
                      <a:pt x="901" y="184"/>
                      <a:pt x="869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7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598" y="153"/>
                      <a:pt x="585" y="156"/>
                      <a:pt x="573" y="163"/>
                    </a:cubicBezTo>
                    <a:cubicBezTo>
                      <a:pt x="572" y="117"/>
                      <a:pt x="535" y="80"/>
                      <a:pt x="489" y="80"/>
                    </a:cubicBezTo>
                    <a:cubicBezTo>
                      <a:pt x="487" y="80"/>
                      <a:pt x="485" y="80"/>
                      <a:pt x="483" y="80"/>
                    </a:cubicBezTo>
                    <a:cubicBezTo>
                      <a:pt x="474" y="35"/>
                      <a:pt x="43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6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78"/>
                      <a:pt x="2" y="288"/>
                      <a:pt x="6" y="296"/>
                    </a:cubicBezTo>
                    <a:lnTo>
                      <a:pt x="337" y="29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62" name="Freeform 161"/>
              <p:cNvSpPr>
                <a:spLocks/>
              </p:cNvSpPr>
              <p:nvPr/>
            </p:nvSpPr>
            <p:spPr bwMode="auto">
              <a:xfrm>
                <a:off x="7308832" y="1752662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63" name="Freeform 158"/>
              <p:cNvSpPr>
                <a:spLocks/>
              </p:cNvSpPr>
              <p:nvPr/>
            </p:nvSpPr>
            <p:spPr bwMode="auto">
              <a:xfrm>
                <a:off x="9561934" y="1116615"/>
                <a:ext cx="488305" cy="170747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64" name="Freeform 161"/>
              <p:cNvSpPr>
                <a:spLocks/>
              </p:cNvSpPr>
              <p:nvPr/>
            </p:nvSpPr>
            <p:spPr bwMode="auto">
              <a:xfrm>
                <a:off x="5391382" y="954166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65" name="Freeform 160"/>
              <p:cNvSpPr>
                <a:spLocks noEditPoints="1"/>
              </p:cNvSpPr>
              <p:nvPr/>
            </p:nvSpPr>
            <p:spPr bwMode="auto">
              <a:xfrm>
                <a:off x="11635587" y="701700"/>
                <a:ext cx="557921" cy="327385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66" name="Freeform 156"/>
              <p:cNvSpPr>
                <a:spLocks/>
              </p:cNvSpPr>
              <p:nvPr/>
            </p:nvSpPr>
            <p:spPr bwMode="auto">
              <a:xfrm>
                <a:off x="12034372" y="462744"/>
                <a:ext cx="682345" cy="356782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67" name="Freeform 157"/>
              <p:cNvSpPr>
                <a:spLocks/>
              </p:cNvSpPr>
              <p:nvPr/>
            </p:nvSpPr>
            <p:spPr bwMode="auto">
              <a:xfrm>
                <a:off x="7084144" y="1388162"/>
                <a:ext cx="852123" cy="393043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68" name="Freeform 160"/>
              <p:cNvSpPr>
                <a:spLocks noEditPoints="1"/>
              </p:cNvSpPr>
              <p:nvPr/>
            </p:nvSpPr>
            <p:spPr bwMode="auto">
              <a:xfrm>
                <a:off x="9073660" y="991273"/>
                <a:ext cx="1654194" cy="970672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</p:grpSp>
        <p:grpSp>
          <p:nvGrpSpPr>
            <p:cNvPr id="71" name="Group 70"/>
            <p:cNvGrpSpPr/>
            <p:nvPr/>
          </p:nvGrpSpPr>
          <p:grpSpPr>
            <a:xfrm>
              <a:off x="16583185" y="409118"/>
              <a:ext cx="16483051" cy="1509735"/>
              <a:chOff x="4152358" y="173704"/>
              <a:chExt cx="19944492" cy="1826780"/>
            </a:xfrm>
          </p:grpSpPr>
          <p:sp>
            <p:nvSpPr>
              <p:cNvPr id="72" name="Freeform 154"/>
              <p:cNvSpPr>
                <a:spLocks/>
              </p:cNvSpPr>
              <p:nvPr/>
            </p:nvSpPr>
            <p:spPr bwMode="auto">
              <a:xfrm>
                <a:off x="20593872" y="776007"/>
                <a:ext cx="1409838" cy="649504"/>
              </a:xfrm>
              <a:custGeom>
                <a:avLst/>
                <a:gdLst>
                  <a:gd name="T0" fmla="*/ 51 w 463"/>
                  <a:gd name="T1" fmla="*/ 201 h 213"/>
                  <a:gd name="T2" fmla="*/ 82 w 463"/>
                  <a:gd name="T3" fmla="*/ 190 h 213"/>
                  <a:gd name="T4" fmla="*/ 128 w 463"/>
                  <a:gd name="T5" fmla="*/ 213 h 213"/>
                  <a:gd name="T6" fmla="*/ 170 w 463"/>
                  <a:gd name="T7" fmla="*/ 195 h 213"/>
                  <a:gd name="T8" fmla="*/ 215 w 463"/>
                  <a:gd name="T9" fmla="*/ 213 h 213"/>
                  <a:gd name="T10" fmla="*/ 267 w 463"/>
                  <a:gd name="T11" fmla="*/ 187 h 213"/>
                  <a:gd name="T12" fmla="*/ 322 w 463"/>
                  <a:gd name="T13" fmla="*/ 207 h 213"/>
                  <a:gd name="T14" fmla="*/ 377 w 463"/>
                  <a:gd name="T15" fmla="*/ 186 h 213"/>
                  <a:gd name="T16" fmla="*/ 413 w 463"/>
                  <a:gd name="T17" fmla="*/ 201 h 213"/>
                  <a:gd name="T18" fmla="*/ 463 w 463"/>
                  <a:gd name="T19" fmla="*/ 150 h 213"/>
                  <a:gd name="T20" fmla="*/ 460 w 463"/>
                  <a:gd name="T21" fmla="*/ 132 h 213"/>
                  <a:gd name="T22" fmla="*/ 413 w 463"/>
                  <a:gd name="T23" fmla="*/ 100 h 213"/>
                  <a:gd name="T24" fmla="*/ 405 w 463"/>
                  <a:gd name="T25" fmla="*/ 101 h 213"/>
                  <a:gd name="T26" fmla="*/ 403 w 463"/>
                  <a:gd name="T27" fmla="*/ 101 h 213"/>
                  <a:gd name="T28" fmla="*/ 397 w 463"/>
                  <a:gd name="T29" fmla="*/ 87 h 213"/>
                  <a:gd name="T30" fmla="*/ 322 w 463"/>
                  <a:gd name="T31" fmla="*/ 39 h 213"/>
                  <a:gd name="T32" fmla="*/ 276 w 463"/>
                  <a:gd name="T33" fmla="*/ 53 h 213"/>
                  <a:gd name="T34" fmla="*/ 273 w 463"/>
                  <a:gd name="T35" fmla="*/ 55 h 213"/>
                  <a:gd name="T36" fmla="*/ 268 w 463"/>
                  <a:gd name="T37" fmla="*/ 41 h 213"/>
                  <a:gd name="T38" fmla="*/ 204 w 463"/>
                  <a:gd name="T39" fmla="*/ 0 h 213"/>
                  <a:gd name="T40" fmla="*/ 137 w 463"/>
                  <a:gd name="T41" fmla="*/ 50 h 213"/>
                  <a:gd name="T42" fmla="*/ 125 w 463"/>
                  <a:gd name="T43" fmla="*/ 48 h 213"/>
                  <a:gd name="T44" fmla="*/ 73 w 463"/>
                  <a:gd name="T45" fmla="*/ 100 h 213"/>
                  <a:gd name="T46" fmla="*/ 74 w 463"/>
                  <a:gd name="T47" fmla="*/ 106 h 213"/>
                  <a:gd name="T48" fmla="*/ 51 w 463"/>
                  <a:gd name="T49" fmla="*/ 100 h 213"/>
                  <a:gd name="T50" fmla="*/ 0 w 463"/>
                  <a:gd name="T51" fmla="*/ 150 h 213"/>
                  <a:gd name="T52" fmla="*/ 12 w 463"/>
                  <a:gd name="T53" fmla="*/ 183 h 213"/>
                  <a:gd name="T54" fmla="*/ 51 w 463"/>
                  <a:gd name="T55" fmla="*/ 20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63" h="213">
                    <a:moveTo>
                      <a:pt x="51" y="201"/>
                    </a:moveTo>
                    <a:cubicBezTo>
                      <a:pt x="62" y="201"/>
                      <a:pt x="73" y="197"/>
                      <a:pt x="82" y="190"/>
                    </a:cubicBezTo>
                    <a:cubicBezTo>
                      <a:pt x="93" y="204"/>
                      <a:pt x="109" y="213"/>
                      <a:pt x="128" y="213"/>
                    </a:cubicBezTo>
                    <a:cubicBezTo>
                      <a:pt x="145" y="213"/>
                      <a:pt x="160" y="206"/>
                      <a:pt x="170" y="195"/>
                    </a:cubicBezTo>
                    <a:cubicBezTo>
                      <a:pt x="182" y="206"/>
                      <a:pt x="198" y="213"/>
                      <a:pt x="215" y="213"/>
                    </a:cubicBezTo>
                    <a:cubicBezTo>
                      <a:pt x="236" y="213"/>
                      <a:pt x="255" y="203"/>
                      <a:pt x="267" y="187"/>
                    </a:cubicBezTo>
                    <a:cubicBezTo>
                      <a:pt x="282" y="199"/>
                      <a:pt x="301" y="207"/>
                      <a:pt x="322" y="207"/>
                    </a:cubicBezTo>
                    <a:cubicBezTo>
                      <a:pt x="343" y="207"/>
                      <a:pt x="362" y="199"/>
                      <a:pt x="377" y="186"/>
                    </a:cubicBezTo>
                    <a:cubicBezTo>
                      <a:pt x="386" y="195"/>
                      <a:pt x="399" y="201"/>
                      <a:pt x="413" y="201"/>
                    </a:cubicBezTo>
                    <a:cubicBezTo>
                      <a:pt x="441" y="201"/>
                      <a:pt x="463" y="178"/>
                      <a:pt x="463" y="150"/>
                    </a:cubicBezTo>
                    <a:cubicBezTo>
                      <a:pt x="463" y="144"/>
                      <a:pt x="462" y="137"/>
                      <a:pt x="460" y="132"/>
                    </a:cubicBezTo>
                    <a:cubicBezTo>
                      <a:pt x="452" y="113"/>
                      <a:pt x="434" y="100"/>
                      <a:pt x="413" y="100"/>
                    </a:cubicBezTo>
                    <a:cubicBezTo>
                      <a:pt x="411" y="100"/>
                      <a:pt x="408" y="100"/>
                      <a:pt x="405" y="101"/>
                    </a:cubicBezTo>
                    <a:cubicBezTo>
                      <a:pt x="405" y="101"/>
                      <a:pt x="404" y="101"/>
                      <a:pt x="403" y="101"/>
                    </a:cubicBezTo>
                    <a:cubicBezTo>
                      <a:pt x="401" y="96"/>
                      <a:pt x="399" y="92"/>
                      <a:pt x="397" y="87"/>
                    </a:cubicBezTo>
                    <a:cubicBezTo>
                      <a:pt x="384" y="59"/>
                      <a:pt x="355" y="39"/>
                      <a:pt x="322" y="39"/>
                    </a:cubicBezTo>
                    <a:cubicBezTo>
                      <a:pt x="305" y="39"/>
                      <a:pt x="289" y="44"/>
                      <a:pt x="276" y="53"/>
                    </a:cubicBezTo>
                    <a:cubicBezTo>
                      <a:pt x="275" y="54"/>
                      <a:pt x="274" y="54"/>
                      <a:pt x="273" y="55"/>
                    </a:cubicBezTo>
                    <a:cubicBezTo>
                      <a:pt x="272" y="50"/>
                      <a:pt x="270" y="45"/>
                      <a:pt x="268" y="41"/>
                    </a:cubicBezTo>
                    <a:cubicBezTo>
                      <a:pt x="257" y="17"/>
                      <a:pt x="233" y="0"/>
                      <a:pt x="204" y="0"/>
                    </a:cubicBezTo>
                    <a:cubicBezTo>
                      <a:pt x="173" y="0"/>
                      <a:pt x="146" y="21"/>
                      <a:pt x="137" y="50"/>
                    </a:cubicBezTo>
                    <a:cubicBezTo>
                      <a:pt x="133" y="49"/>
                      <a:pt x="129" y="48"/>
                      <a:pt x="125" y="48"/>
                    </a:cubicBezTo>
                    <a:cubicBezTo>
                      <a:pt x="97" y="48"/>
                      <a:pt x="73" y="72"/>
                      <a:pt x="73" y="100"/>
                    </a:cubicBezTo>
                    <a:cubicBezTo>
                      <a:pt x="73" y="102"/>
                      <a:pt x="74" y="104"/>
                      <a:pt x="74" y="106"/>
                    </a:cubicBezTo>
                    <a:cubicBezTo>
                      <a:pt x="67" y="102"/>
                      <a:pt x="59" y="100"/>
                      <a:pt x="51" y="100"/>
                    </a:cubicBezTo>
                    <a:cubicBezTo>
                      <a:pt x="23" y="100"/>
                      <a:pt x="0" y="123"/>
                      <a:pt x="0" y="150"/>
                    </a:cubicBezTo>
                    <a:cubicBezTo>
                      <a:pt x="0" y="163"/>
                      <a:pt x="5" y="174"/>
                      <a:pt x="12" y="183"/>
                    </a:cubicBezTo>
                    <a:cubicBezTo>
                      <a:pt x="21" y="194"/>
                      <a:pt x="35" y="201"/>
                      <a:pt x="51" y="20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73" name="Freeform 156"/>
              <p:cNvSpPr>
                <a:spLocks/>
              </p:cNvSpPr>
              <p:nvPr/>
            </p:nvSpPr>
            <p:spPr bwMode="auto">
              <a:xfrm>
                <a:off x="22723055" y="531962"/>
                <a:ext cx="1183026" cy="618575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74" name="Freeform 157"/>
              <p:cNvSpPr>
                <a:spLocks/>
              </p:cNvSpPr>
              <p:nvPr/>
            </p:nvSpPr>
            <p:spPr bwMode="auto">
              <a:xfrm>
                <a:off x="18752626" y="1340755"/>
                <a:ext cx="1380197" cy="636617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75" name="Freeform 158"/>
              <p:cNvSpPr>
                <a:spLocks/>
              </p:cNvSpPr>
              <p:nvPr/>
            </p:nvSpPr>
            <p:spPr bwMode="auto">
              <a:xfrm>
                <a:off x="19296503" y="275665"/>
                <a:ext cx="1481376" cy="517998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76" name="Freeform 159"/>
              <p:cNvSpPr>
                <a:spLocks/>
              </p:cNvSpPr>
              <p:nvPr/>
            </p:nvSpPr>
            <p:spPr bwMode="auto">
              <a:xfrm>
                <a:off x="14462372" y="173704"/>
                <a:ext cx="2003928" cy="716517"/>
              </a:xfrm>
              <a:custGeom>
                <a:avLst/>
                <a:gdLst>
                  <a:gd name="T0" fmla="*/ 51 w 658"/>
                  <a:gd name="T1" fmla="*/ 223 h 235"/>
                  <a:gd name="T2" fmla="*/ 80 w 658"/>
                  <a:gd name="T3" fmla="*/ 214 h 235"/>
                  <a:gd name="T4" fmla="*/ 120 w 658"/>
                  <a:gd name="T5" fmla="*/ 235 h 235"/>
                  <a:gd name="T6" fmla="*/ 159 w 658"/>
                  <a:gd name="T7" fmla="*/ 216 h 235"/>
                  <a:gd name="T8" fmla="*/ 204 w 658"/>
                  <a:gd name="T9" fmla="*/ 232 h 235"/>
                  <a:gd name="T10" fmla="*/ 257 w 658"/>
                  <a:gd name="T11" fmla="*/ 209 h 235"/>
                  <a:gd name="T12" fmla="*/ 310 w 658"/>
                  <a:gd name="T13" fmla="*/ 232 h 235"/>
                  <a:gd name="T14" fmla="*/ 366 w 658"/>
                  <a:gd name="T15" fmla="*/ 206 h 235"/>
                  <a:gd name="T16" fmla="*/ 422 w 658"/>
                  <a:gd name="T17" fmla="*/ 232 h 235"/>
                  <a:gd name="T18" fmla="*/ 481 w 658"/>
                  <a:gd name="T19" fmla="*/ 201 h 235"/>
                  <a:gd name="T20" fmla="*/ 489 w 658"/>
                  <a:gd name="T21" fmla="*/ 215 h 235"/>
                  <a:gd name="T22" fmla="*/ 490 w 658"/>
                  <a:gd name="T23" fmla="*/ 217 h 235"/>
                  <a:gd name="T24" fmla="*/ 528 w 658"/>
                  <a:gd name="T25" fmla="*/ 235 h 235"/>
                  <a:gd name="T26" fmla="*/ 572 w 658"/>
                  <a:gd name="T27" fmla="*/ 210 h 235"/>
                  <a:gd name="T28" fmla="*/ 606 w 658"/>
                  <a:gd name="T29" fmla="*/ 223 h 235"/>
                  <a:gd name="T30" fmla="*/ 658 w 658"/>
                  <a:gd name="T31" fmla="*/ 171 h 235"/>
                  <a:gd name="T32" fmla="*/ 654 w 658"/>
                  <a:gd name="T33" fmla="*/ 151 h 235"/>
                  <a:gd name="T34" fmla="*/ 606 w 658"/>
                  <a:gd name="T35" fmla="*/ 119 h 235"/>
                  <a:gd name="T36" fmla="*/ 594 w 658"/>
                  <a:gd name="T37" fmla="*/ 121 h 235"/>
                  <a:gd name="T38" fmla="*/ 534 w 658"/>
                  <a:gd name="T39" fmla="*/ 83 h 235"/>
                  <a:gd name="T40" fmla="*/ 497 w 658"/>
                  <a:gd name="T41" fmla="*/ 95 h 235"/>
                  <a:gd name="T42" fmla="*/ 496 w 658"/>
                  <a:gd name="T43" fmla="*/ 95 h 235"/>
                  <a:gd name="T44" fmla="*/ 494 w 658"/>
                  <a:gd name="T45" fmla="*/ 91 h 235"/>
                  <a:gd name="T46" fmla="*/ 419 w 658"/>
                  <a:gd name="T47" fmla="*/ 43 h 235"/>
                  <a:gd name="T48" fmla="*/ 381 w 658"/>
                  <a:gd name="T49" fmla="*/ 52 h 235"/>
                  <a:gd name="T50" fmla="*/ 378 w 658"/>
                  <a:gd name="T51" fmla="*/ 53 h 235"/>
                  <a:gd name="T52" fmla="*/ 374 w 658"/>
                  <a:gd name="T53" fmla="*/ 41 h 235"/>
                  <a:gd name="T54" fmla="*/ 310 w 658"/>
                  <a:gd name="T55" fmla="*/ 0 h 235"/>
                  <a:gd name="T56" fmla="*/ 244 w 658"/>
                  <a:gd name="T57" fmla="*/ 48 h 235"/>
                  <a:gd name="T58" fmla="*/ 216 w 658"/>
                  <a:gd name="T59" fmla="*/ 43 h 235"/>
                  <a:gd name="T60" fmla="*/ 142 w 658"/>
                  <a:gd name="T61" fmla="*/ 88 h 235"/>
                  <a:gd name="T62" fmla="*/ 117 w 658"/>
                  <a:gd name="T63" fmla="*/ 83 h 235"/>
                  <a:gd name="T64" fmla="*/ 58 w 658"/>
                  <a:gd name="T65" fmla="*/ 120 h 235"/>
                  <a:gd name="T66" fmla="*/ 51 w 658"/>
                  <a:gd name="T67" fmla="*/ 119 h 235"/>
                  <a:gd name="T68" fmla="*/ 0 w 658"/>
                  <a:gd name="T69" fmla="*/ 171 h 235"/>
                  <a:gd name="T70" fmla="*/ 12 w 658"/>
                  <a:gd name="T71" fmla="*/ 204 h 235"/>
                  <a:gd name="T72" fmla="*/ 51 w 658"/>
                  <a:gd name="T73" fmla="*/ 22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8" h="235">
                    <a:moveTo>
                      <a:pt x="51" y="223"/>
                    </a:moveTo>
                    <a:cubicBezTo>
                      <a:pt x="62" y="223"/>
                      <a:pt x="71" y="220"/>
                      <a:pt x="80" y="214"/>
                    </a:cubicBezTo>
                    <a:cubicBezTo>
                      <a:pt x="89" y="227"/>
                      <a:pt x="103" y="235"/>
                      <a:pt x="120" y="235"/>
                    </a:cubicBezTo>
                    <a:cubicBezTo>
                      <a:pt x="136" y="235"/>
                      <a:pt x="150" y="228"/>
                      <a:pt x="159" y="216"/>
                    </a:cubicBezTo>
                    <a:cubicBezTo>
                      <a:pt x="171" y="226"/>
                      <a:pt x="187" y="232"/>
                      <a:pt x="204" y="232"/>
                    </a:cubicBezTo>
                    <a:cubicBezTo>
                      <a:pt x="225" y="232"/>
                      <a:pt x="244" y="223"/>
                      <a:pt x="257" y="209"/>
                    </a:cubicBezTo>
                    <a:cubicBezTo>
                      <a:pt x="270" y="223"/>
                      <a:pt x="289" y="232"/>
                      <a:pt x="310" y="232"/>
                    </a:cubicBezTo>
                    <a:cubicBezTo>
                      <a:pt x="333" y="232"/>
                      <a:pt x="353" y="222"/>
                      <a:pt x="366" y="206"/>
                    </a:cubicBezTo>
                    <a:cubicBezTo>
                      <a:pt x="379" y="222"/>
                      <a:pt x="399" y="232"/>
                      <a:pt x="422" y="232"/>
                    </a:cubicBezTo>
                    <a:cubicBezTo>
                      <a:pt x="446" y="232"/>
                      <a:pt x="468" y="220"/>
                      <a:pt x="481" y="201"/>
                    </a:cubicBezTo>
                    <a:cubicBezTo>
                      <a:pt x="483" y="207"/>
                      <a:pt x="485" y="211"/>
                      <a:pt x="489" y="215"/>
                    </a:cubicBezTo>
                    <a:cubicBezTo>
                      <a:pt x="489" y="216"/>
                      <a:pt x="489" y="216"/>
                      <a:pt x="490" y="217"/>
                    </a:cubicBezTo>
                    <a:cubicBezTo>
                      <a:pt x="499" y="228"/>
                      <a:pt x="513" y="235"/>
                      <a:pt x="528" y="235"/>
                    </a:cubicBezTo>
                    <a:cubicBezTo>
                      <a:pt x="547" y="235"/>
                      <a:pt x="563" y="225"/>
                      <a:pt x="572" y="210"/>
                    </a:cubicBezTo>
                    <a:cubicBezTo>
                      <a:pt x="581" y="218"/>
                      <a:pt x="593" y="223"/>
                      <a:pt x="606" y="223"/>
                    </a:cubicBezTo>
                    <a:cubicBezTo>
                      <a:pt x="635" y="223"/>
                      <a:pt x="658" y="200"/>
                      <a:pt x="658" y="171"/>
                    </a:cubicBezTo>
                    <a:cubicBezTo>
                      <a:pt x="658" y="164"/>
                      <a:pt x="656" y="157"/>
                      <a:pt x="654" y="151"/>
                    </a:cubicBezTo>
                    <a:cubicBezTo>
                      <a:pt x="646" y="132"/>
                      <a:pt x="628" y="119"/>
                      <a:pt x="606" y="119"/>
                    </a:cubicBezTo>
                    <a:cubicBezTo>
                      <a:pt x="602" y="119"/>
                      <a:pt x="598" y="120"/>
                      <a:pt x="594" y="121"/>
                    </a:cubicBezTo>
                    <a:cubicBezTo>
                      <a:pt x="583" y="98"/>
                      <a:pt x="561" y="83"/>
                      <a:pt x="534" y="83"/>
                    </a:cubicBezTo>
                    <a:cubicBezTo>
                      <a:pt x="520" y="83"/>
                      <a:pt x="507" y="87"/>
                      <a:pt x="497" y="95"/>
                    </a:cubicBezTo>
                    <a:cubicBezTo>
                      <a:pt x="497" y="95"/>
                      <a:pt x="496" y="95"/>
                      <a:pt x="496" y="95"/>
                    </a:cubicBezTo>
                    <a:cubicBezTo>
                      <a:pt x="496" y="94"/>
                      <a:pt x="495" y="92"/>
                      <a:pt x="494" y="91"/>
                    </a:cubicBezTo>
                    <a:cubicBezTo>
                      <a:pt x="481" y="63"/>
                      <a:pt x="452" y="43"/>
                      <a:pt x="419" y="43"/>
                    </a:cubicBezTo>
                    <a:cubicBezTo>
                      <a:pt x="405" y="43"/>
                      <a:pt x="392" y="46"/>
                      <a:pt x="381" y="52"/>
                    </a:cubicBezTo>
                    <a:cubicBezTo>
                      <a:pt x="380" y="52"/>
                      <a:pt x="379" y="53"/>
                      <a:pt x="378" y="53"/>
                    </a:cubicBezTo>
                    <a:cubicBezTo>
                      <a:pt x="377" y="49"/>
                      <a:pt x="376" y="45"/>
                      <a:pt x="374" y="41"/>
                    </a:cubicBezTo>
                    <a:cubicBezTo>
                      <a:pt x="363" y="17"/>
                      <a:pt x="339" y="0"/>
                      <a:pt x="310" y="0"/>
                    </a:cubicBezTo>
                    <a:cubicBezTo>
                      <a:pt x="280" y="0"/>
                      <a:pt x="254" y="20"/>
                      <a:pt x="244" y="48"/>
                    </a:cubicBezTo>
                    <a:cubicBezTo>
                      <a:pt x="235" y="45"/>
                      <a:pt x="226" y="43"/>
                      <a:pt x="216" y="43"/>
                    </a:cubicBezTo>
                    <a:cubicBezTo>
                      <a:pt x="184" y="43"/>
                      <a:pt x="156" y="61"/>
                      <a:pt x="142" y="88"/>
                    </a:cubicBezTo>
                    <a:cubicBezTo>
                      <a:pt x="134" y="84"/>
                      <a:pt x="126" y="83"/>
                      <a:pt x="117" y="83"/>
                    </a:cubicBezTo>
                    <a:cubicBezTo>
                      <a:pt x="91" y="83"/>
                      <a:pt x="69" y="98"/>
                      <a:pt x="58" y="120"/>
                    </a:cubicBezTo>
                    <a:cubicBezTo>
                      <a:pt x="56" y="119"/>
                      <a:pt x="54" y="119"/>
                      <a:pt x="51" y="119"/>
                    </a:cubicBezTo>
                    <a:cubicBezTo>
                      <a:pt x="23" y="119"/>
                      <a:pt x="0" y="142"/>
                      <a:pt x="0" y="171"/>
                    </a:cubicBezTo>
                    <a:cubicBezTo>
                      <a:pt x="0" y="184"/>
                      <a:pt x="4" y="195"/>
                      <a:pt x="12" y="204"/>
                    </a:cubicBezTo>
                    <a:cubicBezTo>
                      <a:pt x="21" y="215"/>
                      <a:pt x="35" y="223"/>
                      <a:pt x="51" y="22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77" name="Freeform 160"/>
              <p:cNvSpPr>
                <a:spLocks noEditPoints="1"/>
              </p:cNvSpPr>
              <p:nvPr/>
            </p:nvSpPr>
            <p:spPr bwMode="auto">
              <a:xfrm>
                <a:off x="13705764" y="766536"/>
                <a:ext cx="1210089" cy="710073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78" name="Freeform 161"/>
              <p:cNvSpPr>
                <a:spLocks/>
              </p:cNvSpPr>
              <p:nvPr/>
            </p:nvSpPr>
            <p:spPr bwMode="auto">
              <a:xfrm>
                <a:off x="21156037" y="668199"/>
                <a:ext cx="2940813" cy="1011629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79" name="Freeform 163"/>
              <p:cNvSpPr>
                <a:spLocks/>
              </p:cNvSpPr>
              <p:nvPr/>
            </p:nvSpPr>
            <p:spPr bwMode="auto">
              <a:xfrm>
                <a:off x="16436923" y="405075"/>
                <a:ext cx="2795189" cy="1011629"/>
              </a:xfrm>
              <a:custGeom>
                <a:avLst/>
                <a:gdLst>
                  <a:gd name="T0" fmla="*/ 64 w 917"/>
                  <a:gd name="T1" fmla="*/ 332 h 332"/>
                  <a:gd name="T2" fmla="*/ 120 w 917"/>
                  <a:gd name="T3" fmla="*/ 299 h 332"/>
                  <a:gd name="T4" fmla="*/ 179 w 917"/>
                  <a:gd name="T5" fmla="*/ 322 h 332"/>
                  <a:gd name="T6" fmla="*/ 230 w 917"/>
                  <a:gd name="T7" fmla="*/ 305 h 332"/>
                  <a:gd name="T8" fmla="*/ 278 w 917"/>
                  <a:gd name="T9" fmla="*/ 320 h 332"/>
                  <a:gd name="T10" fmla="*/ 338 w 917"/>
                  <a:gd name="T11" fmla="*/ 294 h 332"/>
                  <a:gd name="T12" fmla="*/ 399 w 917"/>
                  <a:gd name="T13" fmla="*/ 320 h 332"/>
                  <a:gd name="T14" fmla="*/ 450 w 917"/>
                  <a:gd name="T15" fmla="*/ 302 h 332"/>
                  <a:gd name="T16" fmla="*/ 509 w 917"/>
                  <a:gd name="T17" fmla="*/ 325 h 332"/>
                  <a:gd name="T18" fmla="*/ 564 w 917"/>
                  <a:gd name="T19" fmla="*/ 304 h 332"/>
                  <a:gd name="T20" fmla="*/ 613 w 917"/>
                  <a:gd name="T21" fmla="*/ 320 h 332"/>
                  <a:gd name="T22" fmla="*/ 669 w 917"/>
                  <a:gd name="T23" fmla="*/ 298 h 332"/>
                  <a:gd name="T24" fmla="*/ 728 w 917"/>
                  <a:gd name="T25" fmla="*/ 329 h 332"/>
                  <a:gd name="T26" fmla="*/ 773 w 917"/>
                  <a:gd name="T27" fmla="*/ 313 h 332"/>
                  <a:gd name="T28" fmla="*/ 812 w 917"/>
                  <a:gd name="T29" fmla="*/ 331 h 332"/>
                  <a:gd name="T30" fmla="*/ 852 w 917"/>
                  <a:gd name="T31" fmla="*/ 311 h 332"/>
                  <a:gd name="T32" fmla="*/ 865 w 917"/>
                  <a:gd name="T33" fmla="*/ 312 h 332"/>
                  <a:gd name="T34" fmla="*/ 917 w 917"/>
                  <a:gd name="T35" fmla="*/ 261 h 332"/>
                  <a:gd name="T36" fmla="*/ 913 w 917"/>
                  <a:gd name="T37" fmla="*/ 241 h 332"/>
                  <a:gd name="T38" fmla="*/ 865 w 917"/>
                  <a:gd name="T39" fmla="*/ 209 h 332"/>
                  <a:gd name="T40" fmla="*/ 855 w 917"/>
                  <a:gd name="T41" fmla="*/ 210 h 332"/>
                  <a:gd name="T42" fmla="*/ 850 w 917"/>
                  <a:gd name="T43" fmla="*/ 211 h 332"/>
                  <a:gd name="T44" fmla="*/ 844 w 917"/>
                  <a:gd name="T45" fmla="*/ 191 h 332"/>
                  <a:gd name="T46" fmla="*/ 778 w 917"/>
                  <a:gd name="T47" fmla="*/ 148 h 332"/>
                  <a:gd name="T48" fmla="*/ 751 w 917"/>
                  <a:gd name="T49" fmla="*/ 153 h 332"/>
                  <a:gd name="T50" fmla="*/ 746 w 917"/>
                  <a:gd name="T51" fmla="*/ 155 h 332"/>
                  <a:gd name="T52" fmla="*/ 738 w 917"/>
                  <a:gd name="T53" fmla="*/ 126 h 332"/>
                  <a:gd name="T54" fmla="*/ 663 w 917"/>
                  <a:gd name="T55" fmla="*/ 79 h 332"/>
                  <a:gd name="T56" fmla="*/ 598 w 917"/>
                  <a:gd name="T57" fmla="*/ 110 h 332"/>
                  <a:gd name="T58" fmla="*/ 596 w 917"/>
                  <a:gd name="T59" fmla="*/ 111 h 332"/>
                  <a:gd name="T60" fmla="*/ 593 w 917"/>
                  <a:gd name="T61" fmla="*/ 102 h 332"/>
                  <a:gd name="T62" fmla="*/ 517 w 917"/>
                  <a:gd name="T63" fmla="*/ 55 h 332"/>
                  <a:gd name="T64" fmla="*/ 480 w 917"/>
                  <a:gd name="T65" fmla="*/ 63 h 332"/>
                  <a:gd name="T66" fmla="*/ 479 w 917"/>
                  <a:gd name="T67" fmla="*/ 64 h 332"/>
                  <a:gd name="T68" fmla="*/ 474 w 917"/>
                  <a:gd name="T69" fmla="*/ 54 h 332"/>
                  <a:gd name="T70" fmla="*/ 387 w 917"/>
                  <a:gd name="T71" fmla="*/ 0 h 332"/>
                  <a:gd name="T72" fmla="*/ 292 w 917"/>
                  <a:gd name="T73" fmla="*/ 76 h 332"/>
                  <a:gd name="T74" fmla="*/ 271 w 917"/>
                  <a:gd name="T75" fmla="*/ 73 h 332"/>
                  <a:gd name="T76" fmla="*/ 188 w 917"/>
                  <a:gd name="T77" fmla="*/ 146 h 332"/>
                  <a:gd name="T78" fmla="*/ 160 w 917"/>
                  <a:gd name="T79" fmla="*/ 140 h 332"/>
                  <a:gd name="T80" fmla="*/ 95 w 917"/>
                  <a:gd name="T81" fmla="*/ 205 h 332"/>
                  <a:gd name="T82" fmla="*/ 95 w 917"/>
                  <a:gd name="T83" fmla="*/ 212 h 332"/>
                  <a:gd name="T84" fmla="*/ 64 w 917"/>
                  <a:gd name="T85" fmla="*/ 204 h 332"/>
                  <a:gd name="T86" fmla="*/ 0 w 917"/>
                  <a:gd name="T87" fmla="*/ 268 h 332"/>
                  <a:gd name="T88" fmla="*/ 14 w 917"/>
                  <a:gd name="T89" fmla="*/ 307 h 332"/>
                  <a:gd name="T90" fmla="*/ 64 w 917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7" h="332">
                    <a:moveTo>
                      <a:pt x="64" y="332"/>
                    </a:moveTo>
                    <a:cubicBezTo>
                      <a:pt x="88" y="332"/>
                      <a:pt x="109" y="318"/>
                      <a:pt x="120" y="299"/>
                    </a:cubicBezTo>
                    <a:cubicBezTo>
                      <a:pt x="135" y="313"/>
                      <a:pt x="156" y="322"/>
                      <a:pt x="179" y="322"/>
                    </a:cubicBezTo>
                    <a:cubicBezTo>
                      <a:pt x="198" y="322"/>
                      <a:pt x="216" y="316"/>
                      <a:pt x="230" y="305"/>
                    </a:cubicBezTo>
                    <a:cubicBezTo>
                      <a:pt x="244" y="314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4"/>
                    </a:cubicBezTo>
                    <a:cubicBezTo>
                      <a:pt x="353" y="310"/>
                      <a:pt x="375" y="320"/>
                      <a:pt x="399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6" y="316"/>
                      <a:pt x="486" y="325"/>
                      <a:pt x="509" y="325"/>
                    </a:cubicBezTo>
                    <a:cubicBezTo>
                      <a:pt x="530" y="325"/>
                      <a:pt x="549" y="317"/>
                      <a:pt x="564" y="304"/>
                    </a:cubicBezTo>
                    <a:cubicBezTo>
                      <a:pt x="578" y="314"/>
                      <a:pt x="594" y="320"/>
                      <a:pt x="613" y="320"/>
                    </a:cubicBezTo>
                    <a:cubicBezTo>
                      <a:pt x="634" y="320"/>
                      <a:pt x="654" y="311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45" y="329"/>
                      <a:pt x="761" y="323"/>
                      <a:pt x="773" y="313"/>
                    </a:cubicBezTo>
                    <a:cubicBezTo>
                      <a:pt x="783" y="324"/>
                      <a:pt x="797" y="331"/>
                      <a:pt x="812" y="331"/>
                    </a:cubicBezTo>
                    <a:cubicBezTo>
                      <a:pt x="829" y="331"/>
                      <a:pt x="843" y="323"/>
                      <a:pt x="852" y="311"/>
                    </a:cubicBezTo>
                    <a:cubicBezTo>
                      <a:pt x="856" y="312"/>
                      <a:pt x="861" y="312"/>
                      <a:pt x="865" y="312"/>
                    </a:cubicBezTo>
                    <a:cubicBezTo>
                      <a:pt x="893" y="312"/>
                      <a:pt x="917" y="289"/>
                      <a:pt x="917" y="261"/>
                    </a:cubicBezTo>
                    <a:cubicBezTo>
                      <a:pt x="917" y="254"/>
                      <a:pt x="915" y="247"/>
                      <a:pt x="913" y="241"/>
                    </a:cubicBezTo>
                    <a:cubicBezTo>
                      <a:pt x="905" y="222"/>
                      <a:pt x="886" y="209"/>
                      <a:pt x="865" y="209"/>
                    </a:cubicBezTo>
                    <a:cubicBezTo>
                      <a:pt x="861" y="209"/>
                      <a:pt x="858" y="209"/>
                      <a:pt x="855" y="210"/>
                    </a:cubicBezTo>
                    <a:cubicBezTo>
                      <a:pt x="853" y="210"/>
                      <a:pt x="852" y="210"/>
                      <a:pt x="850" y="211"/>
                    </a:cubicBezTo>
                    <a:cubicBezTo>
                      <a:pt x="849" y="204"/>
                      <a:pt x="847" y="197"/>
                      <a:pt x="844" y="191"/>
                    </a:cubicBezTo>
                    <a:cubicBezTo>
                      <a:pt x="833" y="165"/>
                      <a:pt x="808" y="148"/>
                      <a:pt x="778" y="148"/>
                    </a:cubicBezTo>
                    <a:cubicBezTo>
                      <a:pt x="769" y="148"/>
                      <a:pt x="760" y="150"/>
                      <a:pt x="751" y="153"/>
                    </a:cubicBezTo>
                    <a:cubicBezTo>
                      <a:pt x="750" y="154"/>
                      <a:pt x="748" y="155"/>
                      <a:pt x="746" y="155"/>
                    </a:cubicBezTo>
                    <a:cubicBezTo>
                      <a:pt x="745" y="145"/>
                      <a:pt x="743" y="135"/>
                      <a:pt x="738" y="126"/>
                    </a:cubicBezTo>
                    <a:cubicBezTo>
                      <a:pt x="725" y="98"/>
                      <a:pt x="696" y="79"/>
                      <a:pt x="663" y="79"/>
                    </a:cubicBezTo>
                    <a:cubicBezTo>
                      <a:pt x="637" y="79"/>
                      <a:pt x="613" y="91"/>
                      <a:pt x="598" y="110"/>
                    </a:cubicBezTo>
                    <a:cubicBezTo>
                      <a:pt x="597" y="110"/>
                      <a:pt x="597" y="111"/>
                      <a:pt x="596" y="111"/>
                    </a:cubicBezTo>
                    <a:cubicBezTo>
                      <a:pt x="595" y="108"/>
                      <a:pt x="594" y="105"/>
                      <a:pt x="593" y="102"/>
                    </a:cubicBezTo>
                    <a:cubicBezTo>
                      <a:pt x="579" y="74"/>
                      <a:pt x="551" y="55"/>
                      <a:pt x="517" y="55"/>
                    </a:cubicBezTo>
                    <a:cubicBezTo>
                      <a:pt x="504" y="55"/>
                      <a:pt x="492" y="58"/>
                      <a:pt x="480" y="63"/>
                    </a:cubicBezTo>
                    <a:cubicBezTo>
                      <a:pt x="480" y="64"/>
                      <a:pt x="479" y="64"/>
                      <a:pt x="479" y="64"/>
                    </a:cubicBezTo>
                    <a:cubicBezTo>
                      <a:pt x="478" y="61"/>
                      <a:pt x="476" y="57"/>
                      <a:pt x="474" y="54"/>
                    </a:cubicBezTo>
                    <a:cubicBezTo>
                      <a:pt x="459" y="22"/>
                      <a:pt x="425" y="0"/>
                      <a:pt x="387" y="0"/>
                    </a:cubicBezTo>
                    <a:cubicBezTo>
                      <a:pt x="341" y="0"/>
                      <a:pt x="302" y="32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9" y="73"/>
                      <a:pt x="193" y="105"/>
                      <a:pt x="188" y="146"/>
                    </a:cubicBezTo>
                    <a:cubicBezTo>
                      <a:pt x="180" y="142"/>
                      <a:pt x="170" y="140"/>
                      <a:pt x="160" y="140"/>
                    </a:cubicBezTo>
                    <a:cubicBezTo>
                      <a:pt x="124" y="140"/>
                      <a:pt x="95" y="169"/>
                      <a:pt x="95" y="205"/>
                    </a:cubicBezTo>
                    <a:cubicBezTo>
                      <a:pt x="95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6"/>
                      <a:pt x="14" y="307"/>
                    </a:cubicBezTo>
                    <a:cubicBezTo>
                      <a:pt x="25" y="322"/>
                      <a:pt x="44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80" name="Freeform 168"/>
              <p:cNvSpPr>
                <a:spLocks/>
              </p:cNvSpPr>
              <p:nvPr/>
            </p:nvSpPr>
            <p:spPr bwMode="auto">
              <a:xfrm>
                <a:off x="13999286" y="1038240"/>
                <a:ext cx="2940813" cy="902089"/>
              </a:xfrm>
              <a:custGeom>
                <a:avLst/>
                <a:gdLst>
                  <a:gd name="T0" fmla="*/ 337 w 965"/>
                  <a:gd name="T1" fmla="*/ 296 h 296"/>
                  <a:gd name="T2" fmla="*/ 338 w 965"/>
                  <a:gd name="T3" fmla="*/ 295 h 296"/>
                  <a:gd name="T4" fmla="*/ 340 w 965"/>
                  <a:gd name="T5" fmla="*/ 296 h 296"/>
                  <a:gd name="T6" fmla="*/ 959 w 965"/>
                  <a:gd name="T7" fmla="*/ 296 h 296"/>
                  <a:gd name="T8" fmla="*/ 965 w 965"/>
                  <a:gd name="T9" fmla="*/ 273 h 296"/>
                  <a:gd name="T10" fmla="*/ 913 w 965"/>
                  <a:gd name="T11" fmla="*/ 221 h 296"/>
                  <a:gd name="T12" fmla="*/ 903 w 965"/>
                  <a:gd name="T13" fmla="*/ 222 h 296"/>
                  <a:gd name="T14" fmla="*/ 830 w 965"/>
                  <a:gd name="T15" fmla="*/ 153 h 296"/>
                  <a:gd name="T16" fmla="*/ 765 w 965"/>
                  <a:gd name="T17" fmla="*/ 193 h 296"/>
                  <a:gd name="T18" fmla="*/ 728 w 965"/>
                  <a:gd name="T19" fmla="*/ 183 h 296"/>
                  <a:gd name="T20" fmla="*/ 686 w 965"/>
                  <a:gd name="T21" fmla="*/ 197 h 296"/>
                  <a:gd name="T22" fmla="*/ 612 w 965"/>
                  <a:gd name="T23" fmla="*/ 153 h 296"/>
                  <a:gd name="T24" fmla="*/ 573 w 965"/>
                  <a:gd name="T25" fmla="*/ 163 h 296"/>
                  <a:gd name="T26" fmla="*/ 489 w 965"/>
                  <a:gd name="T27" fmla="*/ 80 h 296"/>
                  <a:gd name="T28" fmla="*/ 483 w 965"/>
                  <a:gd name="T29" fmla="*/ 80 h 296"/>
                  <a:gd name="T30" fmla="*/ 387 w 965"/>
                  <a:gd name="T31" fmla="*/ 0 h 296"/>
                  <a:gd name="T32" fmla="*/ 292 w 965"/>
                  <a:gd name="T33" fmla="*/ 76 h 296"/>
                  <a:gd name="T34" fmla="*/ 271 w 965"/>
                  <a:gd name="T35" fmla="*/ 73 h 296"/>
                  <a:gd name="T36" fmla="*/ 188 w 965"/>
                  <a:gd name="T37" fmla="*/ 147 h 296"/>
                  <a:gd name="T38" fmla="*/ 160 w 965"/>
                  <a:gd name="T39" fmla="*/ 140 h 296"/>
                  <a:gd name="T40" fmla="*/ 94 w 965"/>
                  <a:gd name="T41" fmla="*/ 206 h 296"/>
                  <a:gd name="T42" fmla="*/ 95 w 965"/>
                  <a:gd name="T43" fmla="*/ 212 h 296"/>
                  <a:gd name="T44" fmla="*/ 64 w 965"/>
                  <a:gd name="T45" fmla="*/ 204 h 296"/>
                  <a:gd name="T46" fmla="*/ 0 w 965"/>
                  <a:gd name="T47" fmla="*/ 268 h 296"/>
                  <a:gd name="T48" fmla="*/ 6 w 965"/>
                  <a:gd name="T49" fmla="*/ 296 h 296"/>
                  <a:gd name="T50" fmla="*/ 337 w 965"/>
                  <a:gd name="T51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5" h="296">
                    <a:moveTo>
                      <a:pt x="337" y="296"/>
                    </a:moveTo>
                    <a:cubicBezTo>
                      <a:pt x="337" y="296"/>
                      <a:pt x="338" y="295"/>
                      <a:pt x="338" y="295"/>
                    </a:cubicBezTo>
                    <a:cubicBezTo>
                      <a:pt x="339" y="295"/>
                      <a:pt x="339" y="296"/>
                      <a:pt x="340" y="296"/>
                    </a:cubicBezTo>
                    <a:cubicBezTo>
                      <a:pt x="959" y="296"/>
                      <a:pt x="959" y="296"/>
                      <a:pt x="959" y="296"/>
                    </a:cubicBezTo>
                    <a:cubicBezTo>
                      <a:pt x="963" y="289"/>
                      <a:pt x="965" y="281"/>
                      <a:pt x="965" y="273"/>
                    </a:cubicBezTo>
                    <a:cubicBezTo>
                      <a:pt x="965" y="245"/>
                      <a:pt x="942" y="221"/>
                      <a:pt x="913" y="221"/>
                    </a:cubicBezTo>
                    <a:cubicBezTo>
                      <a:pt x="910" y="221"/>
                      <a:pt x="906" y="222"/>
                      <a:pt x="903" y="222"/>
                    </a:cubicBezTo>
                    <a:cubicBezTo>
                      <a:pt x="901" y="184"/>
                      <a:pt x="869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7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598" y="153"/>
                      <a:pt x="585" y="156"/>
                      <a:pt x="573" y="163"/>
                    </a:cubicBezTo>
                    <a:cubicBezTo>
                      <a:pt x="572" y="117"/>
                      <a:pt x="535" y="80"/>
                      <a:pt x="489" y="80"/>
                    </a:cubicBezTo>
                    <a:cubicBezTo>
                      <a:pt x="487" y="80"/>
                      <a:pt x="485" y="80"/>
                      <a:pt x="483" y="80"/>
                    </a:cubicBezTo>
                    <a:cubicBezTo>
                      <a:pt x="474" y="35"/>
                      <a:pt x="43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6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78"/>
                      <a:pt x="2" y="288"/>
                      <a:pt x="6" y="296"/>
                    </a:cubicBezTo>
                    <a:lnTo>
                      <a:pt x="337" y="29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81" name="Freeform 161"/>
              <p:cNvSpPr>
                <a:spLocks/>
              </p:cNvSpPr>
              <p:nvPr/>
            </p:nvSpPr>
            <p:spPr bwMode="auto">
              <a:xfrm>
                <a:off x="17474307" y="1752662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82" name="Freeform 158"/>
              <p:cNvSpPr>
                <a:spLocks/>
              </p:cNvSpPr>
              <p:nvPr/>
            </p:nvSpPr>
            <p:spPr bwMode="auto">
              <a:xfrm>
                <a:off x="19727409" y="1116615"/>
                <a:ext cx="488305" cy="170747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83" name="Freeform 161"/>
              <p:cNvSpPr>
                <a:spLocks/>
              </p:cNvSpPr>
              <p:nvPr/>
            </p:nvSpPr>
            <p:spPr bwMode="auto">
              <a:xfrm>
                <a:off x="15556856" y="954166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84" name="Freeform 160"/>
              <p:cNvSpPr>
                <a:spLocks noEditPoints="1"/>
              </p:cNvSpPr>
              <p:nvPr/>
            </p:nvSpPr>
            <p:spPr bwMode="auto">
              <a:xfrm>
                <a:off x="21801062" y="701700"/>
                <a:ext cx="557921" cy="327385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85" name="Freeform 156"/>
              <p:cNvSpPr>
                <a:spLocks/>
              </p:cNvSpPr>
              <p:nvPr/>
            </p:nvSpPr>
            <p:spPr bwMode="auto">
              <a:xfrm>
                <a:off x="22199847" y="462744"/>
                <a:ext cx="682345" cy="356782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86" name="Freeform 157"/>
              <p:cNvSpPr>
                <a:spLocks/>
              </p:cNvSpPr>
              <p:nvPr/>
            </p:nvSpPr>
            <p:spPr bwMode="auto">
              <a:xfrm>
                <a:off x="15972587" y="1199703"/>
                <a:ext cx="852123" cy="393043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87" name="Freeform 160"/>
              <p:cNvSpPr>
                <a:spLocks noEditPoints="1"/>
              </p:cNvSpPr>
              <p:nvPr/>
            </p:nvSpPr>
            <p:spPr bwMode="auto">
              <a:xfrm>
                <a:off x="16932857" y="910889"/>
                <a:ext cx="1654194" cy="970672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88" name="Freeform 154"/>
              <p:cNvSpPr>
                <a:spLocks/>
              </p:cNvSpPr>
              <p:nvPr/>
            </p:nvSpPr>
            <p:spPr bwMode="auto">
              <a:xfrm>
                <a:off x="10428397" y="776007"/>
                <a:ext cx="1409837" cy="649504"/>
              </a:xfrm>
              <a:custGeom>
                <a:avLst/>
                <a:gdLst>
                  <a:gd name="T0" fmla="*/ 51 w 463"/>
                  <a:gd name="T1" fmla="*/ 201 h 213"/>
                  <a:gd name="T2" fmla="*/ 82 w 463"/>
                  <a:gd name="T3" fmla="*/ 190 h 213"/>
                  <a:gd name="T4" fmla="*/ 128 w 463"/>
                  <a:gd name="T5" fmla="*/ 213 h 213"/>
                  <a:gd name="T6" fmla="*/ 170 w 463"/>
                  <a:gd name="T7" fmla="*/ 195 h 213"/>
                  <a:gd name="T8" fmla="*/ 215 w 463"/>
                  <a:gd name="T9" fmla="*/ 213 h 213"/>
                  <a:gd name="T10" fmla="*/ 267 w 463"/>
                  <a:gd name="T11" fmla="*/ 187 h 213"/>
                  <a:gd name="T12" fmla="*/ 322 w 463"/>
                  <a:gd name="T13" fmla="*/ 207 h 213"/>
                  <a:gd name="T14" fmla="*/ 377 w 463"/>
                  <a:gd name="T15" fmla="*/ 186 h 213"/>
                  <a:gd name="T16" fmla="*/ 413 w 463"/>
                  <a:gd name="T17" fmla="*/ 201 h 213"/>
                  <a:gd name="T18" fmla="*/ 463 w 463"/>
                  <a:gd name="T19" fmla="*/ 150 h 213"/>
                  <a:gd name="T20" fmla="*/ 460 w 463"/>
                  <a:gd name="T21" fmla="*/ 132 h 213"/>
                  <a:gd name="T22" fmla="*/ 413 w 463"/>
                  <a:gd name="T23" fmla="*/ 100 h 213"/>
                  <a:gd name="T24" fmla="*/ 405 w 463"/>
                  <a:gd name="T25" fmla="*/ 101 h 213"/>
                  <a:gd name="T26" fmla="*/ 403 w 463"/>
                  <a:gd name="T27" fmla="*/ 101 h 213"/>
                  <a:gd name="T28" fmla="*/ 397 w 463"/>
                  <a:gd name="T29" fmla="*/ 87 h 213"/>
                  <a:gd name="T30" fmla="*/ 322 w 463"/>
                  <a:gd name="T31" fmla="*/ 39 h 213"/>
                  <a:gd name="T32" fmla="*/ 276 w 463"/>
                  <a:gd name="T33" fmla="*/ 53 h 213"/>
                  <a:gd name="T34" fmla="*/ 273 w 463"/>
                  <a:gd name="T35" fmla="*/ 55 h 213"/>
                  <a:gd name="T36" fmla="*/ 268 w 463"/>
                  <a:gd name="T37" fmla="*/ 41 h 213"/>
                  <a:gd name="T38" fmla="*/ 204 w 463"/>
                  <a:gd name="T39" fmla="*/ 0 h 213"/>
                  <a:gd name="T40" fmla="*/ 137 w 463"/>
                  <a:gd name="T41" fmla="*/ 50 h 213"/>
                  <a:gd name="T42" fmla="*/ 125 w 463"/>
                  <a:gd name="T43" fmla="*/ 48 h 213"/>
                  <a:gd name="T44" fmla="*/ 73 w 463"/>
                  <a:gd name="T45" fmla="*/ 100 h 213"/>
                  <a:gd name="T46" fmla="*/ 74 w 463"/>
                  <a:gd name="T47" fmla="*/ 106 h 213"/>
                  <a:gd name="T48" fmla="*/ 51 w 463"/>
                  <a:gd name="T49" fmla="*/ 100 h 213"/>
                  <a:gd name="T50" fmla="*/ 0 w 463"/>
                  <a:gd name="T51" fmla="*/ 150 h 213"/>
                  <a:gd name="T52" fmla="*/ 12 w 463"/>
                  <a:gd name="T53" fmla="*/ 183 h 213"/>
                  <a:gd name="T54" fmla="*/ 51 w 463"/>
                  <a:gd name="T55" fmla="*/ 20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63" h="213">
                    <a:moveTo>
                      <a:pt x="51" y="201"/>
                    </a:moveTo>
                    <a:cubicBezTo>
                      <a:pt x="62" y="201"/>
                      <a:pt x="73" y="197"/>
                      <a:pt x="82" y="190"/>
                    </a:cubicBezTo>
                    <a:cubicBezTo>
                      <a:pt x="93" y="204"/>
                      <a:pt x="109" y="213"/>
                      <a:pt x="128" y="213"/>
                    </a:cubicBezTo>
                    <a:cubicBezTo>
                      <a:pt x="145" y="213"/>
                      <a:pt x="160" y="206"/>
                      <a:pt x="170" y="195"/>
                    </a:cubicBezTo>
                    <a:cubicBezTo>
                      <a:pt x="182" y="206"/>
                      <a:pt x="198" y="213"/>
                      <a:pt x="215" y="213"/>
                    </a:cubicBezTo>
                    <a:cubicBezTo>
                      <a:pt x="236" y="213"/>
                      <a:pt x="255" y="203"/>
                      <a:pt x="267" y="187"/>
                    </a:cubicBezTo>
                    <a:cubicBezTo>
                      <a:pt x="282" y="199"/>
                      <a:pt x="301" y="207"/>
                      <a:pt x="322" y="207"/>
                    </a:cubicBezTo>
                    <a:cubicBezTo>
                      <a:pt x="343" y="207"/>
                      <a:pt x="362" y="199"/>
                      <a:pt x="377" y="186"/>
                    </a:cubicBezTo>
                    <a:cubicBezTo>
                      <a:pt x="386" y="195"/>
                      <a:pt x="399" y="201"/>
                      <a:pt x="413" y="201"/>
                    </a:cubicBezTo>
                    <a:cubicBezTo>
                      <a:pt x="441" y="201"/>
                      <a:pt x="463" y="178"/>
                      <a:pt x="463" y="150"/>
                    </a:cubicBezTo>
                    <a:cubicBezTo>
                      <a:pt x="463" y="144"/>
                      <a:pt x="462" y="137"/>
                      <a:pt x="460" y="132"/>
                    </a:cubicBezTo>
                    <a:cubicBezTo>
                      <a:pt x="452" y="113"/>
                      <a:pt x="434" y="100"/>
                      <a:pt x="413" y="100"/>
                    </a:cubicBezTo>
                    <a:cubicBezTo>
                      <a:pt x="411" y="100"/>
                      <a:pt x="408" y="100"/>
                      <a:pt x="405" y="101"/>
                    </a:cubicBezTo>
                    <a:cubicBezTo>
                      <a:pt x="405" y="101"/>
                      <a:pt x="404" y="101"/>
                      <a:pt x="403" y="101"/>
                    </a:cubicBezTo>
                    <a:cubicBezTo>
                      <a:pt x="401" y="96"/>
                      <a:pt x="399" y="92"/>
                      <a:pt x="397" y="87"/>
                    </a:cubicBezTo>
                    <a:cubicBezTo>
                      <a:pt x="384" y="59"/>
                      <a:pt x="355" y="39"/>
                      <a:pt x="322" y="39"/>
                    </a:cubicBezTo>
                    <a:cubicBezTo>
                      <a:pt x="305" y="39"/>
                      <a:pt x="289" y="44"/>
                      <a:pt x="276" y="53"/>
                    </a:cubicBezTo>
                    <a:cubicBezTo>
                      <a:pt x="275" y="54"/>
                      <a:pt x="274" y="54"/>
                      <a:pt x="273" y="55"/>
                    </a:cubicBezTo>
                    <a:cubicBezTo>
                      <a:pt x="272" y="50"/>
                      <a:pt x="270" y="45"/>
                      <a:pt x="268" y="41"/>
                    </a:cubicBezTo>
                    <a:cubicBezTo>
                      <a:pt x="257" y="17"/>
                      <a:pt x="233" y="0"/>
                      <a:pt x="204" y="0"/>
                    </a:cubicBezTo>
                    <a:cubicBezTo>
                      <a:pt x="173" y="0"/>
                      <a:pt x="146" y="21"/>
                      <a:pt x="137" y="50"/>
                    </a:cubicBezTo>
                    <a:cubicBezTo>
                      <a:pt x="133" y="49"/>
                      <a:pt x="129" y="48"/>
                      <a:pt x="125" y="48"/>
                    </a:cubicBezTo>
                    <a:cubicBezTo>
                      <a:pt x="97" y="48"/>
                      <a:pt x="73" y="72"/>
                      <a:pt x="73" y="100"/>
                    </a:cubicBezTo>
                    <a:cubicBezTo>
                      <a:pt x="73" y="102"/>
                      <a:pt x="74" y="104"/>
                      <a:pt x="74" y="106"/>
                    </a:cubicBezTo>
                    <a:cubicBezTo>
                      <a:pt x="67" y="102"/>
                      <a:pt x="59" y="100"/>
                      <a:pt x="51" y="100"/>
                    </a:cubicBezTo>
                    <a:cubicBezTo>
                      <a:pt x="23" y="100"/>
                      <a:pt x="0" y="123"/>
                      <a:pt x="0" y="150"/>
                    </a:cubicBezTo>
                    <a:cubicBezTo>
                      <a:pt x="0" y="163"/>
                      <a:pt x="5" y="174"/>
                      <a:pt x="12" y="183"/>
                    </a:cubicBezTo>
                    <a:cubicBezTo>
                      <a:pt x="21" y="194"/>
                      <a:pt x="35" y="201"/>
                      <a:pt x="51" y="20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89" name="Freeform 156"/>
              <p:cNvSpPr>
                <a:spLocks/>
              </p:cNvSpPr>
              <p:nvPr/>
            </p:nvSpPr>
            <p:spPr bwMode="auto">
              <a:xfrm>
                <a:off x="12557581" y="531962"/>
                <a:ext cx="1183026" cy="618575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90" name="Freeform 157"/>
              <p:cNvSpPr>
                <a:spLocks/>
              </p:cNvSpPr>
              <p:nvPr/>
            </p:nvSpPr>
            <p:spPr bwMode="auto">
              <a:xfrm>
                <a:off x="7614657" y="1034914"/>
                <a:ext cx="1380197" cy="636617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91" name="Freeform 158"/>
              <p:cNvSpPr>
                <a:spLocks/>
              </p:cNvSpPr>
              <p:nvPr/>
            </p:nvSpPr>
            <p:spPr bwMode="auto">
              <a:xfrm>
                <a:off x="9131028" y="275665"/>
                <a:ext cx="1481376" cy="517998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92" name="Freeform 159"/>
              <p:cNvSpPr>
                <a:spLocks/>
              </p:cNvSpPr>
              <p:nvPr/>
            </p:nvSpPr>
            <p:spPr bwMode="auto">
              <a:xfrm>
                <a:off x="4296897" y="173704"/>
                <a:ext cx="2003928" cy="716517"/>
              </a:xfrm>
              <a:custGeom>
                <a:avLst/>
                <a:gdLst>
                  <a:gd name="T0" fmla="*/ 51 w 658"/>
                  <a:gd name="T1" fmla="*/ 223 h 235"/>
                  <a:gd name="T2" fmla="*/ 80 w 658"/>
                  <a:gd name="T3" fmla="*/ 214 h 235"/>
                  <a:gd name="T4" fmla="*/ 120 w 658"/>
                  <a:gd name="T5" fmla="*/ 235 h 235"/>
                  <a:gd name="T6" fmla="*/ 159 w 658"/>
                  <a:gd name="T7" fmla="*/ 216 h 235"/>
                  <a:gd name="T8" fmla="*/ 204 w 658"/>
                  <a:gd name="T9" fmla="*/ 232 h 235"/>
                  <a:gd name="T10" fmla="*/ 257 w 658"/>
                  <a:gd name="T11" fmla="*/ 209 h 235"/>
                  <a:gd name="T12" fmla="*/ 310 w 658"/>
                  <a:gd name="T13" fmla="*/ 232 h 235"/>
                  <a:gd name="T14" fmla="*/ 366 w 658"/>
                  <a:gd name="T15" fmla="*/ 206 h 235"/>
                  <a:gd name="T16" fmla="*/ 422 w 658"/>
                  <a:gd name="T17" fmla="*/ 232 h 235"/>
                  <a:gd name="T18" fmla="*/ 481 w 658"/>
                  <a:gd name="T19" fmla="*/ 201 h 235"/>
                  <a:gd name="T20" fmla="*/ 489 w 658"/>
                  <a:gd name="T21" fmla="*/ 215 h 235"/>
                  <a:gd name="T22" fmla="*/ 490 w 658"/>
                  <a:gd name="T23" fmla="*/ 217 h 235"/>
                  <a:gd name="T24" fmla="*/ 528 w 658"/>
                  <a:gd name="T25" fmla="*/ 235 h 235"/>
                  <a:gd name="T26" fmla="*/ 572 w 658"/>
                  <a:gd name="T27" fmla="*/ 210 h 235"/>
                  <a:gd name="T28" fmla="*/ 606 w 658"/>
                  <a:gd name="T29" fmla="*/ 223 h 235"/>
                  <a:gd name="T30" fmla="*/ 658 w 658"/>
                  <a:gd name="T31" fmla="*/ 171 h 235"/>
                  <a:gd name="T32" fmla="*/ 654 w 658"/>
                  <a:gd name="T33" fmla="*/ 151 h 235"/>
                  <a:gd name="T34" fmla="*/ 606 w 658"/>
                  <a:gd name="T35" fmla="*/ 119 h 235"/>
                  <a:gd name="T36" fmla="*/ 594 w 658"/>
                  <a:gd name="T37" fmla="*/ 121 h 235"/>
                  <a:gd name="T38" fmla="*/ 534 w 658"/>
                  <a:gd name="T39" fmla="*/ 83 h 235"/>
                  <a:gd name="T40" fmla="*/ 497 w 658"/>
                  <a:gd name="T41" fmla="*/ 95 h 235"/>
                  <a:gd name="T42" fmla="*/ 496 w 658"/>
                  <a:gd name="T43" fmla="*/ 95 h 235"/>
                  <a:gd name="T44" fmla="*/ 494 w 658"/>
                  <a:gd name="T45" fmla="*/ 91 h 235"/>
                  <a:gd name="T46" fmla="*/ 419 w 658"/>
                  <a:gd name="T47" fmla="*/ 43 h 235"/>
                  <a:gd name="T48" fmla="*/ 381 w 658"/>
                  <a:gd name="T49" fmla="*/ 52 h 235"/>
                  <a:gd name="T50" fmla="*/ 378 w 658"/>
                  <a:gd name="T51" fmla="*/ 53 h 235"/>
                  <a:gd name="T52" fmla="*/ 374 w 658"/>
                  <a:gd name="T53" fmla="*/ 41 h 235"/>
                  <a:gd name="T54" fmla="*/ 310 w 658"/>
                  <a:gd name="T55" fmla="*/ 0 h 235"/>
                  <a:gd name="T56" fmla="*/ 244 w 658"/>
                  <a:gd name="T57" fmla="*/ 48 h 235"/>
                  <a:gd name="T58" fmla="*/ 216 w 658"/>
                  <a:gd name="T59" fmla="*/ 43 h 235"/>
                  <a:gd name="T60" fmla="*/ 142 w 658"/>
                  <a:gd name="T61" fmla="*/ 88 h 235"/>
                  <a:gd name="T62" fmla="*/ 117 w 658"/>
                  <a:gd name="T63" fmla="*/ 83 h 235"/>
                  <a:gd name="T64" fmla="*/ 58 w 658"/>
                  <a:gd name="T65" fmla="*/ 120 h 235"/>
                  <a:gd name="T66" fmla="*/ 51 w 658"/>
                  <a:gd name="T67" fmla="*/ 119 h 235"/>
                  <a:gd name="T68" fmla="*/ 0 w 658"/>
                  <a:gd name="T69" fmla="*/ 171 h 235"/>
                  <a:gd name="T70" fmla="*/ 12 w 658"/>
                  <a:gd name="T71" fmla="*/ 204 h 235"/>
                  <a:gd name="T72" fmla="*/ 51 w 658"/>
                  <a:gd name="T73" fmla="*/ 22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8" h="235">
                    <a:moveTo>
                      <a:pt x="51" y="223"/>
                    </a:moveTo>
                    <a:cubicBezTo>
                      <a:pt x="62" y="223"/>
                      <a:pt x="71" y="220"/>
                      <a:pt x="80" y="214"/>
                    </a:cubicBezTo>
                    <a:cubicBezTo>
                      <a:pt x="89" y="227"/>
                      <a:pt x="103" y="235"/>
                      <a:pt x="120" y="235"/>
                    </a:cubicBezTo>
                    <a:cubicBezTo>
                      <a:pt x="136" y="235"/>
                      <a:pt x="150" y="228"/>
                      <a:pt x="159" y="216"/>
                    </a:cubicBezTo>
                    <a:cubicBezTo>
                      <a:pt x="171" y="226"/>
                      <a:pt x="187" y="232"/>
                      <a:pt x="204" y="232"/>
                    </a:cubicBezTo>
                    <a:cubicBezTo>
                      <a:pt x="225" y="232"/>
                      <a:pt x="244" y="223"/>
                      <a:pt x="257" y="209"/>
                    </a:cubicBezTo>
                    <a:cubicBezTo>
                      <a:pt x="270" y="223"/>
                      <a:pt x="289" y="232"/>
                      <a:pt x="310" y="232"/>
                    </a:cubicBezTo>
                    <a:cubicBezTo>
                      <a:pt x="333" y="232"/>
                      <a:pt x="353" y="222"/>
                      <a:pt x="366" y="206"/>
                    </a:cubicBezTo>
                    <a:cubicBezTo>
                      <a:pt x="379" y="222"/>
                      <a:pt x="399" y="232"/>
                      <a:pt x="422" y="232"/>
                    </a:cubicBezTo>
                    <a:cubicBezTo>
                      <a:pt x="446" y="232"/>
                      <a:pt x="468" y="220"/>
                      <a:pt x="481" y="201"/>
                    </a:cubicBezTo>
                    <a:cubicBezTo>
                      <a:pt x="483" y="207"/>
                      <a:pt x="485" y="211"/>
                      <a:pt x="489" y="215"/>
                    </a:cubicBezTo>
                    <a:cubicBezTo>
                      <a:pt x="489" y="216"/>
                      <a:pt x="489" y="216"/>
                      <a:pt x="490" y="217"/>
                    </a:cubicBezTo>
                    <a:cubicBezTo>
                      <a:pt x="499" y="228"/>
                      <a:pt x="513" y="235"/>
                      <a:pt x="528" y="235"/>
                    </a:cubicBezTo>
                    <a:cubicBezTo>
                      <a:pt x="547" y="235"/>
                      <a:pt x="563" y="225"/>
                      <a:pt x="572" y="210"/>
                    </a:cubicBezTo>
                    <a:cubicBezTo>
                      <a:pt x="581" y="218"/>
                      <a:pt x="593" y="223"/>
                      <a:pt x="606" y="223"/>
                    </a:cubicBezTo>
                    <a:cubicBezTo>
                      <a:pt x="635" y="223"/>
                      <a:pt x="658" y="200"/>
                      <a:pt x="658" y="171"/>
                    </a:cubicBezTo>
                    <a:cubicBezTo>
                      <a:pt x="658" y="164"/>
                      <a:pt x="656" y="157"/>
                      <a:pt x="654" y="151"/>
                    </a:cubicBezTo>
                    <a:cubicBezTo>
                      <a:pt x="646" y="132"/>
                      <a:pt x="628" y="119"/>
                      <a:pt x="606" y="119"/>
                    </a:cubicBezTo>
                    <a:cubicBezTo>
                      <a:pt x="602" y="119"/>
                      <a:pt x="598" y="120"/>
                      <a:pt x="594" y="121"/>
                    </a:cubicBezTo>
                    <a:cubicBezTo>
                      <a:pt x="583" y="98"/>
                      <a:pt x="561" y="83"/>
                      <a:pt x="534" y="83"/>
                    </a:cubicBezTo>
                    <a:cubicBezTo>
                      <a:pt x="520" y="83"/>
                      <a:pt x="507" y="87"/>
                      <a:pt x="497" y="95"/>
                    </a:cubicBezTo>
                    <a:cubicBezTo>
                      <a:pt x="497" y="95"/>
                      <a:pt x="496" y="95"/>
                      <a:pt x="496" y="95"/>
                    </a:cubicBezTo>
                    <a:cubicBezTo>
                      <a:pt x="496" y="94"/>
                      <a:pt x="495" y="92"/>
                      <a:pt x="494" y="91"/>
                    </a:cubicBezTo>
                    <a:cubicBezTo>
                      <a:pt x="481" y="63"/>
                      <a:pt x="452" y="43"/>
                      <a:pt x="419" y="43"/>
                    </a:cubicBezTo>
                    <a:cubicBezTo>
                      <a:pt x="405" y="43"/>
                      <a:pt x="392" y="46"/>
                      <a:pt x="381" y="52"/>
                    </a:cubicBezTo>
                    <a:cubicBezTo>
                      <a:pt x="380" y="52"/>
                      <a:pt x="379" y="53"/>
                      <a:pt x="378" y="53"/>
                    </a:cubicBezTo>
                    <a:cubicBezTo>
                      <a:pt x="377" y="49"/>
                      <a:pt x="376" y="45"/>
                      <a:pt x="374" y="41"/>
                    </a:cubicBezTo>
                    <a:cubicBezTo>
                      <a:pt x="363" y="17"/>
                      <a:pt x="339" y="0"/>
                      <a:pt x="310" y="0"/>
                    </a:cubicBezTo>
                    <a:cubicBezTo>
                      <a:pt x="280" y="0"/>
                      <a:pt x="254" y="20"/>
                      <a:pt x="244" y="48"/>
                    </a:cubicBezTo>
                    <a:cubicBezTo>
                      <a:pt x="235" y="45"/>
                      <a:pt x="226" y="43"/>
                      <a:pt x="216" y="43"/>
                    </a:cubicBezTo>
                    <a:cubicBezTo>
                      <a:pt x="184" y="43"/>
                      <a:pt x="156" y="61"/>
                      <a:pt x="142" y="88"/>
                    </a:cubicBezTo>
                    <a:cubicBezTo>
                      <a:pt x="134" y="84"/>
                      <a:pt x="126" y="83"/>
                      <a:pt x="117" y="83"/>
                    </a:cubicBezTo>
                    <a:cubicBezTo>
                      <a:pt x="91" y="83"/>
                      <a:pt x="69" y="98"/>
                      <a:pt x="58" y="120"/>
                    </a:cubicBezTo>
                    <a:cubicBezTo>
                      <a:pt x="56" y="119"/>
                      <a:pt x="54" y="119"/>
                      <a:pt x="51" y="119"/>
                    </a:cubicBezTo>
                    <a:cubicBezTo>
                      <a:pt x="23" y="119"/>
                      <a:pt x="0" y="142"/>
                      <a:pt x="0" y="171"/>
                    </a:cubicBezTo>
                    <a:cubicBezTo>
                      <a:pt x="0" y="184"/>
                      <a:pt x="4" y="195"/>
                      <a:pt x="12" y="204"/>
                    </a:cubicBezTo>
                    <a:cubicBezTo>
                      <a:pt x="21" y="215"/>
                      <a:pt x="35" y="223"/>
                      <a:pt x="51" y="22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93" name="Freeform 160"/>
              <p:cNvSpPr>
                <a:spLocks noEditPoints="1"/>
              </p:cNvSpPr>
              <p:nvPr/>
            </p:nvSpPr>
            <p:spPr bwMode="auto">
              <a:xfrm>
                <a:off x="6066414" y="475729"/>
                <a:ext cx="1210089" cy="710073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94" name="Freeform 161"/>
              <p:cNvSpPr>
                <a:spLocks/>
              </p:cNvSpPr>
              <p:nvPr/>
            </p:nvSpPr>
            <p:spPr bwMode="auto">
              <a:xfrm>
                <a:off x="10984011" y="644722"/>
                <a:ext cx="2940813" cy="1011629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95" name="Freeform 163"/>
              <p:cNvSpPr>
                <a:spLocks/>
              </p:cNvSpPr>
              <p:nvPr/>
            </p:nvSpPr>
            <p:spPr bwMode="auto">
              <a:xfrm>
                <a:off x="6271449" y="405075"/>
                <a:ext cx="2795189" cy="1011629"/>
              </a:xfrm>
              <a:custGeom>
                <a:avLst/>
                <a:gdLst>
                  <a:gd name="T0" fmla="*/ 64 w 917"/>
                  <a:gd name="T1" fmla="*/ 332 h 332"/>
                  <a:gd name="T2" fmla="*/ 120 w 917"/>
                  <a:gd name="T3" fmla="*/ 299 h 332"/>
                  <a:gd name="T4" fmla="*/ 179 w 917"/>
                  <a:gd name="T5" fmla="*/ 322 h 332"/>
                  <a:gd name="T6" fmla="*/ 230 w 917"/>
                  <a:gd name="T7" fmla="*/ 305 h 332"/>
                  <a:gd name="T8" fmla="*/ 278 w 917"/>
                  <a:gd name="T9" fmla="*/ 320 h 332"/>
                  <a:gd name="T10" fmla="*/ 338 w 917"/>
                  <a:gd name="T11" fmla="*/ 294 h 332"/>
                  <a:gd name="T12" fmla="*/ 399 w 917"/>
                  <a:gd name="T13" fmla="*/ 320 h 332"/>
                  <a:gd name="T14" fmla="*/ 450 w 917"/>
                  <a:gd name="T15" fmla="*/ 302 h 332"/>
                  <a:gd name="T16" fmla="*/ 509 w 917"/>
                  <a:gd name="T17" fmla="*/ 325 h 332"/>
                  <a:gd name="T18" fmla="*/ 564 w 917"/>
                  <a:gd name="T19" fmla="*/ 304 h 332"/>
                  <a:gd name="T20" fmla="*/ 613 w 917"/>
                  <a:gd name="T21" fmla="*/ 320 h 332"/>
                  <a:gd name="T22" fmla="*/ 669 w 917"/>
                  <a:gd name="T23" fmla="*/ 298 h 332"/>
                  <a:gd name="T24" fmla="*/ 728 w 917"/>
                  <a:gd name="T25" fmla="*/ 329 h 332"/>
                  <a:gd name="T26" fmla="*/ 773 w 917"/>
                  <a:gd name="T27" fmla="*/ 313 h 332"/>
                  <a:gd name="T28" fmla="*/ 812 w 917"/>
                  <a:gd name="T29" fmla="*/ 331 h 332"/>
                  <a:gd name="T30" fmla="*/ 852 w 917"/>
                  <a:gd name="T31" fmla="*/ 311 h 332"/>
                  <a:gd name="T32" fmla="*/ 865 w 917"/>
                  <a:gd name="T33" fmla="*/ 312 h 332"/>
                  <a:gd name="T34" fmla="*/ 917 w 917"/>
                  <a:gd name="T35" fmla="*/ 261 h 332"/>
                  <a:gd name="T36" fmla="*/ 913 w 917"/>
                  <a:gd name="T37" fmla="*/ 241 h 332"/>
                  <a:gd name="T38" fmla="*/ 865 w 917"/>
                  <a:gd name="T39" fmla="*/ 209 h 332"/>
                  <a:gd name="T40" fmla="*/ 855 w 917"/>
                  <a:gd name="T41" fmla="*/ 210 h 332"/>
                  <a:gd name="T42" fmla="*/ 850 w 917"/>
                  <a:gd name="T43" fmla="*/ 211 h 332"/>
                  <a:gd name="T44" fmla="*/ 844 w 917"/>
                  <a:gd name="T45" fmla="*/ 191 h 332"/>
                  <a:gd name="T46" fmla="*/ 778 w 917"/>
                  <a:gd name="T47" fmla="*/ 148 h 332"/>
                  <a:gd name="T48" fmla="*/ 751 w 917"/>
                  <a:gd name="T49" fmla="*/ 153 h 332"/>
                  <a:gd name="T50" fmla="*/ 746 w 917"/>
                  <a:gd name="T51" fmla="*/ 155 h 332"/>
                  <a:gd name="T52" fmla="*/ 738 w 917"/>
                  <a:gd name="T53" fmla="*/ 126 h 332"/>
                  <a:gd name="T54" fmla="*/ 663 w 917"/>
                  <a:gd name="T55" fmla="*/ 79 h 332"/>
                  <a:gd name="T56" fmla="*/ 598 w 917"/>
                  <a:gd name="T57" fmla="*/ 110 h 332"/>
                  <a:gd name="T58" fmla="*/ 596 w 917"/>
                  <a:gd name="T59" fmla="*/ 111 h 332"/>
                  <a:gd name="T60" fmla="*/ 593 w 917"/>
                  <a:gd name="T61" fmla="*/ 102 h 332"/>
                  <a:gd name="T62" fmla="*/ 517 w 917"/>
                  <a:gd name="T63" fmla="*/ 55 h 332"/>
                  <a:gd name="T64" fmla="*/ 480 w 917"/>
                  <a:gd name="T65" fmla="*/ 63 h 332"/>
                  <a:gd name="T66" fmla="*/ 479 w 917"/>
                  <a:gd name="T67" fmla="*/ 64 h 332"/>
                  <a:gd name="T68" fmla="*/ 474 w 917"/>
                  <a:gd name="T69" fmla="*/ 54 h 332"/>
                  <a:gd name="T70" fmla="*/ 387 w 917"/>
                  <a:gd name="T71" fmla="*/ 0 h 332"/>
                  <a:gd name="T72" fmla="*/ 292 w 917"/>
                  <a:gd name="T73" fmla="*/ 76 h 332"/>
                  <a:gd name="T74" fmla="*/ 271 w 917"/>
                  <a:gd name="T75" fmla="*/ 73 h 332"/>
                  <a:gd name="T76" fmla="*/ 188 w 917"/>
                  <a:gd name="T77" fmla="*/ 146 h 332"/>
                  <a:gd name="T78" fmla="*/ 160 w 917"/>
                  <a:gd name="T79" fmla="*/ 140 h 332"/>
                  <a:gd name="T80" fmla="*/ 95 w 917"/>
                  <a:gd name="T81" fmla="*/ 205 h 332"/>
                  <a:gd name="T82" fmla="*/ 95 w 917"/>
                  <a:gd name="T83" fmla="*/ 212 h 332"/>
                  <a:gd name="T84" fmla="*/ 64 w 917"/>
                  <a:gd name="T85" fmla="*/ 204 h 332"/>
                  <a:gd name="T86" fmla="*/ 0 w 917"/>
                  <a:gd name="T87" fmla="*/ 268 h 332"/>
                  <a:gd name="T88" fmla="*/ 14 w 917"/>
                  <a:gd name="T89" fmla="*/ 307 h 332"/>
                  <a:gd name="T90" fmla="*/ 64 w 917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7" h="332">
                    <a:moveTo>
                      <a:pt x="64" y="332"/>
                    </a:moveTo>
                    <a:cubicBezTo>
                      <a:pt x="88" y="332"/>
                      <a:pt x="109" y="318"/>
                      <a:pt x="120" y="299"/>
                    </a:cubicBezTo>
                    <a:cubicBezTo>
                      <a:pt x="135" y="313"/>
                      <a:pt x="156" y="322"/>
                      <a:pt x="179" y="322"/>
                    </a:cubicBezTo>
                    <a:cubicBezTo>
                      <a:pt x="198" y="322"/>
                      <a:pt x="216" y="316"/>
                      <a:pt x="230" y="305"/>
                    </a:cubicBezTo>
                    <a:cubicBezTo>
                      <a:pt x="244" y="314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4"/>
                    </a:cubicBezTo>
                    <a:cubicBezTo>
                      <a:pt x="353" y="310"/>
                      <a:pt x="375" y="320"/>
                      <a:pt x="399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6" y="316"/>
                      <a:pt x="486" y="325"/>
                      <a:pt x="509" y="325"/>
                    </a:cubicBezTo>
                    <a:cubicBezTo>
                      <a:pt x="530" y="325"/>
                      <a:pt x="549" y="317"/>
                      <a:pt x="564" y="304"/>
                    </a:cubicBezTo>
                    <a:cubicBezTo>
                      <a:pt x="578" y="314"/>
                      <a:pt x="594" y="320"/>
                      <a:pt x="613" y="320"/>
                    </a:cubicBezTo>
                    <a:cubicBezTo>
                      <a:pt x="634" y="320"/>
                      <a:pt x="654" y="311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45" y="329"/>
                      <a:pt x="761" y="323"/>
                      <a:pt x="773" y="313"/>
                    </a:cubicBezTo>
                    <a:cubicBezTo>
                      <a:pt x="783" y="324"/>
                      <a:pt x="797" y="331"/>
                      <a:pt x="812" y="331"/>
                    </a:cubicBezTo>
                    <a:cubicBezTo>
                      <a:pt x="829" y="331"/>
                      <a:pt x="843" y="323"/>
                      <a:pt x="852" y="311"/>
                    </a:cubicBezTo>
                    <a:cubicBezTo>
                      <a:pt x="856" y="312"/>
                      <a:pt x="861" y="312"/>
                      <a:pt x="865" y="312"/>
                    </a:cubicBezTo>
                    <a:cubicBezTo>
                      <a:pt x="893" y="312"/>
                      <a:pt x="917" y="289"/>
                      <a:pt x="917" y="261"/>
                    </a:cubicBezTo>
                    <a:cubicBezTo>
                      <a:pt x="917" y="254"/>
                      <a:pt x="915" y="247"/>
                      <a:pt x="913" y="241"/>
                    </a:cubicBezTo>
                    <a:cubicBezTo>
                      <a:pt x="905" y="222"/>
                      <a:pt x="886" y="209"/>
                      <a:pt x="865" y="209"/>
                    </a:cubicBezTo>
                    <a:cubicBezTo>
                      <a:pt x="861" y="209"/>
                      <a:pt x="858" y="209"/>
                      <a:pt x="855" y="210"/>
                    </a:cubicBezTo>
                    <a:cubicBezTo>
                      <a:pt x="853" y="210"/>
                      <a:pt x="852" y="210"/>
                      <a:pt x="850" y="211"/>
                    </a:cubicBezTo>
                    <a:cubicBezTo>
                      <a:pt x="849" y="204"/>
                      <a:pt x="847" y="197"/>
                      <a:pt x="844" y="191"/>
                    </a:cubicBezTo>
                    <a:cubicBezTo>
                      <a:pt x="833" y="165"/>
                      <a:pt x="808" y="148"/>
                      <a:pt x="778" y="148"/>
                    </a:cubicBezTo>
                    <a:cubicBezTo>
                      <a:pt x="769" y="148"/>
                      <a:pt x="760" y="150"/>
                      <a:pt x="751" y="153"/>
                    </a:cubicBezTo>
                    <a:cubicBezTo>
                      <a:pt x="750" y="154"/>
                      <a:pt x="748" y="155"/>
                      <a:pt x="746" y="155"/>
                    </a:cubicBezTo>
                    <a:cubicBezTo>
                      <a:pt x="745" y="145"/>
                      <a:pt x="743" y="135"/>
                      <a:pt x="738" y="126"/>
                    </a:cubicBezTo>
                    <a:cubicBezTo>
                      <a:pt x="725" y="98"/>
                      <a:pt x="696" y="79"/>
                      <a:pt x="663" y="79"/>
                    </a:cubicBezTo>
                    <a:cubicBezTo>
                      <a:pt x="637" y="79"/>
                      <a:pt x="613" y="91"/>
                      <a:pt x="598" y="110"/>
                    </a:cubicBezTo>
                    <a:cubicBezTo>
                      <a:pt x="597" y="110"/>
                      <a:pt x="597" y="111"/>
                      <a:pt x="596" y="111"/>
                    </a:cubicBezTo>
                    <a:cubicBezTo>
                      <a:pt x="595" y="108"/>
                      <a:pt x="594" y="105"/>
                      <a:pt x="593" y="102"/>
                    </a:cubicBezTo>
                    <a:cubicBezTo>
                      <a:pt x="579" y="74"/>
                      <a:pt x="551" y="55"/>
                      <a:pt x="517" y="55"/>
                    </a:cubicBezTo>
                    <a:cubicBezTo>
                      <a:pt x="504" y="55"/>
                      <a:pt x="492" y="58"/>
                      <a:pt x="480" y="63"/>
                    </a:cubicBezTo>
                    <a:cubicBezTo>
                      <a:pt x="480" y="64"/>
                      <a:pt x="479" y="64"/>
                      <a:pt x="479" y="64"/>
                    </a:cubicBezTo>
                    <a:cubicBezTo>
                      <a:pt x="478" y="61"/>
                      <a:pt x="476" y="57"/>
                      <a:pt x="474" y="54"/>
                    </a:cubicBezTo>
                    <a:cubicBezTo>
                      <a:pt x="459" y="22"/>
                      <a:pt x="425" y="0"/>
                      <a:pt x="387" y="0"/>
                    </a:cubicBezTo>
                    <a:cubicBezTo>
                      <a:pt x="341" y="0"/>
                      <a:pt x="302" y="32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9" y="73"/>
                      <a:pt x="193" y="105"/>
                      <a:pt x="188" y="146"/>
                    </a:cubicBezTo>
                    <a:cubicBezTo>
                      <a:pt x="180" y="142"/>
                      <a:pt x="170" y="140"/>
                      <a:pt x="160" y="140"/>
                    </a:cubicBezTo>
                    <a:cubicBezTo>
                      <a:pt x="124" y="140"/>
                      <a:pt x="95" y="169"/>
                      <a:pt x="95" y="205"/>
                    </a:cubicBezTo>
                    <a:cubicBezTo>
                      <a:pt x="95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6"/>
                      <a:pt x="14" y="307"/>
                    </a:cubicBezTo>
                    <a:cubicBezTo>
                      <a:pt x="25" y="322"/>
                      <a:pt x="44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96" name="Freeform 168"/>
              <p:cNvSpPr>
                <a:spLocks/>
              </p:cNvSpPr>
              <p:nvPr/>
            </p:nvSpPr>
            <p:spPr bwMode="auto">
              <a:xfrm>
                <a:off x="4152358" y="629438"/>
                <a:ext cx="2940813" cy="902089"/>
              </a:xfrm>
              <a:custGeom>
                <a:avLst/>
                <a:gdLst>
                  <a:gd name="T0" fmla="*/ 337 w 965"/>
                  <a:gd name="T1" fmla="*/ 296 h 296"/>
                  <a:gd name="T2" fmla="*/ 338 w 965"/>
                  <a:gd name="T3" fmla="*/ 295 h 296"/>
                  <a:gd name="T4" fmla="*/ 340 w 965"/>
                  <a:gd name="T5" fmla="*/ 296 h 296"/>
                  <a:gd name="T6" fmla="*/ 959 w 965"/>
                  <a:gd name="T7" fmla="*/ 296 h 296"/>
                  <a:gd name="T8" fmla="*/ 965 w 965"/>
                  <a:gd name="T9" fmla="*/ 273 h 296"/>
                  <a:gd name="T10" fmla="*/ 913 w 965"/>
                  <a:gd name="T11" fmla="*/ 221 h 296"/>
                  <a:gd name="T12" fmla="*/ 903 w 965"/>
                  <a:gd name="T13" fmla="*/ 222 h 296"/>
                  <a:gd name="T14" fmla="*/ 830 w 965"/>
                  <a:gd name="T15" fmla="*/ 153 h 296"/>
                  <a:gd name="T16" fmla="*/ 765 w 965"/>
                  <a:gd name="T17" fmla="*/ 193 h 296"/>
                  <a:gd name="T18" fmla="*/ 728 w 965"/>
                  <a:gd name="T19" fmla="*/ 183 h 296"/>
                  <a:gd name="T20" fmla="*/ 686 w 965"/>
                  <a:gd name="T21" fmla="*/ 197 h 296"/>
                  <a:gd name="T22" fmla="*/ 612 w 965"/>
                  <a:gd name="T23" fmla="*/ 153 h 296"/>
                  <a:gd name="T24" fmla="*/ 573 w 965"/>
                  <a:gd name="T25" fmla="*/ 163 h 296"/>
                  <a:gd name="T26" fmla="*/ 489 w 965"/>
                  <a:gd name="T27" fmla="*/ 80 h 296"/>
                  <a:gd name="T28" fmla="*/ 483 w 965"/>
                  <a:gd name="T29" fmla="*/ 80 h 296"/>
                  <a:gd name="T30" fmla="*/ 387 w 965"/>
                  <a:gd name="T31" fmla="*/ 0 h 296"/>
                  <a:gd name="T32" fmla="*/ 292 w 965"/>
                  <a:gd name="T33" fmla="*/ 76 h 296"/>
                  <a:gd name="T34" fmla="*/ 271 w 965"/>
                  <a:gd name="T35" fmla="*/ 73 h 296"/>
                  <a:gd name="T36" fmla="*/ 188 w 965"/>
                  <a:gd name="T37" fmla="*/ 147 h 296"/>
                  <a:gd name="T38" fmla="*/ 160 w 965"/>
                  <a:gd name="T39" fmla="*/ 140 h 296"/>
                  <a:gd name="T40" fmla="*/ 94 w 965"/>
                  <a:gd name="T41" fmla="*/ 206 h 296"/>
                  <a:gd name="T42" fmla="*/ 95 w 965"/>
                  <a:gd name="T43" fmla="*/ 212 h 296"/>
                  <a:gd name="T44" fmla="*/ 64 w 965"/>
                  <a:gd name="T45" fmla="*/ 204 h 296"/>
                  <a:gd name="T46" fmla="*/ 0 w 965"/>
                  <a:gd name="T47" fmla="*/ 268 h 296"/>
                  <a:gd name="T48" fmla="*/ 6 w 965"/>
                  <a:gd name="T49" fmla="*/ 296 h 296"/>
                  <a:gd name="T50" fmla="*/ 337 w 965"/>
                  <a:gd name="T51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5" h="296">
                    <a:moveTo>
                      <a:pt x="337" y="296"/>
                    </a:moveTo>
                    <a:cubicBezTo>
                      <a:pt x="337" y="296"/>
                      <a:pt x="338" y="295"/>
                      <a:pt x="338" y="295"/>
                    </a:cubicBezTo>
                    <a:cubicBezTo>
                      <a:pt x="339" y="295"/>
                      <a:pt x="339" y="296"/>
                      <a:pt x="340" y="296"/>
                    </a:cubicBezTo>
                    <a:cubicBezTo>
                      <a:pt x="959" y="296"/>
                      <a:pt x="959" y="296"/>
                      <a:pt x="959" y="296"/>
                    </a:cubicBezTo>
                    <a:cubicBezTo>
                      <a:pt x="963" y="289"/>
                      <a:pt x="965" y="281"/>
                      <a:pt x="965" y="273"/>
                    </a:cubicBezTo>
                    <a:cubicBezTo>
                      <a:pt x="965" y="245"/>
                      <a:pt x="942" y="221"/>
                      <a:pt x="913" y="221"/>
                    </a:cubicBezTo>
                    <a:cubicBezTo>
                      <a:pt x="910" y="221"/>
                      <a:pt x="906" y="222"/>
                      <a:pt x="903" y="222"/>
                    </a:cubicBezTo>
                    <a:cubicBezTo>
                      <a:pt x="901" y="184"/>
                      <a:pt x="869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7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598" y="153"/>
                      <a:pt x="585" y="156"/>
                      <a:pt x="573" y="163"/>
                    </a:cubicBezTo>
                    <a:cubicBezTo>
                      <a:pt x="572" y="117"/>
                      <a:pt x="535" y="80"/>
                      <a:pt x="489" y="80"/>
                    </a:cubicBezTo>
                    <a:cubicBezTo>
                      <a:pt x="487" y="80"/>
                      <a:pt x="485" y="80"/>
                      <a:pt x="483" y="80"/>
                    </a:cubicBezTo>
                    <a:cubicBezTo>
                      <a:pt x="474" y="35"/>
                      <a:pt x="43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6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78"/>
                      <a:pt x="2" y="288"/>
                      <a:pt x="6" y="296"/>
                    </a:cubicBezTo>
                    <a:lnTo>
                      <a:pt x="337" y="29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97" name="Freeform 161"/>
              <p:cNvSpPr>
                <a:spLocks/>
              </p:cNvSpPr>
              <p:nvPr/>
            </p:nvSpPr>
            <p:spPr bwMode="auto">
              <a:xfrm>
                <a:off x="7308832" y="1752662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98" name="Freeform 158"/>
              <p:cNvSpPr>
                <a:spLocks/>
              </p:cNvSpPr>
              <p:nvPr/>
            </p:nvSpPr>
            <p:spPr bwMode="auto">
              <a:xfrm>
                <a:off x="9561934" y="1116615"/>
                <a:ext cx="488305" cy="170747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99" name="Freeform 161"/>
              <p:cNvSpPr>
                <a:spLocks/>
              </p:cNvSpPr>
              <p:nvPr/>
            </p:nvSpPr>
            <p:spPr bwMode="auto">
              <a:xfrm>
                <a:off x="5391382" y="954166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00" name="Freeform 160"/>
              <p:cNvSpPr>
                <a:spLocks noEditPoints="1"/>
              </p:cNvSpPr>
              <p:nvPr/>
            </p:nvSpPr>
            <p:spPr bwMode="auto">
              <a:xfrm>
                <a:off x="11635587" y="701700"/>
                <a:ext cx="557921" cy="327385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01" name="Freeform 156"/>
              <p:cNvSpPr>
                <a:spLocks/>
              </p:cNvSpPr>
              <p:nvPr/>
            </p:nvSpPr>
            <p:spPr bwMode="auto">
              <a:xfrm>
                <a:off x="12034372" y="462744"/>
                <a:ext cx="682345" cy="356782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02" name="Freeform 157"/>
              <p:cNvSpPr>
                <a:spLocks/>
              </p:cNvSpPr>
              <p:nvPr/>
            </p:nvSpPr>
            <p:spPr bwMode="auto">
              <a:xfrm>
                <a:off x="7084144" y="1388162"/>
                <a:ext cx="852123" cy="393043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03" name="Freeform 160"/>
              <p:cNvSpPr>
                <a:spLocks noEditPoints="1"/>
              </p:cNvSpPr>
              <p:nvPr/>
            </p:nvSpPr>
            <p:spPr bwMode="auto">
              <a:xfrm>
                <a:off x="9073660" y="991273"/>
                <a:ext cx="1654194" cy="970672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</p:grpSp>
      </p:grpSp>
      <p:grpSp>
        <p:nvGrpSpPr>
          <p:cNvPr id="105" name="Group 104"/>
          <p:cNvGrpSpPr/>
          <p:nvPr/>
        </p:nvGrpSpPr>
        <p:grpSpPr>
          <a:xfrm>
            <a:off x="-6088136" y="494457"/>
            <a:ext cx="66265502" cy="3019470"/>
            <a:chOff x="-66515" y="409118"/>
            <a:chExt cx="33132751" cy="1509735"/>
          </a:xfrm>
        </p:grpSpPr>
        <p:grpSp>
          <p:nvGrpSpPr>
            <p:cNvPr id="106" name="Group 105"/>
            <p:cNvGrpSpPr/>
            <p:nvPr/>
          </p:nvGrpSpPr>
          <p:grpSpPr>
            <a:xfrm>
              <a:off x="-66515" y="409118"/>
              <a:ext cx="16483051" cy="1509735"/>
              <a:chOff x="4152358" y="173704"/>
              <a:chExt cx="19944492" cy="1826780"/>
            </a:xfrm>
          </p:grpSpPr>
          <p:sp>
            <p:nvSpPr>
              <p:cNvPr id="140" name="Freeform 154"/>
              <p:cNvSpPr>
                <a:spLocks/>
              </p:cNvSpPr>
              <p:nvPr/>
            </p:nvSpPr>
            <p:spPr bwMode="auto">
              <a:xfrm>
                <a:off x="20593872" y="776007"/>
                <a:ext cx="1409838" cy="649504"/>
              </a:xfrm>
              <a:custGeom>
                <a:avLst/>
                <a:gdLst>
                  <a:gd name="T0" fmla="*/ 51 w 463"/>
                  <a:gd name="T1" fmla="*/ 201 h 213"/>
                  <a:gd name="T2" fmla="*/ 82 w 463"/>
                  <a:gd name="T3" fmla="*/ 190 h 213"/>
                  <a:gd name="T4" fmla="*/ 128 w 463"/>
                  <a:gd name="T5" fmla="*/ 213 h 213"/>
                  <a:gd name="T6" fmla="*/ 170 w 463"/>
                  <a:gd name="T7" fmla="*/ 195 h 213"/>
                  <a:gd name="T8" fmla="*/ 215 w 463"/>
                  <a:gd name="T9" fmla="*/ 213 h 213"/>
                  <a:gd name="T10" fmla="*/ 267 w 463"/>
                  <a:gd name="T11" fmla="*/ 187 h 213"/>
                  <a:gd name="T12" fmla="*/ 322 w 463"/>
                  <a:gd name="T13" fmla="*/ 207 h 213"/>
                  <a:gd name="T14" fmla="*/ 377 w 463"/>
                  <a:gd name="T15" fmla="*/ 186 h 213"/>
                  <a:gd name="T16" fmla="*/ 413 w 463"/>
                  <a:gd name="T17" fmla="*/ 201 h 213"/>
                  <a:gd name="T18" fmla="*/ 463 w 463"/>
                  <a:gd name="T19" fmla="*/ 150 h 213"/>
                  <a:gd name="T20" fmla="*/ 460 w 463"/>
                  <a:gd name="T21" fmla="*/ 132 h 213"/>
                  <a:gd name="T22" fmla="*/ 413 w 463"/>
                  <a:gd name="T23" fmla="*/ 100 h 213"/>
                  <a:gd name="T24" fmla="*/ 405 w 463"/>
                  <a:gd name="T25" fmla="*/ 101 h 213"/>
                  <a:gd name="T26" fmla="*/ 403 w 463"/>
                  <a:gd name="T27" fmla="*/ 101 h 213"/>
                  <a:gd name="T28" fmla="*/ 397 w 463"/>
                  <a:gd name="T29" fmla="*/ 87 h 213"/>
                  <a:gd name="T30" fmla="*/ 322 w 463"/>
                  <a:gd name="T31" fmla="*/ 39 h 213"/>
                  <a:gd name="T32" fmla="*/ 276 w 463"/>
                  <a:gd name="T33" fmla="*/ 53 h 213"/>
                  <a:gd name="T34" fmla="*/ 273 w 463"/>
                  <a:gd name="T35" fmla="*/ 55 h 213"/>
                  <a:gd name="T36" fmla="*/ 268 w 463"/>
                  <a:gd name="T37" fmla="*/ 41 h 213"/>
                  <a:gd name="T38" fmla="*/ 204 w 463"/>
                  <a:gd name="T39" fmla="*/ 0 h 213"/>
                  <a:gd name="T40" fmla="*/ 137 w 463"/>
                  <a:gd name="T41" fmla="*/ 50 h 213"/>
                  <a:gd name="T42" fmla="*/ 125 w 463"/>
                  <a:gd name="T43" fmla="*/ 48 h 213"/>
                  <a:gd name="T44" fmla="*/ 73 w 463"/>
                  <a:gd name="T45" fmla="*/ 100 h 213"/>
                  <a:gd name="T46" fmla="*/ 74 w 463"/>
                  <a:gd name="T47" fmla="*/ 106 h 213"/>
                  <a:gd name="T48" fmla="*/ 51 w 463"/>
                  <a:gd name="T49" fmla="*/ 100 h 213"/>
                  <a:gd name="T50" fmla="*/ 0 w 463"/>
                  <a:gd name="T51" fmla="*/ 150 h 213"/>
                  <a:gd name="T52" fmla="*/ 12 w 463"/>
                  <a:gd name="T53" fmla="*/ 183 h 213"/>
                  <a:gd name="T54" fmla="*/ 51 w 463"/>
                  <a:gd name="T55" fmla="*/ 20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63" h="213">
                    <a:moveTo>
                      <a:pt x="51" y="201"/>
                    </a:moveTo>
                    <a:cubicBezTo>
                      <a:pt x="62" y="201"/>
                      <a:pt x="73" y="197"/>
                      <a:pt x="82" y="190"/>
                    </a:cubicBezTo>
                    <a:cubicBezTo>
                      <a:pt x="93" y="204"/>
                      <a:pt x="109" y="213"/>
                      <a:pt x="128" y="213"/>
                    </a:cubicBezTo>
                    <a:cubicBezTo>
                      <a:pt x="145" y="213"/>
                      <a:pt x="160" y="206"/>
                      <a:pt x="170" y="195"/>
                    </a:cubicBezTo>
                    <a:cubicBezTo>
                      <a:pt x="182" y="206"/>
                      <a:pt x="198" y="213"/>
                      <a:pt x="215" y="213"/>
                    </a:cubicBezTo>
                    <a:cubicBezTo>
                      <a:pt x="236" y="213"/>
                      <a:pt x="255" y="203"/>
                      <a:pt x="267" y="187"/>
                    </a:cubicBezTo>
                    <a:cubicBezTo>
                      <a:pt x="282" y="199"/>
                      <a:pt x="301" y="207"/>
                      <a:pt x="322" y="207"/>
                    </a:cubicBezTo>
                    <a:cubicBezTo>
                      <a:pt x="343" y="207"/>
                      <a:pt x="362" y="199"/>
                      <a:pt x="377" y="186"/>
                    </a:cubicBezTo>
                    <a:cubicBezTo>
                      <a:pt x="386" y="195"/>
                      <a:pt x="399" y="201"/>
                      <a:pt x="413" y="201"/>
                    </a:cubicBezTo>
                    <a:cubicBezTo>
                      <a:pt x="441" y="201"/>
                      <a:pt x="463" y="178"/>
                      <a:pt x="463" y="150"/>
                    </a:cubicBezTo>
                    <a:cubicBezTo>
                      <a:pt x="463" y="144"/>
                      <a:pt x="462" y="137"/>
                      <a:pt x="460" y="132"/>
                    </a:cubicBezTo>
                    <a:cubicBezTo>
                      <a:pt x="452" y="113"/>
                      <a:pt x="434" y="100"/>
                      <a:pt x="413" y="100"/>
                    </a:cubicBezTo>
                    <a:cubicBezTo>
                      <a:pt x="411" y="100"/>
                      <a:pt x="408" y="100"/>
                      <a:pt x="405" y="101"/>
                    </a:cubicBezTo>
                    <a:cubicBezTo>
                      <a:pt x="405" y="101"/>
                      <a:pt x="404" y="101"/>
                      <a:pt x="403" y="101"/>
                    </a:cubicBezTo>
                    <a:cubicBezTo>
                      <a:pt x="401" y="96"/>
                      <a:pt x="399" y="92"/>
                      <a:pt x="397" y="87"/>
                    </a:cubicBezTo>
                    <a:cubicBezTo>
                      <a:pt x="384" y="59"/>
                      <a:pt x="355" y="39"/>
                      <a:pt x="322" y="39"/>
                    </a:cubicBezTo>
                    <a:cubicBezTo>
                      <a:pt x="305" y="39"/>
                      <a:pt x="289" y="44"/>
                      <a:pt x="276" y="53"/>
                    </a:cubicBezTo>
                    <a:cubicBezTo>
                      <a:pt x="275" y="54"/>
                      <a:pt x="274" y="54"/>
                      <a:pt x="273" y="55"/>
                    </a:cubicBezTo>
                    <a:cubicBezTo>
                      <a:pt x="272" y="50"/>
                      <a:pt x="270" y="45"/>
                      <a:pt x="268" y="41"/>
                    </a:cubicBezTo>
                    <a:cubicBezTo>
                      <a:pt x="257" y="17"/>
                      <a:pt x="233" y="0"/>
                      <a:pt x="204" y="0"/>
                    </a:cubicBezTo>
                    <a:cubicBezTo>
                      <a:pt x="173" y="0"/>
                      <a:pt x="146" y="21"/>
                      <a:pt x="137" y="50"/>
                    </a:cubicBezTo>
                    <a:cubicBezTo>
                      <a:pt x="133" y="49"/>
                      <a:pt x="129" y="48"/>
                      <a:pt x="125" y="48"/>
                    </a:cubicBezTo>
                    <a:cubicBezTo>
                      <a:pt x="97" y="48"/>
                      <a:pt x="73" y="72"/>
                      <a:pt x="73" y="100"/>
                    </a:cubicBezTo>
                    <a:cubicBezTo>
                      <a:pt x="73" y="102"/>
                      <a:pt x="74" y="104"/>
                      <a:pt x="74" y="106"/>
                    </a:cubicBezTo>
                    <a:cubicBezTo>
                      <a:pt x="67" y="102"/>
                      <a:pt x="59" y="100"/>
                      <a:pt x="51" y="100"/>
                    </a:cubicBezTo>
                    <a:cubicBezTo>
                      <a:pt x="23" y="100"/>
                      <a:pt x="0" y="123"/>
                      <a:pt x="0" y="150"/>
                    </a:cubicBezTo>
                    <a:cubicBezTo>
                      <a:pt x="0" y="163"/>
                      <a:pt x="5" y="174"/>
                      <a:pt x="12" y="183"/>
                    </a:cubicBezTo>
                    <a:cubicBezTo>
                      <a:pt x="21" y="194"/>
                      <a:pt x="35" y="201"/>
                      <a:pt x="51" y="20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41" name="Freeform 156"/>
              <p:cNvSpPr>
                <a:spLocks/>
              </p:cNvSpPr>
              <p:nvPr/>
            </p:nvSpPr>
            <p:spPr bwMode="auto">
              <a:xfrm>
                <a:off x="22723055" y="531962"/>
                <a:ext cx="1183026" cy="618575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42" name="Freeform 157"/>
              <p:cNvSpPr>
                <a:spLocks/>
              </p:cNvSpPr>
              <p:nvPr/>
            </p:nvSpPr>
            <p:spPr bwMode="auto">
              <a:xfrm>
                <a:off x="18752626" y="1340755"/>
                <a:ext cx="1380197" cy="636617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43" name="Freeform 158"/>
              <p:cNvSpPr>
                <a:spLocks/>
              </p:cNvSpPr>
              <p:nvPr/>
            </p:nvSpPr>
            <p:spPr bwMode="auto">
              <a:xfrm>
                <a:off x="19296503" y="275665"/>
                <a:ext cx="1481376" cy="517998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44" name="Freeform 159"/>
              <p:cNvSpPr>
                <a:spLocks/>
              </p:cNvSpPr>
              <p:nvPr/>
            </p:nvSpPr>
            <p:spPr bwMode="auto">
              <a:xfrm>
                <a:off x="14462372" y="173704"/>
                <a:ext cx="2003928" cy="716517"/>
              </a:xfrm>
              <a:custGeom>
                <a:avLst/>
                <a:gdLst>
                  <a:gd name="T0" fmla="*/ 51 w 658"/>
                  <a:gd name="T1" fmla="*/ 223 h 235"/>
                  <a:gd name="T2" fmla="*/ 80 w 658"/>
                  <a:gd name="T3" fmla="*/ 214 h 235"/>
                  <a:gd name="T4" fmla="*/ 120 w 658"/>
                  <a:gd name="T5" fmla="*/ 235 h 235"/>
                  <a:gd name="T6" fmla="*/ 159 w 658"/>
                  <a:gd name="T7" fmla="*/ 216 h 235"/>
                  <a:gd name="T8" fmla="*/ 204 w 658"/>
                  <a:gd name="T9" fmla="*/ 232 h 235"/>
                  <a:gd name="T10" fmla="*/ 257 w 658"/>
                  <a:gd name="T11" fmla="*/ 209 h 235"/>
                  <a:gd name="T12" fmla="*/ 310 w 658"/>
                  <a:gd name="T13" fmla="*/ 232 h 235"/>
                  <a:gd name="T14" fmla="*/ 366 w 658"/>
                  <a:gd name="T15" fmla="*/ 206 h 235"/>
                  <a:gd name="T16" fmla="*/ 422 w 658"/>
                  <a:gd name="T17" fmla="*/ 232 h 235"/>
                  <a:gd name="T18" fmla="*/ 481 w 658"/>
                  <a:gd name="T19" fmla="*/ 201 h 235"/>
                  <a:gd name="T20" fmla="*/ 489 w 658"/>
                  <a:gd name="T21" fmla="*/ 215 h 235"/>
                  <a:gd name="T22" fmla="*/ 490 w 658"/>
                  <a:gd name="T23" fmla="*/ 217 h 235"/>
                  <a:gd name="T24" fmla="*/ 528 w 658"/>
                  <a:gd name="T25" fmla="*/ 235 h 235"/>
                  <a:gd name="T26" fmla="*/ 572 w 658"/>
                  <a:gd name="T27" fmla="*/ 210 h 235"/>
                  <a:gd name="T28" fmla="*/ 606 w 658"/>
                  <a:gd name="T29" fmla="*/ 223 h 235"/>
                  <a:gd name="T30" fmla="*/ 658 w 658"/>
                  <a:gd name="T31" fmla="*/ 171 h 235"/>
                  <a:gd name="T32" fmla="*/ 654 w 658"/>
                  <a:gd name="T33" fmla="*/ 151 h 235"/>
                  <a:gd name="T34" fmla="*/ 606 w 658"/>
                  <a:gd name="T35" fmla="*/ 119 h 235"/>
                  <a:gd name="T36" fmla="*/ 594 w 658"/>
                  <a:gd name="T37" fmla="*/ 121 h 235"/>
                  <a:gd name="T38" fmla="*/ 534 w 658"/>
                  <a:gd name="T39" fmla="*/ 83 h 235"/>
                  <a:gd name="T40" fmla="*/ 497 w 658"/>
                  <a:gd name="T41" fmla="*/ 95 h 235"/>
                  <a:gd name="T42" fmla="*/ 496 w 658"/>
                  <a:gd name="T43" fmla="*/ 95 h 235"/>
                  <a:gd name="T44" fmla="*/ 494 w 658"/>
                  <a:gd name="T45" fmla="*/ 91 h 235"/>
                  <a:gd name="T46" fmla="*/ 419 w 658"/>
                  <a:gd name="T47" fmla="*/ 43 h 235"/>
                  <a:gd name="T48" fmla="*/ 381 w 658"/>
                  <a:gd name="T49" fmla="*/ 52 h 235"/>
                  <a:gd name="T50" fmla="*/ 378 w 658"/>
                  <a:gd name="T51" fmla="*/ 53 h 235"/>
                  <a:gd name="T52" fmla="*/ 374 w 658"/>
                  <a:gd name="T53" fmla="*/ 41 h 235"/>
                  <a:gd name="T54" fmla="*/ 310 w 658"/>
                  <a:gd name="T55" fmla="*/ 0 h 235"/>
                  <a:gd name="T56" fmla="*/ 244 w 658"/>
                  <a:gd name="T57" fmla="*/ 48 h 235"/>
                  <a:gd name="T58" fmla="*/ 216 w 658"/>
                  <a:gd name="T59" fmla="*/ 43 h 235"/>
                  <a:gd name="T60" fmla="*/ 142 w 658"/>
                  <a:gd name="T61" fmla="*/ 88 h 235"/>
                  <a:gd name="T62" fmla="*/ 117 w 658"/>
                  <a:gd name="T63" fmla="*/ 83 h 235"/>
                  <a:gd name="T64" fmla="*/ 58 w 658"/>
                  <a:gd name="T65" fmla="*/ 120 h 235"/>
                  <a:gd name="T66" fmla="*/ 51 w 658"/>
                  <a:gd name="T67" fmla="*/ 119 h 235"/>
                  <a:gd name="T68" fmla="*/ 0 w 658"/>
                  <a:gd name="T69" fmla="*/ 171 h 235"/>
                  <a:gd name="T70" fmla="*/ 12 w 658"/>
                  <a:gd name="T71" fmla="*/ 204 h 235"/>
                  <a:gd name="T72" fmla="*/ 51 w 658"/>
                  <a:gd name="T73" fmla="*/ 22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8" h="235">
                    <a:moveTo>
                      <a:pt x="51" y="223"/>
                    </a:moveTo>
                    <a:cubicBezTo>
                      <a:pt x="62" y="223"/>
                      <a:pt x="71" y="220"/>
                      <a:pt x="80" y="214"/>
                    </a:cubicBezTo>
                    <a:cubicBezTo>
                      <a:pt x="89" y="227"/>
                      <a:pt x="103" y="235"/>
                      <a:pt x="120" y="235"/>
                    </a:cubicBezTo>
                    <a:cubicBezTo>
                      <a:pt x="136" y="235"/>
                      <a:pt x="150" y="228"/>
                      <a:pt x="159" y="216"/>
                    </a:cubicBezTo>
                    <a:cubicBezTo>
                      <a:pt x="171" y="226"/>
                      <a:pt x="187" y="232"/>
                      <a:pt x="204" y="232"/>
                    </a:cubicBezTo>
                    <a:cubicBezTo>
                      <a:pt x="225" y="232"/>
                      <a:pt x="244" y="223"/>
                      <a:pt x="257" y="209"/>
                    </a:cubicBezTo>
                    <a:cubicBezTo>
                      <a:pt x="270" y="223"/>
                      <a:pt x="289" y="232"/>
                      <a:pt x="310" y="232"/>
                    </a:cubicBezTo>
                    <a:cubicBezTo>
                      <a:pt x="333" y="232"/>
                      <a:pt x="353" y="222"/>
                      <a:pt x="366" y="206"/>
                    </a:cubicBezTo>
                    <a:cubicBezTo>
                      <a:pt x="379" y="222"/>
                      <a:pt x="399" y="232"/>
                      <a:pt x="422" y="232"/>
                    </a:cubicBezTo>
                    <a:cubicBezTo>
                      <a:pt x="446" y="232"/>
                      <a:pt x="468" y="220"/>
                      <a:pt x="481" y="201"/>
                    </a:cubicBezTo>
                    <a:cubicBezTo>
                      <a:pt x="483" y="207"/>
                      <a:pt x="485" y="211"/>
                      <a:pt x="489" y="215"/>
                    </a:cubicBezTo>
                    <a:cubicBezTo>
                      <a:pt x="489" y="216"/>
                      <a:pt x="489" y="216"/>
                      <a:pt x="490" y="217"/>
                    </a:cubicBezTo>
                    <a:cubicBezTo>
                      <a:pt x="499" y="228"/>
                      <a:pt x="513" y="235"/>
                      <a:pt x="528" y="235"/>
                    </a:cubicBezTo>
                    <a:cubicBezTo>
                      <a:pt x="547" y="235"/>
                      <a:pt x="563" y="225"/>
                      <a:pt x="572" y="210"/>
                    </a:cubicBezTo>
                    <a:cubicBezTo>
                      <a:pt x="581" y="218"/>
                      <a:pt x="593" y="223"/>
                      <a:pt x="606" y="223"/>
                    </a:cubicBezTo>
                    <a:cubicBezTo>
                      <a:pt x="635" y="223"/>
                      <a:pt x="658" y="200"/>
                      <a:pt x="658" y="171"/>
                    </a:cubicBezTo>
                    <a:cubicBezTo>
                      <a:pt x="658" y="164"/>
                      <a:pt x="656" y="157"/>
                      <a:pt x="654" y="151"/>
                    </a:cubicBezTo>
                    <a:cubicBezTo>
                      <a:pt x="646" y="132"/>
                      <a:pt x="628" y="119"/>
                      <a:pt x="606" y="119"/>
                    </a:cubicBezTo>
                    <a:cubicBezTo>
                      <a:pt x="602" y="119"/>
                      <a:pt x="598" y="120"/>
                      <a:pt x="594" y="121"/>
                    </a:cubicBezTo>
                    <a:cubicBezTo>
                      <a:pt x="583" y="98"/>
                      <a:pt x="561" y="83"/>
                      <a:pt x="534" y="83"/>
                    </a:cubicBezTo>
                    <a:cubicBezTo>
                      <a:pt x="520" y="83"/>
                      <a:pt x="507" y="87"/>
                      <a:pt x="497" y="95"/>
                    </a:cubicBezTo>
                    <a:cubicBezTo>
                      <a:pt x="497" y="95"/>
                      <a:pt x="496" y="95"/>
                      <a:pt x="496" y="95"/>
                    </a:cubicBezTo>
                    <a:cubicBezTo>
                      <a:pt x="496" y="94"/>
                      <a:pt x="495" y="92"/>
                      <a:pt x="494" y="91"/>
                    </a:cubicBezTo>
                    <a:cubicBezTo>
                      <a:pt x="481" y="63"/>
                      <a:pt x="452" y="43"/>
                      <a:pt x="419" y="43"/>
                    </a:cubicBezTo>
                    <a:cubicBezTo>
                      <a:pt x="405" y="43"/>
                      <a:pt x="392" y="46"/>
                      <a:pt x="381" y="52"/>
                    </a:cubicBezTo>
                    <a:cubicBezTo>
                      <a:pt x="380" y="52"/>
                      <a:pt x="379" y="53"/>
                      <a:pt x="378" y="53"/>
                    </a:cubicBezTo>
                    <a:cubicBezTo>
                      <a:pt x="377" y="49"/>
                      <a:pt x="376" y="45"/>
                      <a:pt x="374" y="41"/>
                    </a:cubicBezTo>
                    <a:cubicBezTo>
                      <a:pt x="363" y="17"/>
                      <a:pt x="339" y="0"/>
                      <a:pt x="310" y="0"/>
                    </a:cubicBezTo>
                    <a:cubicBezTo>
                      <a:pt x="280" y="0"/>
                      <a:pt x="254" y="20"/>
                      <a:pt x="244" y="48"/>
                    </a:cubicBezTo>
                    <a:cubicBezTo>
                      <a:pt x="235" y="45"/>
                      <a:pt x="226" y="43"/>
                      <a:pt x="216" y="43"/>
                    </a:cubicBezTo>
                    <a:cubicBezTo>
                      <a:pt x="184" y="43"/>
                      <a:pt x="156" y="61"/>
                      <a:pt x="142" y="88"/>
                    </a:cubicBezTo>
                    <a:cubicBezTo>
                      <a:pt x="134" y="84"/>
                      <a:pt x="126" y="83"/>
                      <a:pt x="117" y="83"/>
                    </a:cubicBezTo>
                    <a:cubicBezTo>
                      <a:pt x="91" y="83"/>
                      <a:pt x="69" y="98"/>
                      <a:pt x="58" y="120"/>
                    </a:cubicBezTo>
                    <a:cubicBezTo>
                      <a:pt x="56" y="119"/>
                      <a:pt x="54" y="119"/>
                      <a:pt x="51" y="119"/>
                    </a:cubicBezTo>
                    <a:cubicBezTo>
                      <a:pt x="23" y="119"/>
                      <a:pt x="0" y="142"/>
                      <a:pt x="0" y="171"/>
                    </a:cubicBezTo>
                    <a:cubicBezTo>
                      <a:pt x="0" y="184"/>
                      <a:pt x="4" y="195"/>
                      <a:pt x="12" y="204"/>
                    </a:cubicBezTo>
                    <a:cubicBezTo>
                      <a:pt x="21" y="215"/>
                      <a:pt x="35" y="223"/>
                      <a:pt x="51" y="22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45" name="Freeform 160"/>
              <p:cNvSpPr>
                <a:spLocks noEditPoints="1"/>
              </p:cNvSpPr>
              <p:nvPr/>
            </p:nvSpPr>
            <p:spPr bwMode="auto">
              <a:xfrm>
                <a:off x="13705764" y="766536"/>
                <a:ext cx="1210089" cy="710073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46" name="Freeform 161"/>
              <p:cNvSpPr>
                <a:spLocks/>
              </p:cNvSpPr>
              <p:nvPr/>
            </p:nvSpPr>
            <p:spPr bwMode="auto">
              <a:xfrm>
                <a:off x="21156037" y="668199"/>
                <a:ext cx="2940813" cy="1011629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47" name="Freeform 163"/>
              <p:cNvSpPr>
                <a:spLocks/>
              </p:cNvSpPr>
              <p:nvPr/>
            </p:nvSpPr>
            <p:spPr bwMode="auto">
              <a:xfrm>
                <a:off x="16436923" y="405075"/>
                <a:ext cx="2795189" cy="1011629"/>
              </a:xfrm>
              <a:custGeom>
                <a:avLst/>
                <a:gdLst>
                  <a:gd name="T0" fmla="*/ 64 w 917"/>
                  <a:gd name="T1" fmla="*/ 332 h 332"/>
                  <a:gd name="T2" fmla="*/ 120 w 917"/>
                  <a:gd name="T3" fmla="*/ 299 h 332"/>
                  <a:gd name="T4" fmla="*/ 179 w 917"/>
                  <a:gd name="T5" fmla="*/ 322 h 332"/>
                  <a:gd name="T6" fmla="*/ 230 w 917"/>
                  <a:gd name="T7" fmla="*/ 305 h 332"/>
                  <a:gd name="T8" fmla="*/ 278 w 917"/>
                  <a:gd name="T9" fmla="*/ 320 h 332"/>
                  <a:gd name="T10" fmla="*/ 338 w 917"/>
                  <a:gd name="T11" fmla="*/ 294 h 332"/>
                  <a:gd name="T12" fmla="*/ 399 w 917"/>
                  <a:gd name="T13" fmla="*/ 320 h 332"/>
                  <a:gd name="T14" fmla="*/ 450 w 917"/>
                  <a:gd name="T15" fmla="*/ 302 h 332"/>
                  <a:gd name="T16" fmla="*/ 509 w 917"/>
                  <a:gd name="T17" fmla="*/ 325 h 332"/>
                  <a:gd name="T18" fmla="*/ 564 w 917"/>
                  <a:gd name="T19" fmla="*/ 304 h 332"/>
                  <a:gd name="T20" fmla="*/ 613 w 917"/>
                  <a:gd name="T21" fmla="*/ 320 h 332"/>
                  <a:gd name="T22" fmla="*/ 669 w 917"/>
                  <a:gd name="T23" fmla="*/ 298 h 332"/>
                  <a:gd name="T24" fmla="*/ 728 w 917"/>
                  <a:gd name="T25" fmla="*/ 329 h 332"/>
                  <a:gd name="T26" fmla="*/ 773 w 917"/>
                  <a:gd name="T27" fmla="*/ 313 h 332"/>
                  <a:gd name="T28" fmla="*/ 812 w 917"/>
                  <a:gd name="T29" fmla="*/ 331 h 332"/>
                  <a:gd name="T30" fmla="*/ 852 w 917"/>
                  <a:gd name="T31" fmla="*/ 311 h 332"/>
                  <a:gd name="T32" fmla="*/ 865 w 917"/>
                  <a:gd name="T33" fmla="*/ 312 h 332"/>
                  <a:gd name="T34" fmla="*/ 917 w 917"/>
                  <a:gd name="T35" fmla="*/ 261 h 332"/>
                  <a:gd name="T36" fmla="*/ 913 w 917"/>
                  <a:gd name="T37" fmla="*/ 241 h 332"/>
                  <a:gd name="T38" fmla="*/ 865 w 917"/>
                  <a:gd name="T39" fmla="*/ 209 h 332"/>
                  <a:gd name="T40" fmla="*/ 855 w 917"/>
                  <a:gd name="T41" fmla="*/ 210 h 332"/>
                  <a:gd name="T42" fmla="*/ 850 w 917"/>
                  <a:gd name="T43" fmla="*/ 211 h 332"/>
                  <a:gd name="T44" fmla="*/ 844 w 917"/>
                  <a:gd name="T45" fmla="*/ 191 h 332"/>
                  <a:gd name="T46" fmla="*/ 778 w 917"/>
                  <a:gd name="T47" fmla="*/ 148 h 332"/>
                  <a:gd name="T48" fmla="*/ 751 w 917"/>
                  <a:gd name="T49" fmla="*/ 153 h 332"/>
                  <a:gd name="T50" fmla="*/ 746 w 917"/>
                  <a:gd name="T51" fmla="*/ 155 h 332"/>
                  <a:gd name="T52" fmla="*/ 738 w 917"/>
                  <a:gd name="T53" fmla="*/ 126 h 332"/>
                  <a:gd name="T54" fmla="*/ 663 w 917"/>
                  <a:gd name="T55" fmla="*/ 79 h 332"/>
                  <a:gd name="T56" fmla="*/ 598 w 917"/>
                  <a:gd name="T57" fmla="*/ 110 h 332"/>
                  <a:gd name="T58" fmla="*/ 596 w 917"/>
                  <a:gd name="T59" fmla="*/ 111 h 332"/>
                  <a:gd name="T60" fmla="*/ 593 w 917"/>
                  <a:gd name="T61" fmla="*/ 102 h 332"/>
                  <a:gd name="T62" fmla="*/ 517 w 917"/>
                  <a:gd name="T63" fmla="*/ 55 h 332"/>
                  <a:gd name="T64" fmla="*/ 480 w 917"/>
                  <a:gd name="T65" fmla="*/ 63 h 332"/>
                  <a:gd name="T66" fmla="*/ 479 w 917"/>
                  <a:gd name="T67" fmla="*/ 64 h 332"/>
                  <a:gd name="T68" fmla="*/ 474 w 917"/>
                  <a:gd name="T69" fmla="*/ 54 h 332"/>
                  <a:gd name="T70" fmla="*/ 387 w 917"/>
                  <a:gd name="T71" fmla="*/ 0 h 332"/>
                  <a:gd name="T72" fmla="*/ 292 w 917"/>
                  <a:gd name="T73" fmla="*/ 76 h 332"/>
                  <a:gd name="T74" fmla="*/ 271 w 917"/>
                  <a:gd name="T75" fmla="*/ 73 h 332"/>
                  <a:gd name="T76" fmla="*/ 188 w 917"/>
                  <a:gd name="T77" fmla="*/ 146 h 332"/>
                  <a:gd name="T78" fmla="*/ 160 w 917"/>
                  <a:gd name="T79" fmla="*/ 140 h 332"/>
                  <a:gd name="T80" fmla="*/ 95 w 917"/>
                  <a:gd name="T81" fmla="*/ 205 h 332"/>
                  <a:gd name="T82" fmla="*/ 95 w 917"/>
                  <a:gd name="T83" fmla="*/ 212 h 332"/>
                  <a:gd name="T84" fmla="*/ 64 w 917"/>
                  <a:gd name="T85" fmla="*/ 204 h 332"/>
                  <a:gd name="T86" fmla="*/ 0 w 917"/>
                  <a:gd name="T87" fmla="*/ 268 h 332"/>
                  <a:gd name="T88" fmla="*/ 14 w 917"/>
                  <a:gd name="T89" fmla="*/ 307 h 332"/>
                  <a:gd name="T90" fmla="*/ 64 w 917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7" h="332">
                    <a:moveTo>
                      <a:pt x="64" y="332"/>
                    </a:moveTo>
                    <a:cubicBezTo>
                      <a:pt x="88" y="332"/>
                      <a:pt x="109" y="318"/>
                      <a:pt x="120" y="299"/>
                    </a:cubicBezTo>
                    <a:cubicBezTo>
                      <a:pt x="135" y="313"/>
                      <a:pt x="156" y="322"/>
                      <a:pt x="179" y="322"/>
                    </a:cubicBezTo>
                    <a:cubicBezTo>
                      <a:pt x="198" y="322"/>
                      <a:pt x="216" y="316"/>
                      <a:pt x="230" y="305"/>
                    </a:cubicBezTo>
                    <a:cubicBezTo>
                      <a:pt x="244" y="314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4"/>
                    </a:cubicBezTo>
                    <a:cubicBezTo>
                      <a:pt x="353" y="310"/>
                      <a:pt x="375" y="320"/>
                      <a:pt x="399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6" y="316"/>
                      <a:pt x="486" y="325"/>
                      <a:pt x="509" y="325"/>
                    </a:cubicBezTo>
                    <a:cubicBezTo>
                      <a:pt x="530" y="325"/>
                      <a:pt x="549" y="317"/>
                      <a:pt x="564" y="304"/>
                    </a:cubicBezTo>
                    <a:cubicBezTo>
                      <a:pt x="578" y="314"/>
                      <a:pt x="594" y="320"/>
                      <a:pt x="613" y="320"/>
                    </a:cubicBezTo>
                    <a:cubicBezTo>
                      <a:pt x="634" y="320"/>
                      <a:pt x="654" y="311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45" y="329"/>
                      <a:pt x="761" y="323"/>
                      <a:pt x="773" y="313"/>
                    </a:cubicBezTo>
                    <a:cubicBezTo>
                      <a:pt x="783" y="324"/>
                      <a:pt x="797" y="331"/>
                      <a:pt x="812" y="331"/>
                    </a:cubicBezTo>
                    <a:cubicBezTo>
                      <a:pt x="829" y="331"/>
                      <a:pt x="843" y="323"/>
                      <a:pt x="852" y="311"/>
                    </a:cubicBezTo>
                    <a:cubicBezTo>
                      <a:pt x="856" y="312"/>
                      <a:pt x="861" y="312"/>
                      <a:pt x="865" y="312"/>
                    </a:cubicBezTo>
                    <a:cubicBezTo>
                      <a:pt x="893" y="312"/>
                      <a:pt x="917" y="289"/>
                      <a:pt x="917" y="261"/>
                    </a:cubicBezTo>
                    <a:cubicBezTo>
                      <a:pt x="917" y="254"/>
                      <a:pt x="915" y="247"/>
                      <a:pt x="913" y="241"/>
                    </a:cubicBezTo>
                    <a:cubicBezTo>
                      <a:pt x="905" y="222"/>
                      <a:pt x="886" y="209"/>
                      <a:pt x="865" y="209"/>
                    </a:cubicBezTo>
                    <a:cubicBezTo>
                      <a:pt x="861" y="209"/>
                      <a:pt x="858" y="209"/>
                      <a:pt x="855" y="210"/>
                    </a:cubicBezTo>
                    <a:cubicBezTo>
                      <a:pt x="853" y="210"/>
                      <a:pt x="852" y="210"/>
                      <a:pt x="850" y="211"/>
                    </a:cubicBezTo>
                    <a:cubicBezTo>
                      <a:pt x="849" y="204"/>
                      <a:pt x="847" y="197"/>
                      <a:pt x="844" y="191"/>
                    </a:cubicBezTo>
                    <a:cubicBezTo>
                      <a:pt x="833" y="165"/>
                      <a:pt x="808" y="148"/>
                      <a:pt x="778" y="148"/>
                    </a:cubicBezTo>
                    <a:cubicBezTo>
                      <a:pt x="769" y="148"/>
                      <a:pt x="760" y="150"/>
                      <a:pt x="751" y="153"/>
                    </a:cubicBezTo>
                    <a:cubicBezTo>
                      <a:pt x="750" y="154"/>
                      <a:pt x="748" y="155"/>
                      <a:pt x="746" y="155"/>
                    </a:cubicBezTo>
                    <a:cubicBezTo>
                      <a:pt x="745" y="145"/>
                      <a:pt x="743" y="135"/>
                      <a:pt x="738" y="126"/>
                    </a:cubicBezTo>
                    <a:cubicBezTo>
                      <a:pt x="725" y="98"/>
                      <a:pt x="696" y="79"/>
                      <a:pt x="663" y="79"/>
                    </a:cubicBezTo>
                    <a:cubicBezTo>
                      <a:pt x="637" y="79"/>
                      <a:pt x="613" y="91"/>
                      <a:pt x="598" y="110"/>
                    </a:cubicBezTo>
                    <a:cubicBezTo>
                      <a:pt x="597" y="110"/>
                      <a:pt x="597" y="111"/>
                      <a:pt x="596" y="111"/>
                    </a:cubicBezTo>
                    <a:cubicBezTo>
                      <a:pt x="595" y="108"/>
                      <a:pt x="594" y="105"/>
                      <a:pt x="593" y="102"/>
                    </a:cubicBezTo>
                    <a:cubicBezTo>
                      <a:pt x="579" y="74"/>
                      <a:pt x="551" y="55"/>
                      <a:pt x="517" y="55"/>
                    </a:cubicBezTo>
                    <a:cubicBezTo>
                      <a:pt x="504" y="55"/>
                      <a:pt x="492" y="58"/>
                      <a:pt x="480" y="63"/>
                    </a:cubicBezTo>
                    <a:cubicBezTo>
                      <a:pt x="480" y="64"/>
                      <a:pt x="479" y="64"/>
                      <a:pt x="479" y="64"/>
                    </a:cubicBezTo>
                    <a:cubicBezTo>
                      <a:pt x="478" y="61"/>
                      <a:pt x="476" y="57"/>
                      <a:pt x="474" y="54"/>
                    </a:cubicBezTo>
                    <a:cubicBezTo>
                      <a:pt x="459" y="22"/>
                      <a:pt x="425" y="0"/>
                      <a:pt x="387" y="0"/>
                    </a:cubicBezTo>
                    <a:cubicBezTo>
                      <a:pt x="341" y="0"/>
                      <a:pt x="302" y="32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9" y="73"/>
                      <a:pt x="193" y="105"/>
                      <a:pt x="188" y="146"/>
                    </a:cubicBezTo>
                    <a:cubicBezTo>
                      <a:pt x="180" y="142"/>
                      <a:pt x="170" y="140"/>
                      <a:pt x="160" y="140"/>
                    </a:cubicBezTo>
                    <a:cubicBezTo>
                      <a:pt x="124" y="140"/>
                      <a:pt x="95" y="169"/>
                      <a:pt x="95" y="205"/>
                    </a:cubicBezTo>
                    <a:cubicBezTo>
                      <a:pt x="95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6"/>
                      <a:pt x="14" y="307"/>
                    </a:cubicBezTo>
                    <a:cubicBezTo>
                      <a:pt x="25" y="322"/>
                      <a:pt x="44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48" name="Freeform 168"/>
              <p:cNvSpPr>
                <a:spLocks/>
              </p:cNvSpPr>
              <p:nvPr/>
            </p:nvSpPr>
            <p:spPr bwMode="auto">
              <a:xfrm>
                <a:off x="13999286" y="1038240"/>
                <a:ext cx="2940813" cy="902089"/>
              </a:xfrm>
              <a:custGeom>
                <a:avLst/>
                <a:gdLst>
                  <a:gd name="T0" fmla="*/ 337 w 965"/>
                  <a:gd name="T1" fmla="*/ 296 h 296"/>
                  <a:gd name="T2" fmla="*/ 338 w 965"/>
                  <a:gd name="T3" fmla="*/ 295 h 296"/>
                  <a:gd name="T4" fmla="*/ 340 w 965"/>
                  <a:gd name="T5" fmla="*/ 296 h 296"/>
                  <a:gd name="T6" fmla="*/ 959 w 965"/>
                  <a:gd name="T7" fmla="*/ 296 h 296"/>
                  <a:gd name="T8" fmla="*/ 965 w 965"/>
                  <a:gd name="T9" fmla="*/ 273 h 296"/>
                  <a:gd name="T10" fmla="*/ 913 w 965"/>
                  <a:gd name="T11" fmla="*/ 221 h 296"/>
                  <a:gd name="T12" fmla="*/ 903 w 965"/>
                  <a:gd name="T13" fmla="*/ 222 h 296"/>
                  <a:gd name="T14" fmla="*/ 830 w 965"/>
                  <a:gd name="T15" fmla="*/ 153 h 296"/>
                  <a:gd name="T16" fmla="*/ 765 w 965"/>
                  <a:gd name="T17" fmla="*/ 193 h 296"/>
                  <a:gd name="T18" fmla="*/ 728 w 965"/>
                  <a:gd name="T19" fmla="*/ 183 h 296"/>
                  <a:gd name="T20" fmla="*/ 686 w 965"/>
                  <a:gd name="T21" fmla="*/ 197 h 296"/>
                  <a:gd name="T22" fmla="*/ 612 w 965"/>
                  <a:gd name="T23" fmla="*/ 153 h 296"/>
                  <a:gd name="T24" fmla="*/ 573 w 965"/>
                  <a:gd name="T25" fmla="*/ 163 h 296"/>
                  <a:gd name="T26" fmla="*/ 489 w 965"/>
                  <a:gd name="T27" fmla="*/ 80 h 296"/>
                  <a:gd name="T28" fmla="*/ 483 w 965"/>
                  <a:gd name="T29" fmla="*/ 80 h 296"/>
                  <a:gd name="T30" fmla="*/ 387 w 965"/>
                  <a:gd name="T31" fmla="*/ 0 h 296"/>
                  <a:gd name="T32" fmla="*/ 292 w 965"/>
                  <a:gd name="T33" fmla="*/ 76 h 296"/>
                  <a:gd name="T34" fmla="*/ 271 w 965"/>
                  <a:gd name="T35" fmla="*/ 73 h 296"/>
                  <a:gd name="T36" fmla="*/ 188 w 965"/>
                  <a:gd name="T37" fmla="*/ 147 h 296"/>
                  <a:gd name="T38" fmla="*/ 160 w 965"/>
                  <a:gd name="T39" fmla="*/ 140 h 296"/>
                  <a:gd name="T40" fmla="*/ 94 w 965"/>
                  <a:gd name="T41" fmla="*/ 206 h 296"/>
                  <a:gd name="T42" fmla="*/ 95 w 965"/>
                  <a:gd name="T43" fmla="*/ 212 h 296"/>
                  <a:gd name="T44" fmla="*/ 64 w 965"/>
                  <a:gd name="T45" fmla="*/ 204 h 296"/>
                  <a:gd name="T46" fmla="*/ 0 w 965"/>
                  <a:gd name="T47" fmla="*/ 268 h 296"/>
                  <a:gd name="T48" fmla="*/ 6 w 965"/>
                  <a:gd name="T49" fmla="*/ 296 h 296"/>
                  <a:gd name="T50" fmla="*/ 337 w 965"/>
                  <a:gd name="T51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5" h="296">
                    <a:moveTo>
                      <a:pt x="337" y="296"/>
                    </a:moveTo>
                    <a:cubicBezTo>
                      <a:pt x="337" y="296"/>
                      <a:pt x="338" y="295"/>
                      <a:pt x="338" y="295"/>
                    </a:cubicBezTo>
                    <a:cubicBezTo>
                      <a:pt x="339" y="295"/>
                      <a:pt x="339" y="296"/>
                      <a:pt x="340" y="296"/>
                    </a:cubicBezTo>
                    <a:cubicBezTo>
                      <a:pt x="959" y="296"/>
                      <a:pt x="959" y="296"/>
                      <a:pt x="959" y="296"/>
                    </a:cubicBezTo>
                    <a:cubicBezTo>
                      <a:pt x="963" y="289"/>
                      <a:pt x="965" y="281"/>
                      <a:pt x="965" y="273"/>
                    </a:cubicBezTo>
                    <a:cubicBezTo>
                      <a:pt x="965" y="245"/>
                      <a:pt x="942" y="221"/>
                      <a:pt x="913" y="221"/>
                    </a:cubicBezTo>
                    <a:cubicBezTo>
                      <a:pt x="910" y="221"/>
                      <a:pt x="906" y="222"/>
                      <a:pt x="903" y="222"/>
                    </a:cubicBezTo>
                    <a:cubicBezTo>
                      <a:pt x="901" y="184"/>
                      <a:pt x="869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7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598" y="153"/>
                      <a:pt x="585" y="156"/>
                      <a:pt x="573" y="163"/>
                    </a:cubicBezTo>
                    <a:cubicBezTo>
                      <a:pt x="572" y="117"/>
                      <a:pt x="535" y="80"/>
                      <a:pt x="489" y="80"/>
                    </a:cubicBezTo>
                    <a:cubicBezTo>
                      <a:pt x="487" y="80"/>
                      <a:pt x="485" y="80"/>
                      <a:pt x="483" y="80"/>
                    </a:cubicBezTo>
                    <a:cubicBezTo>
                      <a:pt x="474" y="35"/>
                      <a:pt x="43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6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78"/>
                      <a:pt x="2" y="288"/>
                      <a:pt x="6" y="296"/>
                    </a:cubicBezTo>
                    <a:lnTo>
                      <a:pt x="337" y="29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49" name="Freeform 161"/>
              <p:cNvSpPr>
                <a:spLocks/>
              </p:cNvSpPr>
              <p:nvPr/>
            </p:nvSpPr>
            <p:spPr bwMode="auto">
              <a:xfrm>
                <a:off x="17474307" y="1752662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50" name="Freeform 158"/>
              <p:cNvSpPr>
                <a:spLocks/>
              </p:cNvSpPr>
              <p:nvPr/>
            </p:nvSpPr>
            <p:spPr bwMode="auto">
              <a:xfrm>
                <a:off x="19727409" y="1116615"/>
                <a:ext cx="488305" cy="170747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51" name="Freeform 161"/>
              <p:cNvSpPr>
                <a:spLocks/>
              </p:cNvSpPr>
              <p:nvPr/>
            </p:nvSpPr>
            <p:spPr bwMode="auto">
              <a:xfrm>
                <a:off x="15556856" y="954166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52" name="Freeform 160"/>
              <p:cNvSpPr>
                <a:spLocks noEditPoints="1"/>
              </p:cNvSpPr>
              <p:nvPr/>
            </p:nvSpPr>
            <p:spPr bwMode="auto">
              <a:xfrm>
                <a:off x="21801062" y="701700"/>
                <a:ext cx="557921" cy="327385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53" name="Freeform 156"/>
              <p:cNvSpPr>
                <a:spLocks/>
              </p:cNvSpPr>
              <p:nvPr/>
            </p:nvSpPr>
            <p:spPr bwMode="auto">
              <a:xfrm>
                <a:off x="22199847" y="462744"/>
                <a:ext cx="682345" cy="356782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54" name="Freeform 157"/>
              <p:cNvSpPr>
                <a:spLocks/>
              </p:cNvSpPr>
              <p:nvPr/>
            </p:nvSpPr>
            <p:spPr bwMode="auto">
              <a:xfrm>
                <a:off x="15972587" y="1199703"/>
                <a:ext cx="852123" cy="393043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55" name="Freeform 160"/>
              <p:cNvSpPr>
                <a:spLocks noEditPoints="1"/>
              </p:cNvSpPr>
              <p:nvPr/>
            </p:nvSpPr>
            <p:spPr bwMode="auto">
              <a:xfrm>
                <a:off x="16932857" y="910889"/>
                <a:ext cx="1654194" cy="970672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56" name="Freeform 154"/>
              <p:cNvSpPr>
                <a:spLocks/>
              </p:cNvSpPr>
              <p:nvPr/>
            </p:nvSpPr>
            <p:spPr bwMode="auto">
              <a:xfrm>
                <a:off x="10428397" y="776007"/>
                <a:ext cx="1409837" cy="649504"/>
              </a:xfrm>
              <a:custGeom>
                <a:avLst/>
                <a:gdLst>
                  <a:gd name="T0" fmla="*/ 51 w 463"/>
                  <a:gd name="T1" fmla="*/ 201 h 213"/>
                  <a:gd name="T2" fmla="*/ 82 w 463"/>
                  <a:gd name="T3" fmla="*/ 190 h 213"/>
                  <a:gd name="T4" fmla="*/ 128 w 463"/>
                  <a:gd name="T5" fmla="*/ 213 h 213"/>
                  <a:gd name="T6" fmla="*/ 170 w 463"/>
                  <a:gd name="T7" fmla="*/ 195 h 213"/>
                  <a:gd name="T8" fmla="*/ 215 w 463"/>
                  <a:gd name="T9" fmla="*/ 213 h 213"/>
                  <a:gd name="T10" fmla="*/ 267 w 463"/>
                  <a:gd name="T11" fmla="*/ 187 h 213"/>
                  <a:gd name="T12" fmla="*/ 322 w 463"/>
                  <a:gd name="T13" fmla="*/ 207 h 213"/>
                  <a:gd name="T14" fmla="*/ 377 w 463"/>
                  <a:gd name="T15" fmla="*/ 186 h 213"/>
                  <a:gd name="T16" fmla="*/ 413 w 463"/>
                  <a:gd name="T17" fmla="*/ 201 h 213"/>
                  <a:gd name="T18" fmla="*/ 463 w 463"/>
                  <a:gd name="T19" fmla="*/ 150 h 213"/>
                  <a:gd name="T20" fmla="*/ 460 w 463"/>
                  <a:gd name="T21" fmla="*/ 132 h 213"/>
                  <a:gd name="T22" fmla="*/ 413 w 463"/>
                  <a:gd name="T23" fmla="*/ 100 h 213"/>
                  <a:gd name="T24" fmla="*/ 405 w 463"/>
                  <a:gd name="T25" fmla="*/ 101 h 213"/>
                  <a:gd name="T26" fmla="*/ 403 w 463"/>
                  <a:gd name="T27" fmla="*/ 101 h 213"/>
                  <a:gd name="T28" fmla="*/ 397 w 463"/>
                  <a:gd name="T29" fmla="*/ 87 h 213"/>
                  <a:gd name="T30" fmla="*/ 322 w 463"/>
                  <a:gd name="T31" fmla="*/ 39 h 213"/>
                  <a:gd name="T32" fmla="*/ 276 w 463"/>
                  <a:gd name="T33" fmla="*/ 53 h 213"/>
                  <a:gd name="T34" fmla="*/ 273 w 463"/>
                  <a:gd name="T35" fmla="*/ 55 h 213"/>
                  <a:gd name="T36" fmla="*/ 268 w 463"/>
                  <a:gd name="T37" fmla="*/ 41 h 213"/>
                  <a:gd name="T38" fmla="*/ 204 w 463"/>
                  <a:gd name="T39" fmla="*/ 0 h 213"/>
                  <a:gd name="T40" fmla="*/ 137 w 463"/>
                  <a:gd name="T41" fmla="*/ 50 h 213"/>
                  <a:gd name="T42" fmla="*/ 125 w 463"/>
                  <a:gd name="T43" fmla="*/ 48 h 213"/>
                  <a:gd name="T44" fmla="*/ 73 w 463"/>
                  <a:gd name="T45" fmla="*/ 100 h 213"/>
                  <a:gd name="T46" fmla="*/ 74 w 463"/>
                  <a:gd name="T47" fmla="*/ 106 h 213"/>
                  <a:gd name="T48" fmla="*/ 51 w 463"/>
                  <a:gd name="T49" fmla="*/ 100 h 213"/>
                  <a:gd name="T50" fmla="*/ 0 w 463"/>
                  <a:gd name="T51" fmla="*/ 150 h 213"/>
                  <a:gd name="T52" fmla="*/ 12 w 463"/>
                  <a:gd name="T53" fmla="*/ 183 h 213"/>
                  <a:gd name="T54" fmla="*/ 51 w 463"/>
                  <a:gd name="T55" fmla="*/ 20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63" h="213">
                    <a:moveTo>
                      <a:pt x="51" y="201"/>
                    </a:moveTo>
                    <a:cubicBezTo>
                      <a:pt x="62" y="201"/>
                      <a:pt x="73" y="197"/>
                      <a:pt x="82" y="190"/>
                    </a:cubicBezTo>
                    <a:cubicBezTo>
                      <a:pt x="93" y="204"/>
                      <a:pt x="109" y="213"/>
                      <a:pt x="128" y="213"/>
                    </a:cubicBezTo>
                    <a:cubicBezTo>
                      <a:pt x="145" y="213"/>
                      <a:pt x="160" y="206"/>
                      <a:pt x="170" y="195"/>
                    </a:cubicBezTo>
                    <a:cubicBezTo>
                      <a:pt x="182" y="206"/>
                      <a:pt x="198" y="213"/>
                      <a:pt x="215" y="213"/>
                    </a:cubicBezTo>
                    <a:cubicBezTo>
                      <a:pt x="236" y="213"/>
                      <a:pt x="255" y="203"/>
                      <a:pt x="267" y="187"/>
                    </a:cubicBezTo>
                    <a:cubicBezTo>
                      <a:pt x="282" y="199"/>
                      <a:pt x="301" y="207"/>
                      <a:pt x="322" y="207"/>
                    </a:cubicBezTo>
                    <a:cubicBezTo>
                      <a:pt x="343" y="207"/>
                      <a:pt x="362" y="199"/>
                      <a:pt x="377" y="186"/>
                    </a:cubicBezTo>
                    <a:cubicBezTo>
                      <a:pt x="386" y="195"/>
                      <a:pt x="399" y="201"/>
                      <a:pt x="413" y="201"/>
                    </a:cubicBezTo>
                    <a:cubicBezTo>
                      <a:pt x="441" y="201"/>
                      <a:pt x="463" y="178"/>
                      <a:pt x="463" y="150"/>
                    </a:cubicBezTo>
                    <a:cubicBezTo>
                      <a:pt x="463" y="144"/>
                      <a:pt x="462" y="137"/>
                      <a:pt x="460" y="132"/>
                    </a:cubicBezTo>
                    <a:cubicBezTo>
                      <a:pt x="452" y="113"/>
                      <a:pt x="434" y="100"/>
                      <a:pt x="413" y="100"/>
                    </a:cubicBezTo>
                    <a:cubicBezTo>
                      <a:pt x="411" y="100"/>
                      <a:pt x="408" y="100"/>
                      <a:pt x="405" y="101"/>
                    </a:cubicBezTo>
                    <a:cubicBezTo>
                      <a:pt x="405" y="101"/>
                      <a:pt x="404" y="101"/>
                      <a:pt x="403" y="101"/>
                    </a:cubicBezTo>
                    <a:cubicBezTo>
                      <a:pt x="401" y="96"/>
                      <a:pt x="399" y="92"/>
                      <a:pt x="397" y="87"/>
                    </a:cubicBezTo>
                    <a:cubicBezTo>
                      <a:pt x="384" y="59"/>
                      <a:pt x="355" y="39"/>
                      <a:pt x="322" y="39"/>
                    </a:cubicBezTo>
                    <a:cubicBezTo>
                      <a:pt x="305" y="39"/>
                      <a:pt x="289" y="44"/>
                      <a:pt x="276" y="53"/>
                    </a:cubicBezTo>
                    <a:cubicBezTo>
                      <a:pt x="275" y="54"/>
                      <a:pt x="274" y="54"/>
                      <a:pt x="273" y="55"/>
                    </a:cubicBezTo>
                    <a:cubicBezTo>
                      <a:pt x="272" y="50"/>
                      <a:pt x="270" y="45"/>
                      <a:pt x="268" y="41"/>
                    </a:cubicBezTo>
                    <a:cubicBezTo>
                      <a:pt x="257" y="17"/>
                      <a:pt x="233" y="0"/>
                      <a:pt x="204" y="0"/>
                    </a:cubicBezTo>
                    <a:cubicBezTo>
                      <a:pt x="173" y="0"/>
                      <a:pt x="146" y="21"/>
                      <a:pt x="137" y="50"/>
                    </a:cubicBezTo>
                    <a:cubicBezTo>
                      <a:pt x="133" y="49"/>
                      <a:pt x="129" y="48"/>
                      <a:pt x="125" y="48"/>
                    </a:cubicBezTo>
                    <a:cubicBezTo>
                      <a:pt x="97" y="48"/>
                      <a:pt x="73" y="72"/>
                      <a:pt x="73" y="100"/>
                    </a:cubicBezTo>
                    <a:cubicBezTo>
                      <a:pt x="73" y="102"/>
                      <a:pt x="74" y="104"/>
                      <a:pt x="74" y="106"/>
                    </a:cubicBezTo>
                    <a:cubicBezTo>
                      <a:pt x="67" y="102"/>
                      <a:pt x="59" y="100"/>
                      <a:pt x="51" y="100"/>
                    </a:cubicBezTo>
                    <a:cubicBezTo>
                      <a:pt x="23" y="100"/>
                      <a:pt x="0" y="123"/>
                      <a:pt x="0" y="150"/>
                    </a:cubicBezTo>
                    <a:cubicBezTo>
                      <a:pt x="0" y="163"/>
                      <a:pt x="5" y="174"/>
                      <a:pt x="12" y="183"/>
                    </a:cubicBezTo>
                    <a:cubicBezTo>
                      <a:pt x="21" y="194"/>
                      <a:pt x="35" y="201"/>
                      <a:pt x="51" y="20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57" name="Freeform 156"/>
              <p:cNvSpPr>
                <a:spLocks/>
              </p:cNvSpPr>
              <p:nvPr/>
            </p:nvSpPr>
            <p:spPr bwMode="auto">
              <a:xfrm>
                <a:off x="12557581" y="531962"/>
                <a:ext cx="1183026" cy="618575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58" name="Freeform 157"/>
              <p:cNvSpPr>
                <a:spLocks/>
              </p:cNvSpPr>
              <p:nvPr/>
            </p:nvSpPr>
            <p:spPr bwMode="auto">
              <a:xfrm>
                <a:off x="7614657" y="1034914"/>
                <a:ext cx="1380197" cy="636617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59" name="Freeform 158"/>
              <p:cNvSpPr>
                <a:spLocks/>
              </p:cNvSpPr>
              <p:nvPr/>
            </p:nvSpPr>
            <p:spPr bwMode="auto">
              <a:xfrm>
                <a:off x="9131028" y="275665"/>
                <a:ext cx="1481376" cy="517998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60" name="Freeform 159"/>
              <p:cNvSpPr>
                <a:spLocks/>
              </p:cNvSpPr>
              <p:nvPr/>
            </p:nvSpPr>
            <p:spPr bwMode="auto">
              <a:xfrm>
                <a:off x="4296897" y="173704"/>
                <a:ext cx="2003928" cy="716517"/>
              </a:xfrm>
              <a:custGeom>
                <a:avLst/>
                <a:gdLst>
                  <a:gd name="T0" fmla="*/ 51 w 658"/>
                  <a:gd name="T1" fmla="*/ 223 h 235"/>
                  <a:gd name="T2" fmla="*/ 80 w 658"/>
                  <a:gd name="T3" fmla="*/ 214 h 235"/>
                  <a:gd name="T4" fmla="*/ 120 w 658"/>
                  <a:gd name="T5" fmla="*/ 235 h 235"/>
                  <a:gd name="T6" fmla="*/ 159 w 658"/>
                  <a:gd name="T7" fmla="*/ 216 h 235"/>
                  <a:gd name="T8" fmla="*/ 204 w 658"/>
                  <a:gd name="T9" fmla="*/ 232 h 235"/>
                  <a:gd name="T10" fmla="*/ 257 w 658"/>
                  <a:gd name="T11" fmla="*/ 209 h 235"/>
                  <a:gd name="T12" fmla="*/ 310 w 658"/>
                  <a:gd name="T13" fmla="*/ 232 h 235"/>
                  <a:gd name="T14" fmla="*/ 366 w 658"/>
                  <a:gd name="T15" fmla="*/ 206 h 235"/>
                  <a:gd name="T16" fmla="*/ 422 w 658"/>
                  <a:gd name="T17" fmla="*/ 232 h 235"/>
                  <a:gd name="T18" fmla="*/ 481 w 658"/>
                  <a:gd name="T19" fmla="*/ 201 h 235"/>
                  <a:gd name="T20" fmla="*/ 489 w 658"/>
                  <a:gd name="T21" fmla="*/ 215 h 235"/>
                  <a:gd name="T22" fmla="*/ 490 w 658"/>
                  <a:gd name="T23" fmla="*/ 217 h 235"/>
                  <a:gd name="T24" fmla="*/ 528 w 658"/>
                  <a:gd name="T25" fmla="*/ 235 h 235"/>
                  <a:gd name="T26" fmla="*/ 572 w 658"/>
                  <a:gd name="T27" fmla="*/ 210 h 235"/>
                  <a:gd name="T28" fmla="*/ 606 w 658"/>
                  <a:gd name="T29" fmla="*/ 223 h 235"/>
                  <a:gd name="T30" fmla="*/ 658 w 658"/>
                  <a:gd name="T31" fmla="*/ 171 h 235"/>
                  <a:gd name="T32" fmla="*/ 654 w 658"/>
                  <a:gd name="T33" fmla="*/ 151 h 235"/>
                  <a:gd name="T34" fmla="*/ 606 w 658"/>
                  <a:gd name="T35" fmla="*/ 119 h 235"/>
                  <a:gd name="T36" fmla="*/ 594 w 658"/>
                  <a:gd name="T37" fmla="*/ 121 h 235"/>
                  <a:gd name="T38" fmla="*/ 534 w 658"/>
                  <a:gd name="T39" fmla="*/ 83 h 235"/>
                  <a:gd name="T40" fmla="*/ 497 w 658"/>
                  <a:gd name="T41" fmla="*/ 95 h 235"/>
                  <a:gd name="T42" fmla="*/ 496 w 658"/>
                  <a:gd name="T43" fmla="*/ 95 h 235"/>
                  <a:gd name="T44" fmla="*/ 494 w 658"/>
                  <a:gd name="T45" fmla="*/ 91 h 235"/>
                  <a:gd name="T46" fmla="*/ 419 w 658"/>
                  <a:gd name="T47" fmla="*/ 43 h 235"/>
                  <a:gd name="T48" fmla="*/ 381 w 658"/>
                  <a:gd name="T49" fmla="*/ 52 h 235"/>
                  <a:gd name="T50" fmla="*/ 378 w 658"/>
                  <a:gd name="T51" fmla="*/ 53 h 235"/>
                  <a:gd name="T52" fmla="*/ 374 w 658"/>
                  <a:gd name="T53" fmla="*/ 41 h 235"/>
                  <a:gd name="T54" fmla="*/ 310 w 658"/>
                  <a:gd name="T55" fmla="*/ 0 h 235"/>
                  <a:gd name="T56" fmla="*/ 244 w 658"/>
                  <a:gd name="T57" fmla="*/ 48 h 235"/>
                  <a:gd name="T58" fmla="*/ 216 w 658"/>
                  <a:gd name="T59" fmla="*/ 43 h 235"/>
                  <a:gd name="T60" fmla="*/ 142 w 658"/>
                  <a:gd name="T61" fmla="*/ 88 h 235"/>
                  <a:gd name="T62" fmla="*/ 117 w 658"/>
                  <a:gd name="T63" fmla="*/ 83 h 235"/>
                  <a:gd name="T64" fmla="*/ 58 w 658"/>
                  <a:gd name="T65" fmla="*/ 120 h 235"/>
                  <a:gd name="T66" fmla="*/ 51 w 658"/>
                  <a:gd name="T67" fmla="*/ 119 h 235"/>
                  <a:gd name="T68" fmla="*/ 0 w 658"/>
                  <a:gd name="T69" fmla="*/ 171 h 235"/>
                  <a:gd name="T70" fmla="*/ 12 w 658"/>
                  <a:gd name="T71" fmla="*/ 204 h 235"/>
                  <a:gd name="T72" fmla="*/ 51 w 658"/>
                  <a:gd name="T73" fmla="*/ 22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8" h="235">
                    <a:moveTo>
                      <a:pt x="51" y="223"/>
                    </a:moveTo>
                    <a:cubicBezTo>
                      <a:pt x="62" y="223"/>
                      <a:pt x="71" y="220"/>
                      <a:pt x="80" y="214"/>
                    </a:cubicBezTo>
                    <a:cubicBezTo>
                      <a:pt x="89" y="227"/>
                      <a:pt x="103" y="235"/>
                      <a:pt x="120" y="235"/>
                    </a:cubicBezTo>
                    <a:cubicBezTo>
                      <a:pt x="136" y="235"/>
                      <a:pt x="150" y="228"/>
                      <a:pt x="159" y="216"/>
                    </a:cubicBezTo>
                    <a:cubicBezTo>
                      <a:pt x="171" y="226"/>
                      <a:pt x="187" y="232"/>
                      <a:pt x="204" y="232"/>
                    </a:cubicBezTo>
                    <a:cubicBezTo>
                      <a:pt x="225" y="232"/>
                      <a:pt x="244" y="223"/>
                      <a:pt x="257" y="209"/>
                    </a:cubicBezTo>
                    <a:cubicBezTo>
                      <a:pt x="270" y="223"/>
                      <a:pt x="289" y="232"/>
                      <a:pt x="310" y="232"/>
                    </a:cubicBezTo>
                    <a:cubicBezTo>
                      <a:pt x="333" y="232"/>
                      <a:pt x="353" y="222"/>
                      <a:pt x="366" y="206"/>
                    </a:cubicBezTo>
                    <a:cubicBezTo>
                      <a:pt x="379" y="222"/>
                      <a:pt x="399" y="232"/>
                      <a:pt x="422" y="232"/>
                    </a:cubicBezTo>
                    <a:cubicBezTo>
                      <a:pt x="446" y="232"/>
                      <a:pt x="468" y="220"/>
                      <a:pt x="481" y="201"/>
                    </a:cubicBezTo>
                    <a:cubicBezTo>
                      <a:pt x="483" y="207"/>
                      <a:pt x="485" y="211"/>
                      <a:pt x="489" y="215"/>
                    </a:cubicBezTo>
                    <a:cubicBezTo>
                      <a:pt x="489" y="216"/>
                      <a:pt x="489" y="216"/>
                      <a:pt x="490" y="217"/>
                    </a:cubicBezTo>
                    <a:cubicBezTo>
                      <a:pt x="499" y="228"/>
                      <a:pt x="513" y="235"/>
                      <a:pt x="528" y="235"/>
                    </a:cubicBezTo>
                    <a:cubicBezTo>
                      <a:pt x="547" y="235"/>
                      <a:pt x="563" y="225"/>
                      <a:pt x="572" y="210"/>
                    </a:cubicBezTo>
                    <a:cubicBezTo>
                      <a:pt x="581" y="218"/>
                      <a:pt x="593" y="223"/>
                      <a:pt x="606" y="223"/>
                    </a:cubicBezTo>
                    <a:cubicBezTo>
                      <a:pt x="635" y="223"/>
                      <a:pt x="658" y="200"/>
                      <a:pt x="658" y="171"/>
                    </a:cubicBezTo>
                    <a:cubicBezTo>
                      <a:pt x="658" y="164"/>
                      <a:pt x="656" y="157"/>
                      <a:pt x="654" y="151"/>
                    </a:cubicBezTo>
                    <a:cubicBezTo>
                      <a:pt x="646" y="132"/>
                      <a:pt x="628" y="119"/>
                      <a:pt x="606" y="119"/>
                    </a:cubicBezTo>
                    <a:cubicBezTo>
                      <a:pt x="602" y="119"/>
                      <a:pt x="598" y="120"/>
                      <a:pt x="594" y="121"/>
                    </a:cubicBezTo>
                    <a:cubicBezTo>
                      <a:pt x="583" y="98"/>
                      <a:pt x="561" y="83"/>
                      <a:pt x="534" y="83"/>
                    </a:cubicBezTo>
                    <a:cubicBezTo>
                      <a:pt x="520" y="83"/>
                      <a:pt x="507" y="87"/>
                      <a:pt x="497" y="95"/>
                    </a:cubicBezTo>
                    <a:cubicBezTo>
                      <a:pt x="497" y="95"/>
                      <a:pt x="496" y="95"/>
                      <a:pt x="496" y="95"/>
                    </a:cubicBezTo>
                    <a:cubicBezTo>
                      <a:pt x="496" y="94"/>
                      <a:pt x="495" y="92"/>
                      <a:pt x="494" y="91"/>
                    </a:cubicBezTo>
                    <a:cubicBezTo>
                      <a:pt x="481" y="63"/>
                      <a:pt x="452" y="43"/>
                      <a:pt x="419" y="43"/>
                    </a:cubicBezTo>
                    <a:cubicBezTo>
                      <a:pt x="405" y="43"/>
                      <a:pt x="392" y="46"/>
                      <a:pt x="381" y="52"/>
                    </a:cubicBezTo>
                    <a:cubicBezTo>
                      <a:pt x="380" y="52"/>
                      <a:pt x="379" y="53"/>
                      <a:pt x="378" y="53"/>
                    </a:cubicBezTo>
                    <a:cubicBezTo>
                      <a:pt x="377" y="49"/>
                      <a:pt x="376" y="45"/>
                      <a:pt x="374" y="41"/>
                    </a:cubicBezTo>
                    <a:cubicBezTo>
                      <a:pt x="363" y="17"/>
                      <a:pt x="339" y="0"/>
                      <a:pt x="310" y="0"/>
                    </a:cubicBezTo>
                    <a:cubicBezTo>
                      <a:pt x="280" y="0"/>
                      <a:pt x="254" y="20"/>
                      <a:pt x="244" y="48"/>
                    </a:cubicBezTo>
                    <a:cubicBezTo>
                      <a:pt x="235" y="45"/>
                      <a:pt x="226" y="43"/>
                      <a:pt x="216" y="43"/>
                    </a:cubicBezTo>
                    <a:cubicBezTo>
                      <a:pt x="184" y="43"/>
                      <a:pt x="156" y="61"/>
                      <a:pt x="142" y="88"/>
                    </a:cubicBezTo>
                    <a:cubicBezTo>
                      <a:pt x="134" y="84"/>
                      <a:pt x="126" y="83"/>
                      <a:pt x="117" y="83"/>
                    </a:cubicBezTo>
                    <a:cubicBezTo>
                      <a:pt x="91" y="83"/>
                      <a:pt x="69" y="98"/>
                      <a:pt x="58" y="120"/>
                    </a:cubicBezTo>
                    <a:cubicBezTo>
                      <a:pt x="56" y="119"/>
                      <a:pt x="54" y="119"/>
                      <a:pt x="51" y="119"/>
                    </a:cubicBezTo>
                    <a:cubicBezTo>
                      <a:pt x="23" y="119"/>
                      <a:pt x="0" y="142"/>
                      <a:pt x="0" y="171"/>
                    </a:cubicBezTo>
                    <a:cubicBezTo>
                      <a:pt x="0" y="184"/>
                      <a:pt x="4" y="195"/>
                      <a:pt x="12" y="204"/>
                    </a:cubicBezTo>
                    <a:cubicBezTo>
                      <a:pt x="21" y="215"/>
                      <a:pt x="35" y="223"/>
                      <a:pt x="51" y="22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61" name="Freeform 160"/>
              <p:cNvSpPr>
                <a:spLocks noEditPoints="1"/>
              </p:cNvSpPr>
              <p:nvPr/>
            </p:nvSpPr>
            <p:spPr bwMode="auto">
              <a:xfrm>
                <a:off x="6066414" y="475729"/>
                <a:ext cx="1210089" cy="710073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62" name="Freeform 161"/>
              <p:cNvSpPr>
                <a:spLocks/>
              </p:cNvSpPr>
              <p:nvPr/>
            </p:nvSpPr>
            <p:spPr bwMode="auto">
              <a:xfrm>
                <a:off x="10984011" y="644722"/>
                <a:ext cx="2940813" cy="1011629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63" name="Freeform 163"/>
              <p:cNvSpPr>
                <a:spLocks/>
              </p:cNvSpPr>
              <p:nvPr/>
            </p:nvSpPr>
            <p:spPr bwMode="auto">
              <a:xfrm>
                <a:off x="6271449" y="405075"/>
                <a:ext cx="2795189" cy="1011629"/>
              </a:xfrm>
              <a:custGeom>
                <a:avLst/>
                <a:gdLst>
                  <a:gd name="T0" fmla="*/ 64 w 917"/>
                  <a:gd name="T1" fmla="*/ 332 h 332"/>
                  <a:gd name="T2" fmla="*/ 120 w 917"/>
                  <a:gd name="T3" fmla="*/ 299 h 332"/>
                  <a:gd name="T4" fmla="*/ 179 w 917"/>
                  <a:gd name="T5" fmla="*/ 322 h 332"/>
                  <a:gd name="T6" fmla="*/ 230 w 917"/>
                  <a:gd name="T7" fmla="*/ 305 h 332"/>
                  <a:gd name="T8" fmla="*/ 278 w 917"/>
                  <a:gd name="T9" fmla="*/ 320 h 332"/>
                  <a:gd name="T10" fmla="*/ 338 w 917"/>
                  <a:gd name="T11" fmla="*/ 294 h 332"/>
                  <a:gd name="T12" fmla="*/ 399 w 917"/>
                  <a:gd name="T13" fmla="*/ 320 h 332"/>
                  <a:gd name="T14" fmla="*/ 450 w 917"/>
                  <a:gd name="T15" fmla="*/ 302 h 332"/>
                  <a:gd name="T16" fmla="*/ 509 w 917"/>
                  <a:gd name="T17" fmla="*/ 325 h 332"/>
                  <a:gd name="T18" fmla="*/ 564 w 917"/>
                  <a:gd name="T19" fmla="*/ 304 h 332"/>
                  <a:gd name="T20" fmla="*/ 613 w 917"/>
                  <a:gd name="T21" fmla="*/ 320 h 332"/>
                  <a:gd name="T22" fmla="*/ 669 w 917"/>
                  <a:gd name="T23" fmla="*/ 298 h 332"/>
                  <a:gd name="T24" fmla="*/ 728 w 917"/>
                  <a:gd name="T25" fmla="*/ 329 h 332"/>
                  <a:gd name="T26" fmla="*/ 773 w 917"/>
                  <a:gd name="T27" fmla="*/ 313 h 332"/>
                  <a:gd name="T28" fmla="*/ 812 w 917"/>
                  <a:gd name="T29" fmla="*/ 331 h 332"/>
                  <a:gd name="T30" fmla="*/ 852 w 917"/>
                  <a:gd name="T31" fmla="*/ 311 h 332"/>
                  <a:gd name="T32" fmla="*/ 865 w 917"/>
                  <a:gd name="T33" fmla="*/ 312 h 332"/>
                  <a:gd name="T34" fmla="*/ 917 w 917"/>
                  <a:gd name="T35" fmla="*/ 261 h 332"/>
                  <a:gd name="T36" fmla="*/ 913 w 917"/>
                  <a:gd name="T37" fmla="*/ 241 h 332"/>
                  <a:gd name="T38" fmla="*/ 865 w 917"/>
                  <a:gd name="T39" fmla="*/ 209 h 332"/>
                  <a:gd name="T40" fmla="*/ 855 w 917"/>
                  <a:gd name="T41" fmla="*/ 210 h 332"/>
                  <a:gd name="T42" fmla="*/ 850 w 917"/>
                  <a:gd name="T43" fmla="*/ 211 h 332"/>
                  <a:gd name="T44" fmla="*/ 844 w 917"/>
                  <a:gd name="T45" fmla="*/ 191 h 332"/>
                  <a:gd name="T46" fmla="*/ 778 w 917"/>
                  <a:gd name="T47" fmla="*/ 148 h 332"/>
                  <a:gd name="T48" fmla="*/ 751 w 917"/>
                  <a:gd name="T49" fmla="*/ 153 h 332"/>
                  <a:gd name="T50" fmla="*/ 746 w 917"/>
                  <a:gd name="T51" fmla="*/ 155 h 332"/>
                  <a:gd name="T52" fmla="*/ 738 w 917"/>
                  <a:gd name="T53" fmla="*/ 126 h 332"/>
                  <a:gd name="T54" fmla="*/ 663 w 917"/>
                  <a:gd name="T55" fmla="*/ 79 h 332"/>
                  <a:gd name="T56" fmla="*/ 598 w 917"/>
                  <a:gd name="T57" fmla="*/ 110 h 332"/>
                  <a:gd name="T58" fmla="*/ 596 w 917"/>
                  <a:gd name="T59" fmla="*/ 111 h 332"/>
                  <a:gd name="T60" fmla="*/ 593 w 917"/>
                  <a:gd name="T61" fmla="*/ 102 h 332"/>
                  <a:gd name="T62" fmla="*/ 517 w 917"/>
                  <a:gd name="T63" fmla="*/ 55 h 332"/>
                  <a:gd name="T64" fmla="*/ 480 w 917"/>
                  <a:gd name="T65" fmla="*/ 63 h 332"/>
                  <a:gd name="T66" fmla="*/ 479 w 917"/>
                  <a:gd name="T67" fmla="*/ 64 h 332"/>
                  <a:gd name="T68" fmla="*/ 474 w 917"/>
                  <a:gd name="T69" fmla="*/ 54 h 332"/>
                  <a:gd name="T70" fmla="*/ 387 w 917"/>
                  <a:gd name="T71" fmla="*/ 0 h 332"/>
                  <a:gd name="T72" fmla="*/ 292 w 917"/>
                  <a:gd name="T73" fmla="*/ 76 h 332"/>
                  <a:gd name="T74" fmla="*/ 271 w 917"/>
                  <a:gd name="T75" fmla="*/ 73 h 332"/>
                  <a:gd name="T76" fmla="*/ 188 w 917"/>
                  <a:gd name="T77" fmla="*/ 146 h 332"/>
                  <a:gd name="T78" fmla="*/ 160 w 917"/>
                  <a:gd name="T79" fmla="*/ 140 h 332"/>
                  <a:gd name="T80" fmla="*/ 95 w 917"/>
                  <a:gd name="T81" fmla="*/ 205 h 332"/>
                  <a:gd name="T82" fmla="*/ 95 w 917"/>
                  <a:gd name="T83" fmla="*/ 212 h 332"/>
                  <a:gd name="T84" fmla="*/ 64 w 917"/>
                  <a:gd name="T85" fmla="*/ 204 h 332"/>
                  <a:gd name="T86" fmla="*/ 0 w 917"/>
                  <a:gd name="T87" fmla="*/ 268 h 332"/>
                  <a:gd name="T88" fmla="*/ 14 w 917"/>
                  <a:gd name="T89" fmla="*/ 307 h 332"/>
                  <a:gd name="T90" fmla="*/ 64 w 917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7" h="332">
                    <a:moveTo>
                      <a:pt x="64" y="332"/>
                    </a:moveTo>
                    <a:cubicBezTo>
                      <a:pt x="88" y="332"/>
                      <a:pt x="109" y="318"/>
                      <a:pt x="120" y="299"/>
                    </a:cubicBezTo>
                    <a:cubicBezTo>
                      <a:pt x="135" y="313"/>
                      <a:pt x="156" y="322"/>
                      <a:pt x="179" y="322"/>
                    </a:cubicBezTo>
                    <a:cubicBezTo>
                      <a:pt x="198" y="322"/>
                      <a:pt x="216" y="316"/>
                      <a:pt x="230" y="305"/>
                    </a:cubicBezTo>
                    <a:cubicBezTo>
                      <a:pt x="244" y="314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4"/>
                    </a:cubicBezTo>
                    <a:cubicBezTo>
                      <a:pt x="353" y="310"/>
                      <a:pt x="375" y="320"/>
                      <a:pt x="399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6" y="316"/>
                      <a:pt x="486" y="325"/>
                      <a:pt x="509" y="325"/>
                    </a:cubicBezTo>
                    <a:cubicBezTo>
                      <a:pt x="530" y="325"/>
                      <a:pt x="549" y="317"/>
                      <a:pt x="564" y="304"/>
                    </a:cubicBezTo>
                    <a:cubicBezTo>
                      <a:pt x="578" y="314"/>
                      <a:pt x="594" y="320"/>
                      <a:pt x="613" y="320"/>
                    </a:cubicBezTo>
                    <a:cubicBezTo>
                      <a:pt x="634" y="320"/>
                      <a:pt x="654" y="311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45" y="329"/>
                      <a:pt x="761" y="323"/>
                      <a:pt x="773" y="313"/>
                    </a:cubicBezTo>
                    <a:cubicBezTo>
                      <a:pt x="783" y="324"/>
                      <a:pt x="797" y="331"/>
                      <a:pt x="812" y="331"/>
                    </a:cubicBezTo>
                    <a:cubicBezTo>
                      <a:pt x="829" y="331"/>
                      <a:pt x="843" y="323"/>
                      <a:pt x="852" y="311"/>
                    </a:cubicBezTo>
                    <a:cubicBezTo>
                      <a:pt x="856" y="312"/>
                      <a:pt x="861" y="312"/>
                      <a:pt x="865" y="312"/>
                    </a:cubicBezTo>
                    <a:cubicBezTo>
                      <a:pt x="893" y="312"/>
                      <a:pt x="917" y="289"/>
                      <a:pt x="917" y="261"/>
                    </a:cubicBezTo>
                    <a:cubicBezTo>
                      <a:pt x="917" y="254"/>
                      <a:pt x="915" y="247"/>
                      <a:pt x="913" y="241"/>
                    </a:cubicBezTo>
                    <a:cubicBezTo>
                      <a:pt x="905" y="222"/>
                      <a:pt x="886" y="209"/>
                      <a:pt x="865" y="209"/>
                    </a:cubicBezTo>
                    <a:cubicBezTo>
                      <a:pt x="861" y="209"/>
                      <a:pt x="858" y="209"/>
                      <a:pt x="855" y="210"/>
                    </a:cubicBezTo>
                    <a:cubicBezTo>
                      <a:pt x="853" y="210"/>
                      <a:pt x="852" y="210"/>
                      <a:pt x="850" y="211"/>
                    </a:cubicBezTo>
                    <a:cubicBezTo>
                      <a:pt x="849" y="204"/>
                      <a:pt x="847" y="197"/>
                      <a:pt x="844" y="191"/>
                    </a:cubicBezTo>
                    <a:cubicBezTo>
                      <a:pt x="833" y="165"/>
                      <a:pt x="808" y="148"/>
                      <a:pt x="778" y="148"/>
                    </a:cubicBezTo>
                    <a:cubicBezTo>
                      <a:pt x="769" y="148"/>
                      <a:pt x="760" y="150"/>
                      <a:pt x="751" y="153"/>
                    </a:cubicBezTo>
                    <a:cubicBezTo>
                      <a:pt x="750" y="154"/>
                      <a:pt x="748" y="155"/>
                      <a:pt x="746" y="155"/>
                    </a:cubicBezTo>
                    <a:cubicBezTo>
                      <a:pt x="745" y="145"/>
                      <a:pt x="743" y="135"/>
                      <a:pt x="738" y="126"/>
                    </a:cubicBezTo>
                    <a:cubicBezTo>
                      <a:pt x="725" y="98"/>
                      <a:pt x="696" y="79"/>
                      <a:pt x="663" y="79"/>
                    </a:cubicBezTo>
                    <a:cubicBezTo>
                      <a:pt x="637" y="79"/>
                      <a:pt x="613" y="91"/>
                      <a:pt x="598" y="110"/>
                    </a:cubicBezTo>
                    <a:cubicBezTo>
                      <a:pt x="597" y="110"/>
                      <a:pt x="597" y="111"/>
                      <a:pt x="596" y="111"/>
                    </a:cubicBezTo>
                    <a:cubicBezTo>
                      <a:pt x="595" y="108"/>
                      <a:pt x="594" y="105"/>
                      <a:pt x="593" y="102"/>
                    </a:cubicBezTo>
                    <a:cubicBezTo>
                      <a:pt x="579" y="74"/>
                      <a:pt x="551" y="55"/>
                      <a:pt x="517" y="55"/>
                    </a:cubicBezTo>
                    <a:cubicBezTo>
                      <a:pt x="504" y="55"/>
                      <a:pt x="492" y="58"/>
                      <a:pt x="480" y="63"/>
                    </a:cubicBezTo>
                    <a:cubicBezTo>
                      <a:pt x="480" y="64"/>
                      <a:pt x="479" y="64"/>
                      <a:pt x="479" y="64"/>
                    </a:cubicBezTo>
                    <a:cubicBezTo>
                      <a:pt x="478" y="61"/>
                      <a:pt x="476" y="57"/>
                      <a:pt x="474" y="54"/>
                    </a:cubicBezTo>
                    <a:cubicBezTo>
                      <a:pt x="459" y="22"/>
                      <a:pt x="425" y="0"/>
                      <a:pt x="387" y="0"/>
                    </a:cubicBezTo>
                    <a:cubicBezTo>
                      <a:pt x="341" y="0"/>
                      <a:pt x="302" y="32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9" y="73"/>
                      <a:pt x="193" y="105"/>
                      <a:pt x="188" y="146"/>
                    </a:cubicBezTo>
                    <a:cubicBezTo>
                      <a:pt x="180" y="142"/>
                      <a:pt x="170" y="140"/>
                      <a:pt x="160" y="140"/>
                    </a:cubicBezTo>
                    <a:cubicBezTo>
                      <a:pt x="124" y="140"/>
                      <a:pt x="95" y="169"/>
                      <a:pt x="95" y="205"/>
                    </a:cubicBezTo>
                    <a:cubicBezTo>
                      <a:pt x="95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6"/>
                      <a:pt x="14" y="307"/>
                    </a:cubicBezTo>
                    <a:cubicBezTo>
                      <a:pt x="25" y="322"/>
                      <a:pt x="44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64" name="Freeform 168"/>
              <p:cNvSpPr>
                <a:spLocks/>
              </p:cNvSpPr>
              <p:nvPr/>
            </p:nvSpPr>
            <p:spPr bwMode="auto">
              <a:xfrm>
                <a:off x="4152358" y="629438"/>
                <a:ext cx="2940813" cy="902089"/>
              </a:xfrm>
              <a:custGeom>
                <a:avLst/>
                <a:gdLst>
                  <a:gd name="T0" fmla="*/ 337 w 965"/>
                  <a:gd name="T1" fmla="*/ 296 h 296"/>
                  <a:gd name="T2" fmla="*/ 338 w 965"/>
                  <a:gd name="T3" fmla="*/ 295 h 296"/>
                  <a:gd name="T4" fmla="*/ 340 w 965"/>
                  <a:gd name="T5" fmla="*/ 296 h 296"/>
                  <a:gd name="T6" fmla="*/ 959 w 965"/>
                  <a:gd name="T7" fmla="*/ 296 h 296"/>
                  <a:gd name="T8" fmla="*/ 965 w 965"/>
                  <a:gd name="T9" fmla="*/ 273 h 296"/>
                  <a:gd name="T10" fmla="*/ 913 w 965"/>
                  <a:gd name="T11" fmla="*/ 221 h 296"/>
                  <a:gd name="T12" fmla="*/ 903 w 965"/>
                  <a:gd name="T13" fmla="*/ 222 h 296"/>
                  <a:gd name="T14" fmla="*/ 830 w 965"/>
                  <a:gd name="T15" fmla="*/ 153 h 296"/>
                  <a:gd name="T16" fmla="*/ 765 w 965"/>
                  <a:gd name="T17" fmla="*/ 193 h 296"/>
                  <a:gd name="T18" fmla="*/ 728 w 965"/>
                  <a:gd name="T19" fmla="*/ 183 h 296"/>
                  <a:gd name="T20" fmla="*/ 686 w 965"/>
                  <a:gd name="T21" fmla="*/ 197 h 296"/>
                  <a:gd name="T22" fmla="*/ 612 w 965"/>
                  <a:gd name="T23" fmla="*/ 153 h 296"/>
                  <a:gd name="T24" fmla="*/ 573 w 965"/>
                  <a:gd name="T25" fmla="*/ 163 h 296"/>
                  <a:gd name="T26" fmla="*/ 489 w 965"/>
                  <a:gd name="T27" fmla="*/ 80 h 296"/>
                  <a:gd name="T28" fmla="*/ 483 w 965"/>
                  <a:gd name="T29" fmla="*/ 80 h 296"/>
                  <a:gd name="T30" fmla="*/ 387 w 965"/>
                  <a:gd name="T31" fmla="*/ 0 h 296"/>
                  <a:gd name="T32" fmla="*/ 292 w 965"/>
                  <a:gd name="T33" fmla="*/ 76 h 296"/>
                  <a:gd name="T34" fmla="*/ 271 w 965"/>
                  <a:gd name="T35" fmla="*/ 73 h 296"/>
                  <a:gd name="T36" fmla="*/ 188 w 965"/>
                  <a:gd name="T37" fmla="*/ 147 h 296"/>
                  <a:gd name="T38" fmla="*/ 160 w 965"/>
                  <a:gd name="T39" fmla="*/ 140 h 296"/>
                  <a:gd name="T40" fmla="*/ 94 w 965"/>
                  <a:gd name="T41" fmla="*/ 206 h 296"/>
                  <a:gd name="T42" fmla="*/ 95 w 965"/>
                  <a:gd name="T43" fmla="*/ 212 h 296"/>
                  <a:gd name="T44" fmla="*/ 64 w 965"/>
                  <a:gd name="T45" fmla="*/ 204 h 296"/>
                  <a:gd name="T46" fmla="*/ 0 w 965"/>
                  <a:gd name="T47" fmla="*/ 268 h 296"/>
                  <a:gd name="T48" fmla="*/ 6 w 965"/>
                  <a:gd name="T49" fmla="*/ 296 h 296"/>
                  <a:gd name="T50" fmla="*/ 337 w 965"/>
                  <a:gd name="T51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5" h="296">
                    <a:moveTo>
                      <a:pt x="337" y="296"/>
                    </a:moveTo>
                    <a:cubicBezTo>
                      <a:pt x="337" y="296"/>
                      <a:pt x="338" y="295"/>
                      <a:pt x="338" y="295"/>
                    </a:cubicBezTo>
                    <a:cubicBezTo>
                      <a:pt x="339" y="295"/>
                      <a:pt x="339" y="296"/>
                      <a:pt x="340" y="296"/>
                    </a:cubicBezTo>
                    <a:cubicBezTo>
                      <a:pt x="959" y="296"/>
                      <a:pt x="959" y="296"/>
                      <a:pt x="959" y="296"/>
                    </a:cubicBezTo>
                    <a:cubicBezTo>
                      <a:pt x="963" y="289"/>
                      <a:pt x="965" y="281"/>
                      <a:pt x="965" y="273"/>
                    </a:cubicBezTo>
                    <a:cubicBezTo>
                      <a:pt x="965" y="245"/>
                      <a:pt x="942" y="221"/>
                      <a:pt x="913" y="221"/>
                    </a:cubicBezTo>
                    <a:cubicBezTo>
                      <a:pt x="910" y="221"/>
                      <a:pt x="906" y="222"/>
                      <a:pt x="903" y="222"/>
                    </a:cubicBezTo>
                    <a:cubicBezTo>
                      <a:pt x="901" y="184"/>
                      <a:pt x="869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7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598" y="153"/>
                      <a:pt x="585" y="156"/>
                      <a:pt x="573" y="163"/>
                    </a:cubicBezTo>
                    <a:cubicBezTo>
                      <a:pt x="572" y="117"/>
                      <a:pt x="535" y="80"/>
                      <a:pt x="489" y="80"/>
                    </a:cubicBezTo>
                    <a:cubicBezTo>
                      <a:pt x="487" y="80"/>
                      <a:pt x="485" y="80"/>
                      <a:pt x="483" y="80"/>
                    </a:cubicBezTo>
                    <a:cubicBezTo>
                      <a:pt x="474" y="35"/>
                      <a:pt x="43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6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78"/>
                      <a:pt x="2" y="288"/>
                      <a:pt x="6" y="296"/>
                    </a:cubicBezTo>
                    <a:lnTo>
                      <a:pt x="337" y="29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65" name="Freeform 161"/>
              <p:cNvSpPr>
                <a:spLocks/>
              </p:cNvSpPr>
              <p:nvPr/>
            </p:nvSpPr>
            <p:spPr bwMode="auto">
              <a:xfrm>
                <a:off x="7308832" y="1752662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66" name="Freeform 158"/>
              <p:cNvSpPr>
                <a:spLocks/>
              </p:cNvSpPr>
              <p:nvPr/>
            </p:nvSpPr>
            <p:spPr bwMode="auto">
              <a:xfrm>
                <a:off x="9561934" y="1116615"/>
                <a:ext cx="488305" cy="170747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67" name="Freeform 161"/>
              <p:cNvSpPr>
                <a:spLocks/>
              </p:cNvSpPr>
              <p:nvPr/>
            </p:nvSpPr>
            <p:spPr bwMode="auto">
              <a:xfrm>
                <a:off x="5391382" y="954166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68" name="Freeform 160"/>
              <p:cNvSpPr>
                <a:spLocks noEditPoints="1"/>
              </p:cNvSpPr>
              <p:nvPr/>
            </p:nvSpPr>
            <p:spPr bwMode="auto">
              <a:xfrm>
                <a:off x="11635587" y="701700"/>
                <a:ext cx="557921" cy="327385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69" name="Freeform 156"/>
              <p:cNvSpPr>
                <a:spLocks/>
              </p:cNvSpPr>
              <p:nvPr/>
            </p:nvSpPr>
            <p:spPr bwMode="auto">
              <a:xfrm>
                <a:off x="12034372" y="462744"/>
                <a:ext cx="682345" cy="356782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70" name="Freeform 157"/>
              <p:cNvSpPr>
                <a:spLocks/>
              </p:cNvSpPr>
              <p:nvPr/>
            </p:nvSpPr>
            <p:spPr bwMode="auto">
              <a:xfrm>
                <a:off x="7084144" y="1388162"/>
                <a:ext cx="852123" cy="393043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71" name="Freeform 160"/>
              <p:cNvSpPr>
                <a:spLocks noEditPoints="1"/>
              </p:cNvSpPr>
              <p:nvPr/>
            </p:nvSpPr>
            <p:spPr bwMode="auto">
              <a:xfrm>
                <a:off x="9073660" y="991273"/>
                <a:ext cx="1654194" cy="970672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16583185" y="409118"/>
              <a:ext cx="16483051" cy="1509735"/>
              <a:chOff x="4152358" y="173704"/>
              <a:chExt cx="19944492" cy="1826780"/>
            </a:xfrm>
          </p:grpSpPr>
          <p:sp>
            <p:nvSpPr>
              <p:cNvPr id="108" name="Freeform 154"/>
              <p:cNvSpPr>
                <a:spLocks/>
              </p:cNvSpPr>
              <p:nvPr/>
            </p:nvSpPr>
            <p:spPr bwMode="auto">
              <a:xfrm>
                <a:off x="20593872" y="776007"/>
                <a:ext cx="1409838" cy="649504"/>
              </a:xfrm>
              <a:custGeom>
                <a:avLst/>
                <a:gdLst>
                  <a:gd name="T0" fmla="*/ 51 w 463"/>
                  <a:gd name="T1" fmla="*/ 201 h 213"/>
                  <a:gd name="T2" fmla="*/ 82 w 463"/>
                  <a:gd name="T3" fmla="*/ 190 h 213"/>
                  <a:gd name="T4" fmla="*/ 128 w 463"/>
                  <a:gd name="T5" fmla="*/ 213 h 213"/>
                  <a:gd name="T6" fmla="*/ 170 w 463"/>
                  <a:gd name="T7" fmla="*/ 195 h 213"/>
                  <a:gd name="T8" fmla="*/ 215 w 463"/>
                  <a:gd name="T9" fmla="*/ 213 h 213"/>
                  <a:gd name="T10" fmla="*/ 267 w 463"/>
                  <a:gd name="T11" fmla="*/ 187 h 213"/>
                  <a:gd name="T12" fmla="*/ 322 w 463"/>
                  <a:gd name="T13" fmla="*/ 207 h 213"/>
                  <a:gd name="T14" fmla="*/ 377 w 463"/>
                  <a:gd name="T15" fmla="*/ 186 h 213"/>
                  <a:gd name="T16" fmla="*/ 413 w 463"/>
                  <a:gd name="T17" fmla="*/ 201 h 213"/>
                  <a:gd name="T18" fmla="*/ 463 w 463"/>
                  <a:gd name="T19" fmla="*/ 150 h 213"/>
                  <a:gd name="T20" fmla="*/ 460 w 463"/>
                  <a:gd name="T21" fmla="*/ 132 h 213"/>
                  <a:gd name="T22" fmla="*/ 413 w 463"/>
                  <a:gd name="T23" fmla="*/ 100 h 213"/>
                  <a:gd name="T24" fmla="*/ 405 w 463"/>
                  <a:gd name="T25" fmla="*/ 101 h 213"/>
                  <a:gd name="T26" fmla="*/ 403 w 463"/>
                  <a:gd name="T27" fmla="*/ 101 h 213"/>
                  <a:gd name="T28" fmla="*/ 397 w 463"/>
                  <a:gd name="T29" fmla="*/ 87 h 213"/>
                  <a:gd name="T30" fmla="*/ 322 w 463"/>
                  <a:gd name="T31" fmla="*/ 39 h 213"/>
                  <a:gd name="T32" fmla="*/ 276 w 463"/>
                  <a:gd name="T33" fmla="*/ 53 h 213"/>
                  <a:gd name="T34" fmla="*/ 273 w 463"/>
                  <a:gd name="T35" fmla="*/ 55 h 213"/>
                  <a:gd name="T36" fmla="*/ 268 w 463"/>
                  <a:gd name="T37" fmla="*/ 41 h 213"/>
                  <a:gd name="T38" fmla="*/ 204 w 463"/>
                  <a:gd name="T39" fmla="*/ 0 h 213"/>
                  <a:gd name="T40" fmla="*/ 137 w 463"/>
                  <a:gd name="T41" fmla="*/ 50 h 213"/>
                  <a:gd name="T42" fmla="*/ 125 w 463"/>
                  <a:gd name="T43" fmla="*/ 48 h 213"/>
                  <a:gd name="T44" fmla="*/ 73 w 463"/>
                  <a:gd name="T45" fmla="*/ 100 h 213"/>
                  <a:gd name="T46" fmla="*/ 74 w 463"/>
                  <a:gd name="T47" fmla="*/ 106 h 213"/>
                  <a:gd name="T48" fmla="*/ 51 w 463"/>
                  <a:gd name="T49" fmla="*/ 100 h 213"/>
                  <a:gd name="T50" fmla="*/ 0 w 463"/>
                  <a:gd name="T51" fmla="*/ 150 h 213"/>
                  <a:gd name="T52" fmla="*/ 12 w 463"/>
                  <a:gd name="T53" fmla="*/ 183 h 213"/>
                  <a:gd name="T54" fmla="*/ 51 w 463"/>
                  <a:gd name="T55" fmla="*/ 20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63" h="213">
                    <a:moveTo>
                      <a:pt x="51" y="201"/>
                    </a:moveTo>
                    <a:cubicBezTo>
                      <a:pt x="62" y="201"/>
                      <a:pt x="73" y="197"/>
                      <a:pt x="82" y="190"/>
                    </a:cubicBezTo>
                    <a:cubicBezTo>
                      <a:pt x="93" y="204"/>
                      <a:pt x="109" y="213"/>
                      <a:pt x="128" y="213"/>
                    </a:cubicBezTo>
                    <a:cubicBezTo>
                      <a:pt x="145" y="213"/>
                      <a:pt x="160" y="206"/>
                      <a:pt x="170" y="195"/>
                    </a:cubicBezTo>
                    <a:cubicBezTo>
                      <a:pt x="182" y="206"/>
                      <a:pt x="198" y="213"/>
                      <a:pt x="215" y="213"/>
                    </a:cubicBezTo>
                    <a:cubicBezTo>
                      <a:pt x="236" y="213"/>
                      <a:pt x="255" y="203"/>
                      <a:pt x="267" y="187"/>
                    </a:cubicBezTo>
                    <a:cubicBezTo>
                      <a:pt x="282" y="199"/>
                      <a:pt x="301" y="207"/>
                      <a:pt x="322" y="207"/>
                    </a:cubicBezTo>
                    <a:cubicBezTo>
                      <a:pt x="343" y="207"/>
                      <a:pt x="362" y="199"/>
                      <a:pt x="377" y="186"/>
                    </a:cubicBezTo>
                    <a:cubicBezTo>
                      <a:pt x="386" y="195"/>
                      <a:pt x="399" y="201"/>
                      <a:pt x="413" y="201"/>
                    </a:cubicBezTo>
                    <a:cubicBezTo>
                      <a:pt x="441" y="201"/>
                      <a:pt x="463" y="178"/>
                      <a:pt x="463" y="150"/>
                    </a:cubicBezTo>
                    <a:cubicBezTo>
                      <a:pt x="463" y="144"/>
                      <a:pt x="462" y="137"/>
                      <a:pt x="460" y="132"/>
                    </a:cubicBezTo>
                    <a:cubicBezTo>
                      <a:pt x="452" y="113"/>
                      <a:pt x="434" y="100"/>
                      <a:pt x="413" y="100"/>
                    </a:cubicBezTo>
                    <a:cubicBezTo>
                      <a:pt x="411" y="100"/>
                      <a:pt x="408" y="100"/>
                      <a:pt x="405" y="101"/>
                    </a:cubicBezTo>
                    <a:cubicBezTo>
                      <a:pt x="405" y="101"/>
                      <a:pt x="404" y="101"/>
                      <a:pt x="403" y="101"/>
                    </a:cubicBezTo>
                    <a:cubicBezTo>
                      <a:pt x="401" y="96"/>
                      <a:pt x="399" y="92"/>
                      <a:pt x="397" y="87"/>
                    </a:cubicBezTo>
                    <a:cubicBezTo>
                      <a:pt x="384" y="59"/>
                      <a:pt x="355" y="39"/>
                      <a:pt x="322" y="39"/>
                    </a:cubicBezTo>
                    <a:cubicBezTo>
                      <a:pt x="305" y="39"/>
                      <a:pt x="289" y="44"/>
                      <a:pt x="276" y="53"/>
                    </a:cubicBezTo>
                    <a:cubicBezTo>
                      <a:pt x="275" y="54"/>
                      <a:pt x="274" y="54"/>
                      <a:pt x="273" y="55"/>
                    </a:cubicBezTo>
                    <a:cubicBezTo>
                      <a:pt x="272" y="50"/>
                      <a:pt x="270" y="45"/>
                      <a:pt x="268" y="41"/>
                    </a:cubicBezTo>
                    <a:cubicBezTo>
                      <a:pt x="257" y="17"/>
                      <a:pt x="233" y="0"/>
                      <a:pt x="204" y="0"/>
                    </a:cubicBezTo>
                    <a:cubicBezTo>
                      <a:pt x="173" y="0"/>
                      <a:pt x="146" y="21"/>
                      <a:pt x="137" y="50"/>
                    </a:cubicBezTo>
                    <a:cubicBezTo>
                      <a:pt x="133" y="49"/>
                      <a:pt x="129" y="48"/>
                      <a:pt x="125" y="48"/>
                    </a:cubicBezTo>
                    <a:cubicBezTo>
                      <a:pt x="97" y="48"/>
                      <a:pt x="73" y="72"/>
                      <a:pt x="73" y="100"/>
                    </a:cubicBezTo>
                    <a:cubicBezTo>
                      <a:pt x="73" y="102"/>
                      <a:pt x="74" y="104"/>
                      <a:pt x="74" y="106"/>
                    </a:cubicBezTo>
                    <a:cubicBezTo>
                      <a:pt x="67" y="102"/>
                      <a:pt x="59" y="100"/>
                      <a:pt x="51" y="100"/>
                    </a:cubicBezTo>
                    <a:cubicBezTo>
                      <a:pt x="23" y="100"/>
                      <a:pt x="0" y="123"/>
                      <a:pt x="0" y="150"/>
                    </a:cubicBezTo>
                    <a:cubicBezTo>
                      <a:pt x="0" y="163"/>
                      <a:pt x="5" y="174"/>
                      <a:pt x="12" y="183"/>
                    </a:cubicBezTo>
                    <a:cubicBezTo>
                      <a:pt x="21" y="194"/>
                      <a:pt x="35" y="201"/>
                      <a:pt x="51" y="20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09" name="Freeform 156"/>
              <p:cNvSpPr>
                <a:spLocks/>
              </p:cNvSpPr>
              <p:nvPr/>
            </p:nvSpPr>
            <p:spPr bwMode="auto">
              <a:xfrm>
                <a:off x="22723055" y="531962"/>
                <a:ext cx="1183026" cy="618575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10" name="Freeform 157"/>
              <p:cNvSpPr>
                <a:spLocks/>
              </p:cNvSpPr>
              <p:nvPr/>
            </p:nvSpPr>
            <p:spPr bwMode="auto">
              <a:xfrm>
                <a:off x="18752626" y="1340755"/>
                <a:ext cx="1380197" cy="636617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11" name="Freeform 158"/>
              <p:cNvSpPr>
                <a:spLocks/>
              </p:cNvSpPr>
              <p:nvPr/>
            </p:nvSpPr>
            <p:spPr bwMode="auto">
              <a:xfrm>
                <a:off x="19296503" y="275665"/>
                <a:ext cx="1481376" cy="517998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12" name="Freeform 159"/>
              <p:cNvSpPr>
                <a:spLocks/>
              </p:cNvSpPr>
              <p:nvPr/>
            </p:nvSpPr>
            <p:spPr bwMode="auto">
              <a:xfrm>
                <a:off x="14462372" y="173704"/>
                <a:ext cx="2003928" cy="716517"/>
              </a:xfrm>
              <a:custGeom>
                <a:avLst/>
                <a:gdLst>
                  <a:gd name="T0" fmla="*/ 51 w 658"/>
                  <a:gd name="T1" fmla="*/ 223 h 235"/>
                  <a:gd name="T2" fmla="*/ 80 w 658"/>
                  <a:gd name="T3" fmla="*/ 214 h 235"/>
                  <a:gd name="T4" fmla="*/ 120 w 658"/>
                  <a:gd name="T5" fmla="*/ 235 h 235"/>
                  <a:gd name="T6" fmla="*/ 159 w 658"/>
                  <a:gd name="T7" fmla="*/ 216 h 235"/>
                  <a:gd name="T8" fmla="*/ 204 w 658"/>
                  <a:gd name="T9" fmla="*/ 232 h 235"/>
                  <a:gd name="T10" fmla="*/ 257 w 658"/>
                  <a:gd name="T11" fmla="*/ 209 h 235"/>
                  <a:gd name="T12" fmla="*/ 310 w 658"/>
                  <a:gd name="T13" fmla="*/ 232 h 235"/>
                  <a:gd name="T14" fmla="*/ 366 w 658"/>
                  <a:gd name="T15" fmla="*/ 206 h 235"/>
                  <a:gd name="T16" fmla="*/ 422 w 658"/>
                  <a:gd name="T17" fmla="*/ 232 h 235"/>
                  <a:gd name="T18" fmla="*/ 481 w 658"/>
                  <a:gd name="T19" fmla="*/ 201 h 235"/>
                  <a:gd name="T20" fmla="*/ 489 w 658"/>
                  <a:gd name="T21" fmla="*/ 215 h 235"/>
                  <a:gd name="T22" fmla="*/ 490 w 658"/>
                  <a:gd name="T23" fmla="*/ 217 h 235"/>
                  <a:gd name="T24" fmla="*/ 528 w 658"/>
                  <a:gd name="T25" fmla="*/ 235 h 235"/>
                  <a:gd name="T26" fmla="*/ 572 w 658"/>
                  <a:gd name="T27" fmla="*/ 210 h 235"/>
                  <a:gd name="T28" fmla="*/ 606 w 658"/>
                  <a:gd name="T29" fmla="*/ 223 h 235"/>
                  <a:gd name="T30" fmla="*/ 658 w 658"/>
                  <a:gd name="T31" fmla="*/ 171 h 235"/>
                  <a:gd name="T32" fmla="*/ 654 w 658"/>
                  <a:gd name="T33" fmla="*/ 151 h 235"/>
                  <a:gd name="T34" fmla="*/ 606 w 658"/>
                  <a:gd name="T35" fmla="*/ 119 h 235"/>
                  <a:gd name="T36" fmla="*/ 594 w 658"/>
                  <a:gd name="T37" fmla="*/ 121 h 235"/>
                  <a:gd name="T38" fmla="*/ 534 w 658"/>
                  <a:gd name="T39" fmla="*/ 83 h 235"/>
                  <a:gd name="T40" fmla="*/ 497 w 658"/>
                  <a:gd name="T41" fmla="*/ 95 h 235"/>
                  <a:gd name="T42" fmla="*/ 496 w 658"/>
                  <a:gd name="T43" fmla="*/ 95 h 235"/>
                  <a:gd name="T44" fmla="*/ 494 w 658"/>
                  <a:gd name="T45" fmla="*/ 91 h 235"/>
                  <a:gd name="T46" fmla="*/ 419 w 658"/>
                  <a:gd name="T47" fmla="*/ 43 h 235"/>
                  <a:gd name="T48" fmla="*/ 381 w 658"/>
                  <a:gd name="T49" fmla="*/ 52 h 235"/>
                  <a:gd name="T50" fmla="*/ 378 w 658"/>
                  <a:gd name="T51" fmla="*/ 53 h 235"/>
                  <a:gd name="T52" fmla="*/ 374 w 658"/>
                  <a:gd name="T53" fmla="*/ 41 h 235"/>
                  <a:gd name="T54" fmla="*/ 310 w 658"/>
                  <a:gd name="T55" fmla="*/ 0 h 235"/>
                  <a:gd name="T56" fmla="*/ 244 w 658"/>
                  <a:gd name="T57" fmla="*/ 48 h 235"/>
                  <a:gd name="T58" fmla="*/ 216 w 658"/>
                  <a:gd name="T59" fmla="*/ 43 h 235"/>
                  <a:gd name="T60" fmla="*/ 142 w 658"/>
                  <a:gd name="T61" fmla="*/ 88 h 235"/>
                  <a:gd name="T62" fmla="*/ 117 w 658"/>
                  <a:gd name="T63" fmla="*/ 83 h 235"/>
                  <a:gd name="T64" fmla="*/ 58 w 658"/>
                  <a:gd name="T65" fmla="*/ 120 h 235"/>
                  <a:gd name="T66" fmla="*/ 51 w 658"/>
                  <a:gd name="T67" fmla="*/ 119 h 235"/>
                  <a:gd name="T68" fmla="*/ 0 w 658"/>
                  <a:gd name="T69" fmla="*/ 171 h 235"/>
                  <a:gd name="T70" fmla="*/ 12 w 658"/>
                  <a:gd name="T71" fmla="*/ 204 h 235"/>
                  <a:gd name="T72" fmla="*/ 51 w 658"/>
                  <a:gd name="T73" fmla="*/ 22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8" h="235">
                    <a:moveTo>
                      <a:pt x="51" y="223"/>
                    </a:moveTo>
                    <a:cubicBezTo>
                      <a:pt x="62" y="223"/>
                      <a:pt x="71" y="220"/>
                      <a:pt x="80" y="214"/>
                    </a:cubicBezTo>
                    <a:cubicBezTo>
                      <a:pt x="89" y="227"/>
                      <a:pt x="103" y="235"/>
                      <a:pt x="120" y="235"/>
                    </a:cubicBezTo>
                    <a:cubicBezTo>
                      <a:pt x="136" y="235"/>
                      <a:pt x="150" y="228"/>
                      <a:pt x="159" y="216"/>
                    </a:cubicBezTo>
                    <a:cubicBezTo>
                      <a:pt x="171" y="226"/>
                      <a:pt x="187" y="232"/>
                      <a:pt x="204" y="232"/>
                    </a:cubicBezTo>
                    <a:cubicBezTo>
                      <a:pt x="225" y="232"/>
                      <a:pt x="244" y="223"/>
                      <a:pt x="257" y="209"/>
                    </a:cubicBezTo>
                    <a:cubicBezTo>
                      <a:pt x="270" y="223"/>
                      <a:pt x="289" y="232"/>
                      <a:pt x="310" y="232"/>
                    </a:cubicBezTo>
                    <a:cubicBezTo>
                      <a:pt x="333" y="232"/>
                      <a:pt x="353" y="222"/>
                      <a:pt x="366" y="206"/>
                    </a:cubicBezTo>
                    <a:cubicBezTo>
                      <a:pt x="379" y="222"/>
                      <a:pt x="399" y="232"/>
                      <a:pt x="422" y="232"/>
                    </a:cubicBezTo>
                    <a:cubicBezTo>
                      <a:pt x="446" y="232"/>
                      <a:pt x="468" y="220"/>
                      <a:pt x="481" y="201"/>
                    </a:cubicBezTo>
                    <a:cubicBezTo>
                      <a:pt x="483" y="207"/>
                      <a:pt x="485" y="211"/>
                      <a:pt x="489" y="215"/>
                    </a:cubicBezTo>
                    <a:cubicBezTo>
                      <a:pt x="489" y="216"/>
                      <a:pt x="489" y="216"/>
                      <a:pt x="490" y="217"/>
                    </a:cubicBezTo>
                    <a:cubicBezTo>
                      <a:pt x="499" y="228"/>
                      <a:pt x="513" y="235"/>
                      <a:pt x="528" y="235"/>
                    </a:cubicBezTo>
                    <a:cubicBezTo>
                      <a:pt x="547" y="235"/>
                      <a:pt x="563" y="225"/>
                      <a:pt x="572" y="210"/>
                    </a:cubicBezTo>
                    <a:cubicBezTo>
                      <a:pt x="581" y="218"/>
                      <a:pt x="593" y="223"/>
                      <a:pt x="606" y="223"/>
                    </a:cubicBezTo>
                    <a:cubicBezTo>
                      <a:pt x="635" y="223"/>
                      <a:pt x="658" y="200"/>
                      <a:pt x="658" y="171"/>
                    </a:cubicBezTo>
                    <a:cubicBezTo>
                      <a:pt x="658" y="164"/>
                      <a:pt x="656" y="157"/>
                      <a:pt x="654" y="151"/>
                    </a:cubicBezTo>
                    <a:cubicBezTo>
                      <a:pt x="646" y="132"/>
                      <a:pt x="628" y="119"/>
                      <a:pt x="606" y="119"/>
                    </a:cubicBezTo>
                    <a:cubicBezTo>
                      <a:pt x="602" y="119"/>
                      <a:pt x="598" y="120"/>
                      <a:pt x="594" y="121"/>
                    </a:cubicBezTo>
                    <a:cubicBezTo>
                      <a:pt x="583" y="98"/>
                      <a:pt x="561" y="83"/>
                      <a:pt x="534" y="83"/>
                    </a:cubicBezTo>
                    <a:cubicBezTo>
                      <a:pt x="520" y="83"/>
                      <a:pt x="507" y="87"/>
                      <a:pt x="497" y="95"/>
                    </a:cubicBezTo>
                    <a:cubicBezTo>
                      <a:pt x="497" y="95"/>
                      <a:pt x="496" y="95"/>
                      <a:pt x="496" y="95"/>
                    </a:cubicBezTo>
                    <a:cubicBezTo>
                      <a:pt x="496" y="94"/>
                      <a:pt x="495" y="92"/>
                      <a:pt x="494" y="91"/>
                    </a:cubicBezTo>
                    <a:cubicBezTo>
                      <a:pt x="481" y="63"/>
                      <a:pt x="452" y="43"/>
                      <a:pt x="419" y="43"/>
                    </a:cubicBezTo>
                    <a:cubicBezTo>
                      <a:pt x="405" y="43"/>
                      <a:pt x="392" y="46"/>
                      <a:pt x="381" y="52"/>
                    </a:cubicBezTo>
                    <a:cubicBezTo>
                      <a:pt x="380" y="52"/>
                      <a:pt x="379" y="53"/>
                      <a:pt x="378" y="53"/>
                    </a:cubicBezTo>
                    <a:cubicBezTo>
                      <a:pt x="377" y="49"/>
                      <a:pt x="376" y="45"/>
                      <a:pt x="374" y="41"/>
                    </a:cubicBezTo>
                    <a:cubicBezTo>
                      <a:pt x="363" y="17"/>
                      <a:pt x="339" y="0"/>
                      <a:pt x="310" y="0"/>
                    </a:cubicBezTo>
                    <a:cubicBezTo>
                      <a:pt x="280" y="0"/>
                      <a:pt x="254" y="20"/>
                      <a:pt x="244" y="48"/>
                    </a:cubicBezTo>
                    <a:cubicBezTo>
                      <a:pt x="235" y="45"/>
                      <a:pt x="226" y="43"/>
                      <a:pt x="216" y="43"/>
                    </a:cubicBezTo>
                    <a:cubicBezTo>
                      <a:pt x="184" y="43"/>
                      <a:pt x="156" y="61"/>
                      <a:pt x="142" y="88"/>
                    </a:cubicBezTo>
                    <a:cubicBezTo>
                      <a:pt x="134" y="84"/>
                      <a:pt x="126" y="83"/>
                      <a:pt x="117" y="83"/>
                    </a:cubicBezTo>
                    <a:cubicBezTo>
                      <a:pt x="91" y="83"/>
                      <a:pt x="69" y="98"/>
                      <a:pt x="58" y="120"/>
                    </a:cubicBezTo>
                    <a:cubicBezTo>
                      <a:pt x="56" y="119"/>
                      <a:pt x="54" y="119"/>
                      <a:pt x="51" y="119"/>
                    </a:cubicBezTo>
                    <a:cubicBezTo>
                      <a:pt x="23" y="119"/>
                      <a:pt x="0" y="142"/>
                      <a:pt x="0" y="171"/>
                    </a:cubicBezTo>
                    <a:cubicBezTo>
                      <a:pt x="0" y="184"/>
                      <a:pt x="4" y="195"/>
                      <a:pt x="12" y="204"/>
                    </a:cubicBezTo>
                    <a:cubicBezTo>
                      <a:pt x="21" y="215"/>
                      <a:pt x="35" y="223"/>
                      <a:pt x="51" y="22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13" name="Freeform 160"/>
              <p:cNvSpPr>
                <a:spLocks noEditPoints="1"/>
              </p:cNvSpPr>
              <p:nvPr/>
            </p:nvSpPr>
            <p:spPr bwMode="auto">
              <a:xfrm>
                <a:off x="13705764" y="766536"/>
                <a:ext cx="1210089" cy="710073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14" name="Freeform 161"/>
              <p:cNvSpPr>
                <a:spLocks/>
              </p:cNvSpPr>
              <p:nvPr/>
            </p:nvSpPr>
            <p:spPr bwMode="auto">
              <a:xfrm>
                <a:off x="21156037" y="668199"/>
                <a:ext cx="2940813" cy="1011629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15" name="Freeform 163"/>
              <p:cNvSpPr>
                <a:spLocks/>
              </p:cNvSpPr>
              <p:nvPr/>
            </p:nvSpPr>
            <p:spPr bwMode="auto">
              <a:xfrm>
                <a:off x="16436923" y="405075"/>
                <a:ext cx="2795189" cy="1011629"/>
              </a:xfrm>
              <a:custGeom>
                <a:avLst/>
                <a:gdLst>
                  <a:gd name="T0" fmla="*/ 64 w 917"/>
                  <a:gd name="T1" fmla="*/ 332 h 332"/>
                  <a:gd name="T2" fmla="*/ 120 w 917"/>
                  <a:gd name="T3" fmla="*/ 299 h 332"/>
                  <a:gd name="T4" fmla="*/ 179 w 917"/>
                  <a:gd name="T5" fmla="*/ 322 h 332"/>
                  <a:gd name="T6" fmla="*/ 230 w 917"/>
                  <a:gd name="T7" fmla="*/ 305 h 332"/>
                  <a:gd name="T8" fmla="*/ 278 w 917"/>
                  <a:gd name="T9" fmla="*/ 320 h 332"/>
                  <a:gd name="T10" fmla="*/ 338 w 917"/>
                  <a:gd name="T11" fmla="*/ 294 h 332"/>
                  <a:gd name="T12" fmla="*/ 399 w 917"/>
                  <a:gd name="T13" fmla="*/ 320 h 332"/>
                  <a:gd name="T14" fmla="*/ 450 w 917"/>
                  <a:gd name="T15" fmla="*/ 302 h 332"/>
                  <a:gd name="T16" fmla="*/ 509 w 917"/>
                  <a:gd name="T17" fmla="*/ 325 h 332"/>
                  <a:gd name="T18" fmla="*/ 564 w 917"/>
                  <a:gd name="T19" fmla="*/ 304 h 332"/>
                  <a:gd name="T20" fmla="*/ 613 w 917"/>
                  <a:gd name="T21" fmla="*/ 320 h 332"/>
                  <a:gd name="T22" fmla="*/ 669 w 917"/>
                  <a:gd name="T23" fmla="*/ 298 h 332"/>
                  <a:gd name="T24" fmla="*/ 728 w 917"/>
                  <a:gd name="T25" fmla="*/ 329 h 332"/>
                  <a:gd name="T26" fmla="*/ 773 w 917"/>
                  <a:gd name="T27" fmla="*/ 313 h 332"/>
                  <a:gd name="T28" fmla="*/ 812 w 917"/>
                  <a:gd name="T29" fmla="*/ 331 h 332"/>
                  <a:gd name="T30" fmla="*/ 852 w 917"/>
                  <a:gd name="T31" fmla="*/ 311 h 332"/>
                  <a:gd name="T32" fmla="*/ 865 w 917"/>
                  <a:gd name="T33" fmla="*/ 312 h 332"/>
                  <a:gd name="T34" fmla="*/ 917 w 917"/>
                  <a:gd name="T35" fmla="*/ 261 h 332"/>
                  <a:gd name="T36" fmla="*/ 913 w 917"/>
                  <a:gd name="T37" fmla="*/ 241 h 332"/>
                  <a:gd name="T38" fmla="*/ 865 w 917"/>
                  <a:gd name="T39" fmla="*/ 209 h 332"/>
                  <a:gd name="T40" fmla="*/ 855 w 917"/>
                  <a:gd name="T41" fmla="*/ 210 h 332"/>
                  <a:gd name="T42" fmla="*/ 850 w 917"/>
                  <a:gd name="T43" fmla="*/ 211 h 332"/>
                  <a:gd name="T44" fmla="*/ 844 w 917"/>
                  <a:gd name="T45" fmla="*/ 191 h 332"/>
                  <a:gd name="T46" fmla="*/ 778 w 917"/>
                  <a:gd name="T47" fmla="*/ 148 h 332"/>
                  <a:gd name="T48" fmla="*/ 751 w 917"/>
                  <a:gd name="T49" fmla="*/ 153 h 332"/>
                  <a:gd name="T50" fmla="*/ 746 w 917"/>
                  <a:gd name="T51" fmla="*/ 155 h 332"/>
                  <a:gd name="T52" fmla="*/ 738 w 917"/>
                  <a:gd name="T53" fmla="*/ 126 h 332"/>
                  <a:gd name="T54" fmla="*/ 663 w 917"/>
                  <a:gd name="T55" fmla="*/ 79 h 332"/>
                  <a:gd name="T56" fmla="*/ 598 w 917"/>
                  <a:gd name="T57" fmla="*/ 110 h 332"/>
                  <a:gd name="T58" fmla="*/ 596 w 917"/>
                  <a:gd name="T59" fmla="*/ 111 h 332"/>
                  <a:gd name="T60" fmla="*/ 593 w 917"/>
                  <a:gd name="T61" fmla="*/ 102 h 332"/>
                  <a:gd name="T62" fmla="*/ 517 w 917"/>
                  <a:gd name="T63" fmla="*/ 55 h 332"/>
                  <a:gd name="T64" fmla="*/ 480 w 917"/>
                  <a:gd name="T65" fmla="*/ 63 h 332"/>
                  <a:gd name="T66" fmla="*/ 479 w 917"/>
                  <a:gd name="T67" fmla="*/ 64 h 332"/>
                  <a:gd name="T68" fmla="*/ 474 w 917"/>
                  <a:gd name="T69" fmla="*/ 54 h 332"/>
                  <a:gd name="T70" fmla="*/ 387 w 917"/>
                  <a:gd name="T71" fmla="*/ 0 h 332"/>
                  <a:gd name="T72" fmla="*/ 292 w 917"/>
                  <a:gd name="T73" fmla="*/ 76 h 332"/>
                  <a:gd name="T74" fmla="*/ 271 w 917"/>
                  <a:gd name="T75" fmla="*/ 73 h 332"/>
                  <a:gd name="T76" fmla="*/ 188 w 917"/>
                  <a:gd name="T77" fmla="*/ 146 h 332"/>
                  <a:gd name="T78" fmla="*/ 160 w 917"/>
                  <a:gd name="T79" fmla="*/ 140 h 332"/>
                  <a:gd name="T80" fmla="*/ 95 w 917"/>
                  <a:gd name="T81" fmla="*/ 205 h 332"/>
                  <a:gd name="T82" fmla="*/ 95 w 917"/>
                  <a:gd name="T83" fmla="*/ 212 h 332"/>
                  <a:gd name="T84" fmla="*/ 64 w 917"/>
                  <a:gd name="T85" fmla="*/ 204 h 332"/>
                  <a:gd name="T86" fmla="*/ 0 w 917"/>
                  <a:gd name="T87" fmla="*/ 268 h 332"/>
                  <a:gd name="T88" fmla="*/ 14 w 917"/>
                  <a:gd name="T89" fmla="*/ 307 h 332"/>
                  <a:gd name="T90" fmla="*/ 64 w 917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7" h="332">
                    <a:moveTo>
                      <a:pt x="64" y="332"/>
                    </a:moveTo>
                    <a:cubicBezTo>
                      <a:pt x="88" y="332"/>
                      <a:pt x="109" y="318"/>
                      <a:pt x="120" y="299"/>
                    </a:cubicBezTo>
                    <a:cubicBezTo>
                      <a:pt x="135" y="313"/>
                      <a:pt x="156" y="322"/>
                      <a:pt x="179" y="322"/>
                    </a:cubicBezTo>
                    <a:cubicBezTo>
                      <a:pt x="198" y="322"/>
                      <a:pt x="216" y="316"/>
                      <a:pt x="230" y="305"/>
                    </a:cubicBezTo>
                    <a:cubicBezTo>
                      <a:pt x="244" y="314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4"/>
                    </a:cubicBezTo>
                    <a:cubicBezTo>
                      <a:pt x="353" y="310"/>
                      <a:pt x="375" y="320"/>
                      <a:pt x="399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6" y="316"/>
                      <a:pt x="486" y="325"/>
                      <a:pt x="509" y="325"/>
                    </a:cubicBezTo>
                    <a:cubicBezTo>
                      <a:pt x="530" y="325"/>
                      <a:pt x="549" y="317"/>
                      <a:pt x="564" y="304"/>
                    </a:cubicBezTo>
                    <a:cubicBezTo>
                      <a:pt x="578" y="314"/>
                      <a:pt x="594" y="320"/>
                      <a:pt x="613" y="320"/>
                    </a:cubicBezTo>
                    <a:cubicBezTo>
                      <a:pt x="634" y="320"/>
                      <a:pt x="654" y="311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45" y="329"/>
                      <a:pt x="761" y="323"/>
                      <a:pt x="773" y="313"/>
                    </a:cubicBezTo>
                    <a:cubicBezTo>
                      <a:pt x="783" y="324"/>
                      <a:pt x="797" y="331"/>
                      <a:pt x="812" y="331"/>
                    </a:cubicBezTo>
                    <a:cubicBezTo>
                      <a:pt x="829" y="331"/>
                      <a:pt x="843" y="323"/>
                      <a:pt x="852" y="311"/>
                    </a:cubicBezTo>
                    <a:cubicBezTo>
                      <a:pt x="856" y="312"/>
                      <a:pt x="861" y="312"/>
                      <a:pt x="865" y="312"/>
                    </a:cubicBezTo>
                    <a:cubicBezTo>
                      <a:pt x="893" y="312"/>
                      <a:pt x="917" y="289"/>
                      <a:pt x="917" y="261"/>
                    </a:cubicBezTo>
                    <a:cubicBezTo>
                      <a:pt x="917" y="254"/>
                      <a:pt x="915" y="247"/>
                      <a:pt x="913" y="241"/>
                    </a:cubicBezTo>
                    <a:cubicBezTo>
                      <a:pt x="905" y="222"/>
                      <a:pt x="886" y="209"/>
                      <a:pt x="865" y="209"/>
                    </a:cubicBezTo>
                    <a:cubicBezTo>
                      <a:pt x="861" y="209"/>
                      <a:pt x="858" y="209"/>
                      <a:pt x="855" y="210"/>
                    </a:cubicBezTo>
                    <a:cubicBezTo>
                      <a:pt x="853" y="210"/>
                      <a:pt x="852" y="210"/>
                      <a:pt x="850" y="211"/>
                    </a:cubicBezTo>
                    <a:cubicBezTo>
                      <a:pt x="849" y="204"/>
                      <a:pt x="847" y="197"/>
                      <a:pt x="844" y="191"/>
                    </a:cubicBezTo>
                    <a:cubicBezTo>
                      <a:pt x="833" y="165"/>
                      <a:pt x="808" y="148"/>
                      <a:pt x="778" y="148"/>
                    </a:cubicBezTo>
                    <a:cubicBezTo>
                      <a:pt x="769" y="148"/>
                      <a:pt x="760" y="150"/>
                      <a:pt x="751" y="153"/>
                    </a:cubicBezTo>
                    <a:cubicBezTo>
                      <a:pt x="750" y="154"/>
                      <a:pt x="748" y="155"/>
                      <a:pt x="746" y="155"/>
                    </a:cubicBezTo>
                    <a:cubicBezTo>
                      <a:pt x="745" y="145"/>
                      <a:pt x="743" y="135"/>
                      <a:pt x="738" y="126"/>
                    </a:cubicBezTo>
                    <a:cubicBezTo>
                      <a:pt x="725" y="98"/>
                      <a:pt x="696" y="79"/>
                      <a:pt x="663" y="79"/>
                    </a:cubicBezTo>
                    <a:cubicBezTo>
                      <a:pt x="637" y="79"/>
                      <a:pt x="613" y="91"/>
                      <a:pt x="598" y="110"/>
                    </a:cubicBezTo>
                    <a:cubicBezTo>
                      <a:pt x="597" y="110"/>
                      <a:pt x="597" y="111"/>
                      <a:pt x="596" y="111"/>
                    </a:cubicBezTo>
                    <a:cubicBezTo>
                      <a:pt x="595" y="108"/>
                      <a:pt x="594" y="105"/>
                      <a:pt x="593" y="102"/>
                    </a:cubicBezTo>
                    <a:cubicBezTo>
                      <a:pt x="579" y="74"/>
                      <a:pt x="551" y="55"/>
                      <a:pt x="517" y="55"/>
                    </a:cubicBezTo>
                    <a:cubicBezTo>
                      <a:pt x="504" y="55"/>
                      <a:pt x="492" y="58"/>
                      <a:pt x="480" y="63"/>
                    </a:cubicBezTo>
                    <a:cubicBezTo>
                      <a:pt x="480" y="64"/>
                      <a:pt x="479" y="64"/>
                      <a:pt x="479" y="64"/>
                    </a:cubicBezTo>
                    <a:cubicBezTo>
                      <a:pt x="478" y="61"/>
                      <a:pt x="476" y="57"/>
                      <a:pt x="474" y="54"/>
                    </a:cubicBezTo>
                    <a:cubicBezTo>
                      <a:pt x="459" y="22"/>
                      <a:pt x="425" y="0"/>
                      <a:pt x="387" y="0"/>
                    </a:cubicBezTo>
                    <a:cubicBezTo>
                      <a:pt x="341" y="0"/>
                      <a:pt x="302" y="32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9" y="73"/>
                      <a:pt x="193" y="105"/>
                      <a:pt x="188" y="146"/>
                    </a:cubicBezTo>
                    <a:cubicBezTo>
                      <a:pt x="180" y="142"/>
                      <a:pt x="170" y="140"/>
                      <a:pt x="160" y="140"/>
                    </a:cubicBezTo>
                    <a:cubicBezTo>
                      <a:pt x="124" y="140"/>
                      <a:pt x="95" y="169"/>
                      <a:pt x="95" y="205"/>
                    </a:cubicBezTo>
                    <a:cubicBezTo>
                      <a:pt x="95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6"/>
                      <a:pt x="14" y="307"/>
                    </a:cubicBezTo>
                    <a:cubicBezTo>
                      <a:pt x="25" y="322"/>
                      <a:pt x="44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16" name="Freeform 168"/>
              <p:cNvSpPr>
                <a:spLocks/>
              </p:cNvSpPr>
              <p:nvPr/>
            </p:nvSpPr>
            <p:spPr bwMode="auto">
              <a:xfrm>
                <a:off x="13999286" y="1038240"/>
                <a:ext cx="2940813" cy="902089"/>
              </a:xfrm>
              <a:custGeom>
                <a:avLst/>
                <a:gdLst>
                  <a:gd name="T0" fmla="*/ 337 w 965"/>
                  <a:gd name="T1" fmla="*/ 296 h 296"/>
                  <a:gd name="T2" fmla="*/ 338 w 965"/>
                  <a:gd name="T3" fmla="*/ 295 h 296"/>
                  <a:gd name="T4" fmla="*/ 340 w 965"/>
                  <a:gd name="T5" fmla="*/ 296 h 296"/>
                  <a:gd name="T6" fmla="*/ 959 w 965"/>
                  <a:gd name="T7" fmla="*/ 296 h 296"/>
                  <a:gd name="T8" fmla="*/ 965 w 965"/>
                  <a:gd name="T9" fmla="*/ 273 h 296"/>
                  <a:gd name="T10" fmla="*/ 913 w 965"/>
                  <a:gd name="T11" fmla="*/ 221 h 296"/>
                  <a:gd name="T12" fmla="*/ 903 w 965"/>
                  <a:gd name="T13" fmla="*/ 222 h 296"/>
                  <a:gd name="T14" fmla="*/ 830 w 965"/>
                  <a:gd name="T15" fmla="*/ 153 h 296"/>
                  <a:gd name="T16" fmla="*/ 765 w 965"/>
                  <a:gd name="T17" fmla="*/ 193 h 296"/>
                  <a:gd name="T18" fmla="*/ 728 w 965"/>
                  <a:gd name="T19" fmla="*/ 183 h 296"/>
                  <a:gd name="T20" fmla="*/ 686 w 965"/>
                  <a:gd name="T21" fmla="*/ 197 h 296"/>
                  <a:gd name="T22" fmla="*/ 612 w 965"/>
                  <a:gd name="T23" fmla="*/ 153 h 296"/>
                  <a:gd name="T24" fmla="*/ 573 w 965"/>
                  <a:gd name="T25" fmla="*/ 163 h 296"/>
                  <a:gd name="T26" fmla="*/ 489 w 965"/>
                  <a:gd name="T27" fmla="*/ 80 h 296"/>
                  <a:gd name="T28" fmla="*/ 483 w 965"/>
                  <a:gd name="T29" fmla="*/ 80 h 296"/>
                  <a:gd name="T30" fmla="*/ 387 w 965"/>
                  <a:gd name="T31" fmla="*/ 0 h 296"/>
                  <a:gd name="T32" fmla="*/ 292 w 965"/>
                  <a:gd name="T33" fmla="*/ 76 h 296"/>
                  <a:gd name="T34" fmla="*/ 271 w 965"/>
                  <a:gd name="T35" fmla="*/ 73 h 296"/>
                  <a:gd name="T36" fmla="*/ 188 w 965"/>
                  <a:gd name="T37" fmla="*/ 147 h 296"/>
                  <a:gd name="T38" fmla="*/ 160 w 965"/>
                  <a:gd name="T39" fmla="*/ 140 h 296"/>
                  <a:gd name="T40" fmla="*/ 94 w 965"/>
                  <a:gd name="T41" fmla="*/ 206 h 296"/>
                  <a:gd name="T42" fmla="*/ 95 w 965"/>
                  <a:gd name="T43" fmla="*/ 212 h 296"/>
                  <a:gd name="T44" fmla="*/ 64 w 965"/>
                  <a:gd name="T45" fmla="*/ 204 h 296"/>
                  <a:gd name="T46" fmla="*/ 0 w 965"/>
                  <a:gd name="T47" fmla="*/ 268 h 296"/>
                  <a:gd name="T48" fmla="*/ 6 w 965"/>
                  <a:gd name="T49" fmla="*/ 296 h 296"/>
                  <a:gd name="T50" fmla="*/ 337 w 965"/>
                  <a:gd name="T51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5" h="296">
                    <a:moveTo>
                      <a:pt x="337" y="296"/>
                    </a:moveTo>
                    <a:cubicBezTo>
                      <a:pt x="337" y="296"/>
                      <a:pt x="338" y="295"/>
                      <a:pt x="338" y="295"/>
                    </a:cubicBezTo>
                    <a:cubicBezTo>
                      <a:pt x="339" y="295"/>
                      <a:pt x="339" y="296"/>
                      <a:pt x="340" y="296"/>
                    </a:cubicBezTo>
                    <a:cubicBezTo>
                      <a:pt x="959" y="296"/>
                      <a:pt x="959" y="296"/>
                      <a:pt x="959" y="296"/>
                    </a:cubicBezTo>
                    <a:cubicBezTo>
                      <a:pt x="963" y="289"/>
                      <a:pt x="965" y="281"/>
                      <a:pt x="965" y="273"/>
                    </a:cubicBezTo>
                    <a:cubicBezTo>
                      <a:pt x="965" y="245"/>
                      <a:pt x="942" y="221"/>
                      <a:pt x="913" y="221"/>
                    </a:cubicBezTo>
                    <a:cubicBezTo>
                      <a:pt x="910" y="221"/>
                      <a:pt x="906" y="222"/>
                      <a:pt x="903" y="222"/>
                    </a:cubicBezTo>
                    <a:cubicBezTo>
                      <a:pt x="901" y="184"/>
                      <a:pt x="869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7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598" y="153"/>
                      <a:pt x="585" y="156"/>
                      <a:pt x="573" y="163"/>
                    </a:cubicBezTo>
                    <a:cubicBezTo>
                      <a:pt x="572" y="117"/>
                      <a:pt x="535" y="80"/>
                      <a:pt x="489" y="80"/>
                    </a:cubicBezTo>
                    <a:cubicBezTo>
                      <a:pt x="487" y="80"/>
                      <a:pt x="485" y="80"/>
                      <a:pt x="483" y="80"/>
                    </a:cubicBezTo>
                    <a:cubicBezTo>
                      <a:pt x="474" y="35"/>
                      <a:pt x="43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6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78"/>
                      <a:pt x="2" y="288"/>
                      <a:pt x="6" y="296"/>
                    </a:cubicBezTo>
                    <a:lnTo>
                      <a:pt x="337" y="29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17" name="Freeform 161"/>
              <p:cNvSpPr>
                <a:spLocks/>
              </p:cNvSpPr>
              <p:nvPr/>
            </p:nvSpPr>
            <p:spPr bwMode="auto">
              <a:xfrm>
                <a:off x="17474307" y="1752662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18" name="Freeform 158"/>
              <p:cNvSpPr>
                <a:spLocks/>
              </p:cNvSpPr>
              <p:nvPr/>
            </p:nvSpPr>
            <p:spPr bwMode="auto">
              <a:xfrm>
                <a:off x="19727409" y="1116615"/>
                <a:ext cx="488305" cy="170747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19" name="Freeform 161"/>
              <p:cNvSpPr>
                <a:spLocks/>
              </p:cNvSpPr>
              <p:nvPr/>
            </p:nvSpPr>
            <p:spPr bwMode="auto">
              <a:xfrm>
                <a:off x="15556856" y="954166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20" name="Freeform 160"/>
              <p:cNvSpPr>
                <a:spLocks noEditPoints="1"/>
              </p:cNvSpPr>
              <p:nvPr/>
            </p:nvSpPr>
            <p:spPr bwMode="auto">
              <a:xfrm>
                <a:off x="21801062" y="701700"/>
                <a:ext cx="557921" cy="327385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21" name="Freeform 156"/>
              <p:cNvSpPr>
                <a:spLocks/>
              </p:cNvSpPr>
              <p:nvPr/>
            </p:nvSpPr>
            <p:spPr bwMode="auto">
              <a:xfrm>
                <a:off x="22199847" y="462744"/>
                <a:ext cx="682345" cy="356782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22" name="Freeform 157"/>
              <p:cNvSpPr>
                <a:spLocks/>
              </p:cNvSpPr>
              <p:nvPr/>
            </p:nvSpPr>
            <p:spPr bwMode="auto">
              <a:xfrm>
                <a:off x="15972587" y="1199703"/>
                <a:ext cx="852123" cy="393043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23" name="Freeform 160"/>
              <p:cNvSpPr>
                <a:spLocks noEditPoints="1"/>
              </p:cNvSpPr>
              <p:nvPr/>
            </p:nvSpPr>
            <p:spPr bwMode="auto">
              <a:xfrm>
                <a:off x="16932857" y="910889"/>
                <a:ext cx="1654194" cy="970672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24" name="Freeform 154"/>
              <p:cNvSpPr>
                <a:spLocks/>
              </p:cNvSpPr>
              <p:nvPr/>
            </p:nvSpPr>
            <p:spPr bwMode="auto">
              <a:xfrm>
                <a:off x="10428397" y="776007"/>
                <a:ext cx="1409837" cy="649504"/>
              </a:xfrm>
              <a:custGeom>
                <a:avLst/>
                <a:gdLst>
                  <a:gd name="T0" fmla="*/ 51 w 463"/>
                  <a:gd name="T1" fmla="*/ 201 h 213"/>
                  <a:gd name="T2" fmla="*/ 82 w 463"/>
                  <a:gd name="T3" fmla="*/ 190 h 213"/>
                  <a:gd name="T4" fmla="*/ 128 w 463"/>
                  <a:gd name="T5" fmla="*/ 213 h 213"/>
                  <a:gd name="T6" fmla="*/ 170 w 463"/>
                  <a:gd name="T7" fmla="*/ 195 h 213"/>
                  <a:gd name="T8" fmla="*/ 215 w 463"/>
                  <a:gd name="T9" fmla="*/ 213 h 213"/>
                  <a:gd name="T10" fmla="*/ 267 w 463"/>
                  <a:gd name="T11" fmla="*/ 187 h 213"/>
                  <a:gd name="T12" fmla="*/ 322 w 463"/>
                  <a:gd name="T13" fmla="*/ 207 h 213"/>
                  <a:gd name="T14" fmla="*/ 377 w 463"/>
                  <a:gd name="T15" fmla="*/ 186 h 213"/>
                  <a:gd name="T16" fmla="*/ 413 w 463"/>
                  <a:gd name="T17" fmla="*/ 201 h 213"/>
                  <a:gd name="T18" fmla="*/ 463 w 463"/>
                  <a:gd name="T19" fmla="*/ 150 h 213"/>
                  <a:gd name="T20" fmla="*/ 460 w 463"/>
                  <a:gd name="T21" fmla="*/ 132 h 213"/>
                  <a:gd name="T22" fmla="*/ 413 w 463"/>
                  <a:gd name="T23" fmla="*/ 100 h 213"/>
                  <a:gd name="T24" fmla="*/ 405 w 463"/>
                  <a:gd name="T25" fmla="*/ 101 h 213"/>
                  <a:gd name="T26" fmla="*/ 403 w 463"/>
                  <a:gd name="T27" fmla="*/ 101 h 213"/>
                  <a:gd name="T28" fmla="*/ 397 w 463"/>
                  <a:gd name="T29" fmla="*/ 87 h 213"/>
                  <a:gd name="T30" fmla="*/ 322 w 463"/>
                  <a:gd name="T31" fmla="*/ 39 h 213"/>
                  <a:gd name="T32" fmla="*/ 276 w 463"/>
                  <a:gd name="T33" fmla="*/ 53 h 213"/>
                  <a:gd name="T34" fmla="*/ 273 w 463"/>
                  <a:gd name="T35" fmla="*/ 55 h 213"/>
                  <a:gd name="T36" fmla="*/ 268 w 463"/>
                  <a:gd name="T37" fmla="*/ 41 h 213"/>
                  <a:gd name="T38" fmla="*/ 204 w 463"/>
                  <a:gd name="T39" fmla="*/ 0 h 213"/>
                  <a:gd name="T40" fmla="*/ 137 w 463"/>
                  <a:gd name="T41" fmla="*/ 50 h 213"/>
                  <a:gd name="T42" fmla="*/ 125 w 463"/>
                  <a:gd name="T43" fmla="*/ 48 h 213"/>
                  <a:gd name="T44" fmla="*/ 73 w 463"/>
                  <a:gd name="T45" fmla="*/ 100 h 213"/>
                  <a:gd name="T46" fmla="*/ 74 w 463"/>
                  <a:gd name="T47" fmla="*/ 106 h 213"/>
                  <a:gd name="T48" fmla="*/ 51 w 463"/>
                  <a:gd name="T49" fmla="*/ 100 h 213"/>
                  <a:gd name="T50" fmla="*/ 0 w 463"/>
                  <a:gd name="T51" fmla="*/ 150 h 213"/>
                  <a:gd name="T52" fmla="*/ 12 w 463"/>
                  <a:gd name="T53" fmla="*/ 183 h 213"/>
                  <a:gd name="T54" fmla="*/ 51 w 463"/>
                  <a:gd name="T55" fmla="*/ 20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63" h="213">
                    <a:moveTo>
                      <a:pt x="51" y="201"/>
                    </a:moveTo>
                    <a:cubicBezTo>
                      <a:pt x="62" y="201"/>
                      <a:pt x="73" y="197"/>
                      <a:pt x="82" y="190"/>
                    </a:cubicBezTo>
                    <a:cubicBezTo>
                      <a:pt x="93" y="204"/>
                      <a:pt x="109" y="213"/>
                      <a:pt x="128" y="213"/>
                    </a:cubicBezTo>
                    <a:cubicBezTo>
                      <a:pt x="145" y="213"/>
                      <a:pt x="160" y="206"/>
                      <a:pt x="170" y="195"/>
                    </a:cubicBezTo>
                    <a:cubicBezTo>
                      <a:pt x="182" y="206"/>
                      <a:pt x="198" y="213"/>
                      <a:pt x="215" y="213"/>
                    </a:cubicBezTo>
                    <a:cubicBezTo>
                      <a:pt x="236" y="213"/>
                      <a:pt x="255" y="203"/>
                      <a:pt x="267" y="187"/>
                    </a:cubicBezTo>
                    <a:cubicBezTo>
                      <a:pt x="282" y="199"/>
                      <a:pt x="301" y="207"/>
                      <a:pt x="322" y="207"/>
                    </a:cubicBezTo>
                    <a:cubicBezTo>
                      <a:pt x="343" y="207"/>
                      <a:pt x="362" y="199"/>
                      <a:pt x="377" y="186"/>
                    </a:cubicBezTo>
                    <a:cubicBezTo>
                      <a:pt x="386" y="195"/>
                      <a:pt x="399" y="201"/>
                      <a:pt x="413" y="201"/>
                    </a:cubicBezTo>
                    <a:cubicBezTo>
                      <a:pt x="441" y="201"/>
                      <a:pt x="463" y="178"/>
                      <a:pt x="463" y="150"/>
                    </a:cubicBezTo>
                    <a:cubicBezTo>
                      <a:pt x="463" y="144"/>
                      <a:pt x="462" y="137"/>
                      <a:pt x="460" y="132"/>
                    </a:cubicBezTo>
                    <a:cubicBezTo>
                      <a:pt x="452" y="113"/>
                      <a:pt x="434" y="100"/>
                      <a:pt x="413" y="100"/>
                    </a:cubicBezTo>
                    <a:cubicBezTo>
                      <a:pt x="411" y="100"/>
                      <a:pt x="408" y="100"/>
                      <a:pt x="405" y="101"/>
                    </a:cubicBezTo>
                    <a:cubicBezTo>
                      <a:pt x="405" y="101"/>
                      <a:pt x="404" y="101"/>
                      <a:pt x="403" y="101"/>
                    </a:cubicBezTo>
                    <a:cubicBezTo>
                      <a:pt x="401" y="96"/>
                      <a:pt x="399" y="92"/>
                      <a:pt x="397" y="87"/>
                    </a:cubicBezTo>
                    <a:cubicBezTo>
                      <a:pt x="384" y="59"/>
                      <a:pt x="355" y="39"/>
                      <a:pt x="322" y="39"/>
                    </a:cubicBezTo>
                    <a:cubicBezTo>
                      <a:pt x="305" y="39"/>
                      <a:pt x="289" y="44"/>
                      <a:pt x="276" y="53"/>
                    </a:cubicBezTo>
                    <a:cubicBezTo>
                      <a:pt x="275" y="54"/>
                      <a:pt x="274" y="54"/>
                      <a:pt x="273" y="55"/>
                    </a:cubicBezTo>
                    <a:cubicBezTo>
                      <a:pt x="272" y="50"/>
                      <a:pt x="270" y="45"/>
                      <a:pt x="268" y="41"/>
                    </a:cubicBezTo>
                    <a:cubicBezTo>
                      <a:pt x="257" y="17"/>
                      <a:pt x="233" y="0"/>
                      <a:pt x="204" y="0"/>
                    </a:cubicBezTo>
                    <a:cubicBezTo>
                      <a:pt x="173" y="0"/>
                      <a:pt x="146" y="21"/>
                      <a:pt x="137" y="50"/>
                    </a:cubicBezTo>
                    <a:cubicBezTo>
                      <a:pt x="133" y="49"/>
                      <a:pt x="129" y="48"/>
                      <a:pt x="125" y="48"/>
                    </a:cubicBezTo>
                    <a:cubicBezTo>
                      <a:pt x="97" y="48"/>
                      <a:pt x="73" y="72"/>
                      <a:pt x="73" y="100"/>
                    </a:cubicBezTo>
                    <a:cubicBezTo>
                      <a:pt x="73" y="102"/>
                      <a:pt x="74" y="104"/>
                      <a:pt x="74" y="106"/>
                    </a:cubicBezTo>
                    <a:cubicBezTo>
                      <a:pt x="67" y="102"/>
                      <a:pt x="59" y="100"/>
                      <a:pt x="51" y="100"/>
                    </a:cubicBezTo>
                    <a:cubicBezTo>
                      <a:pt x="23" y="100"/>
                      <a:pt x="0" y="123"/>
                      <a:pt x="0" y="150"/>
                    </a:cubicBezTo>
                    <a:cubicBezTo>
                      <a:pt x="0" y="163"/>
                      <a:pt x="5" y="174"/>
                      <a:pt x="12" y="183"/>
                    </a:cubicBezTo>
                    <a:cubicBezTo>
                      <a:pt x="21" y="194"/>
                      <a:pt x="35" y="201"/>
                      <a:pt x="51" y="20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25" name="Freeform 156"/>
              <p:cNvSpPr>
                <a:spLocks/>
              </p:cNvSpPr>
              <p:nvPr/>
            </p:nvSpPr>
            <p:spPr bwMode="auto">
              <a:xfrm>
                <a:off x="12557581" y="531962"/>
                <a:ext cx="1183026" cy="618575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26" name="Freeform 157"/>
              <p:cNvSpPr>
                <a:spLocks/>
              </p:cNvSpPr>
              <p:nvPr/>
            </p:nvSpPr>
            <p:spPr bwMode="auto">
              <a:xfrm>
                <a:off x="7614657" y="1034914"/>
                <a:ext cx="1380197" cy="636617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27" name="Freeform 158"/>
              <p:cNvSpPr>
                <a:spLocks/>
              </p:cNvSpPr>
              <p:nvPr/>
            </p:nvSpPr>
            <p:spPr bwMode="auto">
              <a:xfrm>
                <a:off x="9131028" y="275665"/>
                <a:ext cx="1481376" cy="517998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28" name="Freeform 159"/>
              <p:cNvSpPr>
                <a:spLocks/>
              </p:cNvSpPr>
              <p:nvPr/>
            </p:nvSpPr>
            <p:spPr bwMode="auto">
              <a:xfrm>
                <a:off x="4296897" y="173704"/>
                <a:ext cx="2003928" cy="716517"/>
              </a:xfrm>
              <a:custGeom>
                <a:avLst/>
                <a:gdLst>
                  <a:gd name="T0" fmla="*/ 51 w 658"/>
                  <a:gd name="T1" fmla="*/ 223 h 235"/>
                  <a:gd name="T2" fmla="*/ 80 w 658"/>
                  <a:gd name="T3" fmla="*/ 214 h 235"/>
                  <a:gd name="T4" fmla="*/ 120 w 658"/>
                  <a:gd name="T5" fmla="*/ 235 h 235"/>
                  <a:gd name="T6" fmla="*/ 159 w 658"/>
                  <a:gd name="T7" fmla="*/ 216 h 235"/>
                  <a:gd name="T8" fmla="*/ 204 w 658"/>
                  <a:gd name="T9" fmla="*/ 232 h 235"/>
                  <a:gd name="T10" fmla="*/ 257 w 658"/>
                  <a:gd name="T11" fmla="*/ 209 h 235"/>
                  <a:gd name="T12" fmla="*/ 310 w 658"/>
                  <a:gd name="T13" fmla="*/ 232 h 235"/>
                  <a:gd name="T14" fmla="*/ 366 w 658"/>
                  <a:gd name="T15" fmla="*/ 206 h 235"/>
                  <a:gd name="T16" fmla="*/ 422 w 658"/>
                  <a:gd name="T17" fmla="*/ 232 h 235"/>
                  <a:gd name="T18" fmla="*/ 481 w 658"/>
                  <a:gd name="T19" fmla="*/ 201 h 235"/>
                  <a:gd name="T20" fmla="*/ 489 w 658"/>
                  <a:gd name="T21" fmla="*/ 215 h 235"/>
                  <a:gd name="T22" fmla="*/ 490 w 658"/>
                  <a:gd name="T23" fmla="*/ 217 h 235"/>
                  <a:gd name="T24" fmla="*/ 528 w 658"/>
                  <a:gd name="T25" fmla="*/ 235 h 235"/>
                  <a:gd name="T26" fmla="*/ 572 w 658"/>
                  <a:gd name="T27" fmla="*/ 210 h 235"/>
                  <a:gd name="T28" fmla="*/ 606 w 658"/>
                  <a:gd name="T29" fmla="*/ 223 h 235"/>
                  <a:gd name="T30" fmla="*/ 658 w 658"/>
                  <a:gd name="T31" fmla="*/ 171 h 235"/>
                  <a:gd name="T32" fmla="*/ 654 w 658"/>
                  <a:gd name="T33" fmla="*/ 151 h 235"/>
                  <a:gd name="T34" fmla="*/ 606 w 658"/>
                  <a:gd name="T35" fmla="*/ 119 h 235"/>
                  <a:gd name="T36" fmla="*/ 594 w 658"/>
                  <a:gd name="T37" fmla="*/ 121 h 235"/>
                  <a:gd name="T38" fmla="*/ 534 w 658"/>
                  <a:gd name="T39" fmla="*/ 83 h 235"/>
                  <a:gd name="T40" fmla="*/ 497 w 658"/>
                  <a:gd name="T41" fmla="*/ 95 h 235"/>
                  <a:gd name="T42" fmla="*/ 496 w 658"/>
                  <a:gd name="T43" fmla="*/ 95 h 235"/>
                  <a:gd name="T44" fmla="*/ 494 w 658"/>
                  <a:gd name="T45" fmla="*/ 91 h 235"/>
                  <a:gd name="T46" fmla="*/ 419 w 658"/>
                  <a:gd name="T47" fmla="*/ 43 h 235"/>
                  <a:gd name="T48" fmla="*/ 381 w 658"/>
                  <a:gd name="T49" fmla="*/ 52 h 235"/>
                  <a:gd name="T50" fmla="*/ 378 w 658"/>
                  <a:gd name="T51" fmla="*/ 53 h 235"/>
                  <a:gd name="T52" fmla="*/ 374 w 658"/>
                  <a:gd name="T53" fmla="*/ 41 h 235"/>
                  <a:gd name="T54" fmla="*/ 310 w 658"/>
                  <a:gd name="T55" fmla="*/ 0 h 235"/>
                  <a:gd name="T56" fmla="*/ 244 w 658"/>
                  <a:gd name="T57" fmla="*/ 48 h 235"/>
                  <a:gd name="T58" fmla="*/ 216 w 658"/>
                  <a:gd name="T59" fmla="*/ 43 h 235"/>
                  <a:gd name="T60" fmla="*/ 142 w 658"/>
                  <a:gd name="T61" fmla="*/ 88 h 235"/>
                  <a:gd name="T62" fmla="*/ 117 w 658"/>
                  <a:gd name="T63" fmla="*/ 83 h 235"/>
                  <a:gd name="T64" fmla="*/ 58 w 658"/>
                  <a:gd name="T65" fmla="*/ 120 h 235"/>
                  <a:gd name="T66" fmla="*/ 51 w 658"/>
                  <a:gd name="T67" fmla="*/ 119 h 235"/>
                  <a:gd name="T68" fmla="*/ 0 w 658"/>
                  <a:gd name="T69" fmla="*/ 171 h 235"/>
                  <a:gd name="T70" fmla="*/ 12 w 658"/>
                  <a:gd name="T71" fmla="*/ 204 h 235"/>
                  <a:gd name="T72" fmla="*/ 51 w 658"/>
                  <a:gd name="T73" fmla="*/ 22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8" h="235">
                    <a:moveTo>
                      <a:pt x="51" y="223"/>
                    </a:moveTo>
                    <a:cubicBezTo>
                      <a:pt x="62" y="223"/>
                      <a:pt x="71" y="220"/>
                      <a:pt x="80" y="214"/>
                    </a:cubicBezTo>
                    <a:cubicBezTo>
                      <a:pt x="89" y="227"/>
                      <a:pt x="103" y="235"/>
                      <a:pt x="120" y="235"/>
                    </a:cubicBezTo>
                    <a:cubicBezTo>
                      <a:pt x="136" y="235"/>
                      <a:pt x="150" y="228"/>
                      <a:pt x="159" y="216"/>
                    </a:cubicBezTo>
                    <a:cubicBezTo>
                      <a:pt x="171" y="226"/>
                      <a:pt x="187" y="232"/>
                      <a:pt x="204" y="232"/>
                    </a:cubicBezTo>
                    <a:cubicBezTo>
                      <a:pt x="225" y="232"/>
                      <a:pt x="244" y="223"/>
                      <a:pt x="257" y="209"/>
                    </a:cubicBezTo>
                    <a:cubicBezTo>
                      <a:pt x="270" y="223"/>
                      <a:pt x="289" y="232"/>
                      <a:pt x="310" y="232"/>
                    </a:cubicBezTo>
                    <a:cubicBezTo>
                      <a:pt x="333" y="232"/>
                      <a:pt x="353" y="222"/>
                      <a:pt x="366" y="206"/>
                    </a:cubicBezTo>
                    <a:cubicBezTo>
                      <a:pt x="379" y="222"/>
                      <a:pt x="399" y="232"/>
                      <a:pt x="422" y="232"/>
                    </a:cubicBezTo>
                    <a:cubicBezTo>
                      <a:pt x="446" y="232"/>
                      <a:pt x="468" y="220"/>
                      <a:pt x="481" y="201"/>
                    </a:cubicBezTo>
                    <a:cubicBezTo>
                      <a:pt x="483" y="207"/>
                      <a:pt x="485" y="211"/>
                      <a:pt x="489" y="215"/>
                    </a:cubicBezTo>
                    <a:cubicBezTo>
                      <a:pt x="489" y="216"/>
                      <a:pt x="489" y="216"/>
                      <a:pt x="490" y="217"/>
                    </a:cubicBezTo>
                    <a:cubicBezTo>
                      <a:pt x="499" y="228"/>
                      <a:pt x="513" y="235"/>
                      <a:pt x="528" y="235"/>
                    </a:cubicBezTo>
                    <a:cubicBezTo>
                      <a:pt x="547" y="235"/>
                      <a:pt x="563" y="225"/>
                      <a:pt x="572" y="210"/>
                    </a:cubicBezTo>
                    <a:cubicBezTo>
                      <a:pt x="581" y="218"/>
                      <a:pt x="593" y="223"/>
                      <a:pt x="606" y="223"/>
                    </a:cubicBezTo>
                    <a:cubicBezTo>
                      <a:pt x="635" y="223"/>
                      <a:pt x="658" y="200"/>
                      <a:pt x="658" y="171"/>
                    </a:cubicBezTo>
                    <a:cubicBezTo>
                      <a:pt x="658" y="164"/>
                      <a:pt x="656" y="157"/>
                      <a:pt x="654" y="151"/>
                    </a:cubicBezTo>
                    <a:cubicBezTo>
                      <a:pt x="646" y="132"/>
                      <a:pt x="628" y="119"/>
                      <a:pt x="606" y="119"/>
                    </a:cubicBezTo>
                    <a:cubicBezTo>
                      <a:pt x="602" y="119"/>
                      <a:pt x="598" y="120"/>
                      <a:pt x="594" y="121"/>
                    </a:cubicBezTo>
                    <a:cubicBezTo>
                      <a:pt x="583" y="98"/>
                      <a:pt x="561" y="83"/>
                      <a:pt x="534" y="83"/>
                    </a:cubicBezTo>
                    <a:cubicBezTo>
                      <a:pt x="520" y="83"/>
                      <a:pt x="507" y="87"/>
                      <a:pt x="497" y="95"/>
                    </a:cubicBezTo>
                    <a:cubicBezTo>
                      <a:pt x="497" y="95"/>
                      <a:pt x="496" y="95"/>
                      <a:pt x="496" y="95"/>
                    </a:cubicBezTo>
                    <a:cubicBezTo>
                      <a:pt x="496" y="94"/>
                      <a:pt x="495" y="92"/>
                      <a:pt x="494" y="91"/>
                    </a:cubicBezTo>
                    <a:cubicBezTo>
                      <a:pt x="481" y="63"/>
                      <a:pt x="452" y="43"/>
                      <a:pt x="419" y="43"/>
                    </a:cubicBezTo>
                    <a:cubicBezTo>
                      <a:pt x="405" y="43"/>
                      <a:pt x="392" y="46"/>
                      <a:pt x="381" y="52"/>
                    </a:cubicBezTo>
                    <a:cubicBezTo>
                      <a:pt x="380" y="52"/>
                      <a:pt x="379" y="53"/>
                      <a:pt x="378" y="53"/>
                    </a:cubicBezTo>
                    <a:cubicBezTo>
                      <a:pt x="377" y="49"/>
                      <a:pt x="376" y="45"/>
                      <a:pt x="374" y="41"/>
                    </a:cubicBezTo>
                    <a:cubicBezTo>
                      <a:pt x="363" y="17"/>
                      <a:pt x="339" y="0"/>
                      <a:pt x="310" y="0"/>
                    </a:cubicBezTo>
                    <a:cubicBezTo>
                      <a:pt x="280" y="0"/>
                      <a:pt x="254" y="20"/>
                      <a:pt x="244" y="48"/>
                    </a:cubicBezTo>
                    <a:cubicBezTo>
                      <a:pt x="235" y="45"/>
                      <a:pt x="226" y="43"/>
                      <a:pt x="216" y="43"/>
                    </a:cubicBezTo>
                    <a:cubicBezTo>
                      <a:pt x="184" y="43"/>
                      <a:pt x="156" y="61"/>
                      <a:pt x="142" y="88"/>
                    </a:cubicBezTo>
                    <a:cubicBezTo>
                      <a:pt x="134" y="84"/>
                      <a:pt x="126" y="83"/>
                      <a:pt x="117" y="83"/>
                    </a:cubicBezTo>
                    <a:cubicBezTo>
                      <a:pt x="91" y="83"/>
                      <a:pt x="69" y="98"/>
                      <a:pt x="58" y="120"/>
                    </a:cubicBezTo>
                    <a:cubicBezTo>
                      <a:pt x="56" y="119"/>
                      <a:pt x="54" y="119"/>
                      <a:pt x="51" y="119"/>
                    </a:cubicBezTo>
                    <a:cubicBezTo>
                      <a:pt x="23" y="119"/>
                      <a:pt x="0" y="142"/>
                      <a:pt x="0" y="171"/>
                    </a:cubicBezTo>
                    <a:cubicBezTo>
                      <a:pt x="0" y="184"/>
                      <a:pt x="4" y="195"/>
                      <a:pt x="12" y="204"/>
                    </a:cubicBezTo>
                    <a:cubicBezTo>
                      <a:pt x="21" y="215"/>
                      <a:pt x="35" y="223"/>
                      <a:pt x="51" y="22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29" name="Freeform 160"/>
              <p:cNvSpPr>
                <a:spLocks noEditPoints="1"/>
              </p:cNvSpPr>
              <p:nvPr/>
            </p:nvSpPr>
            <p:spPr bwMode="auto">
              <a:xfrm>
                <a:off x="6066414" y="475729"/>
                <a:ext cx="1210089" cy="710073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30" name="Freeform 161"/>
              <p:cNvSpPr>
                <a:spLocks/>
              </p:cNvSpPr>
              <p:nvPr/>
            </p:nvSpPr>
            <p:spPr bwMode="auto">
              <a:xfrm>
                <a:off x="10984011" y="644722"/>
                <a:ext cx="2940813" cy="1011629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6271449" y="405075"/>
                <a:ext cx="2795189" cy="1011629"/>
              </a:xfrm>
              <a:custGeom>
                <a:avLst/>
                <a:gdLst>
                  <a:gd name="T0" fmla="*/ 64 w 917"/>
                  <a:gd name="T1" fmla="*/ 332 h 332"/>
                  <a:gd name="T2" fmla="*/ 120 w 917"/>
                  <a:gd name="T3" fmla="*/ 299 h 332"/>
                  <a:gd name="T4" fmla="*/ 179 w 917"/>
                  <a:gd name="T5" fmla="*/ 322 h 332"/>
                  <a:gd name="T6" fmla="*/ 230 w 917"/>
                  <a:gd name="T7" fmla="*/ 305 h 332"/>
                  <a:gd name="T8" fmla="*/ 278 w 917"/>
                  <a:gd name="T9" fmla="*/ 320 h 332"/>
                  <a:gd name="T10" fmla="*/ 338 w 917"/>
                  <a:gd name="T11" fmla="*/ 294 h 332"/>
                  <a:gd name="T12" fmla="*/ 399 w 917"/>
                  <a:gd name="T13" fmla="*/ 320 h 332"/>
                  <a:gd name="T14" fmla="*/ 450 w 917"/>
                  <a:gd name="T15" fmla="*/ 302 h 332"/>
                  <a:gd name="T16" fmla="*/ 509 w 917"/>
                  <a:gd name="T17" fmla="*/ 325 h 332"/>
                  <a:gd name="T18" fmla="*/ 564 w 917"/>
                  <a:gd name="T19" fmla="*/ 304 h 332"/>
                  <a:gd name="T20" fmla="*/ 613 w 917"/>
                  <a:gd name="T21" fmla="*/ 320 h 332"/>
                  <a:gd name="T22" fmla="*/ 669 w 917"/>
                  <a:gd name="T23" fmla="*/ 298 h 332"/>
                  <a:gd name="T24" fmla="*/ 728 w 917"/>
                  <a:gd name="T25" fmla="*/ 329 h 332"/>
                  <a:gd name="T26" fmla="*/ 773 w 917"/>
                  <a:gd name="T27" fmla="*/ 313 h 332"/>
                  <a:gd name="T28" fmla="*/ 812 w 917"/>
                  <a:gd name="T29" fmla="*/ 331 h 332"/>
                  <a:gd name="T30" fmla="*/ 852 w 917"/>
                  <a:gd name="T31" fmla="*/ 311 h 332"/>
                  <a:gd name="T32" fmla="*/ 865 w 917"/>
                  <a:gd name="T33" fmla="*/ 312 h 332"/>
                  <a:gd name="T34" fmla="*/ 917 w 917"/>
                  <a:gd name="T35" fmla="*/ 261 h 332"/>
                  <a:gd name="T36" fmla="*/ 913 w 917"/>
                  <a:gd name="T37" fmla="*/ 241 h 332"/>
                  <a:gd name="T38" fmla="*/ 865 w 917"/>
                  <a:gd name="T39" fmla="*/ 209 h 332"/>
                  <a:gd name="T40" fmla="*/ 855 w 917"/>
                  <a:gd name="T41" fmla="*/ 210 h 332"/>
                  <a:gd name="T42" fmla="*/ 850 w 917"/>
                  <a:gd name="T43" fmla="*/ 211 h 332"/>
                  <a:gd name="T44" fmla="*/ 844 w 917"/>
                  <a:gd name="T45" fmla="*/ 191 h 332"/>
                  <a:gd name="T46" fmla="*/ 778 w 917"/>
                  <a:gd name="T47" fmla="*/ 148 h 332"/>
                  <a:gd name="T48" fmla="*/ 751 w 917"/>
                  <a:gd name="T49" fmla="*/ 153 h 332"/>
                  <a:gd name="T50" fmla="*/ 746 w 917"/>
                  <a:gd name="T51" fmla="*/ 155 h 332"/>
                  <a:gd name="T52" fmla="*/ 738 w 917"/>
                  <a:gd name="T53" fmla="*/ 126 h 332"/>
                  <a:gd name="T54" fmla="*/ 663 w 917"/>
                  <a:gd name="T55" fmla="*/ 79 h 332"/>
                  <a:gd name="T56" fmla="*/ 598 w 917"/>
                  <a:gd name="T57" fmla="*/ 110 h 332"/>
                  <a:gd name="T58" fmla="*/ 596 w 917"/>
                  <a:gd name="T59" fmla="*/ 111 h 332"/>
                  <a:gd name="T60" fmla="*/ 593 w 917"/>
                  <a:gd name="T61" fmla="*/ 102 h 332"/>
                  <a:gd name="T62" fmla="*/ 517 w 917"/>
                  <a:gd name="T63" fmla="*/ 55 h 332"/>
                  <a:gd name="T64" fmla="*/ 480 w 917"/>
                  <a:gd name="T65" fmla="*/ 63 h 332"/>
                  <a:gd name="T66" fmla="*/ 479 w 917"/>
                  <a:gd name="T67" fmla="*/ 64 h 332"/>
                  <a:gd name="T68" fmla="*/ 474 w 917"/>
                  <a:gd name="T69" fmla="*/ 54 h 332"/>
                  <a:gd name="T70" fmla="*/ 387 w 917"/>
                  <a:gd name="T71" fmla="*/ 0 h 332"/>
                  <a:gd name="T72" fmla="*/ 292 w 917"/>
                  <a:gd name="T73" fmla="*/ 76 h 332"/>
                  <a:gd name="T74" fmla="*/ 271 w 917"/>
                  <a:gd name="T75" fmla="*/ 73 h 332"/>
                  <a:gd name="T76" fmla="*/ 188 w 917"/>
                  <a:gd name="T77" fmla="*/ 146 h 332"/>
                  <a:gd name="T78" fmla="*/ 160 w 917"/>
                  <a:gd name="T79" fmla="*/ 140 h 332"/>
                  <a:gd name="T80" fmla="*/ 95 w 917"/>
                  <a:gd name="T81" fmla="*/ 205 h 332"/>
                  <a:gd name="T82" fmla="*/ 95 w 917"/>
                  <a:gd name="T83" fmla="*/ 212 h 332"/>
                  <a:gd name="T84" fmla="*/ 64 w 917"/>
                  <a:gd name="T85" fmla="*/ 204 h 332"/>
                  <a:gd name="T86" fmla="*/ 0 w 917"/>
                  <a:gd name="T87" fmla="*/ 268 h 332"/>
                  <a:gd name="T88" fmla="*/ 14 w 917"/>
                  <a:gd name="T89" fmla="*/ 307 h 332"/>
                  <a:gd name="T90" fmla="*/ 64 w 917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7" h="332">
                    <a:moveTo>
                      <a:pt x="64" y="332"/>
                    </a:moveTo>
                    <a:cubicBezTo>
                      <a:pt x="88" y="332"/>
                      <a:pt x="109" y="318"/>
                      <a:pt x="120" y="299"/>
                    </a:cubicBezTo>
                    <a:cubicBezTo>
                      <a:pt x="135" y="313"/>
                      <a:pt x="156" y="322"/>
                      <a:pt x="179" y="322"/>
                    </a:cubicBezTo>
                    <a:cubicBezTo>
                      <a:pt x="198" y="322"/>
                      <a:pt x="216" y="316"/>
                      <a:pt x="230" y="305"/>
                    </a:cubicBezTo>
                    <a:cubicBezTo>
                      <a:pt x="244" y="314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4"/>
                    </a:cubicBezTo>
                    <a:cubicBezTo>
                      <a:pt x="353" y="310"/>
                      <a:pt x="375" y="320"/>
                      <a:pt x="399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6" y="316"/>
                      <a:pt x="486" y="325"/>
                      <a:pt x="509" y="325"/>
                    </a:cubicBezTo>
                    <a:cubicBezTo>
                      <a:pt x="530" y="325"/>
                      <a:pt x="549" y="317"/>
                      <a:pt x="564" y="304"/>
                    </a:cubicBezTo>
                    <a:cubicBezTo>
                      <a:pt x="578" y="314"/>
                      <a:pt x="594" y="320"/>
                      <a:pt x="613" y="320"/>
                    </a:cubicBezTo>
                    <a:cubicBezTo>
                      <a:pt x="634" y="320"/>
                      <a:pt x="654" y="311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45" y="329"/>
                      <a:pt x="761" y="323"/>
                      <a:pt x="773" y="313"/>
                    </a:cubicBezTo>
                    <a:cubicBezTo>
                      <a:pt x="783" y="324"/>
                      <a:pt x="797" y="331"/>
                      <a:pt x="812" y="331"/>
                    </a:cubicBezTo>
                    <a:cubicBezTo>
                      <a:pt x="829" y="331"/>
                      <a:pt x="843" y="323"/>
                      <a:pt x="852" y="311"/>
                    </a:cubicBezTo>
                    <a:cubicBezTo>
                      <a:pt x="856" y="312"/>
                      <a:pt x="861" y="312"/>
                      <a:pt x="865" y="312"/>
                    </a:cubicBezTo>
                    <a:cubicBezTo>
                      <a:pt x="893" y="312"/>
                      <a:pt x="917" y="289"/>
                      <a:pt x="917" y="261"/>
                    </a:cubicBezTo>
                    <a:cubicBezTo>
                      <a:pt x="917" y="254"/>
                      <a:pt x="915" y="247"/>
                      <a:pt x="913" y="241"/>
                    </a:cubicBezTo>
                    <a:cubicBezTo>
                      <a:pt x="905" y="222"/>
                      <a:pt x="886" y="209"/>
                      <a:pt x="865" y="209"/>
                    </a:cubicBezTo>
                    <a:cubicBezTo>
                      <a:pt x="861" y="209"/>
                      <a:pt x="858" y="209"/>
                      <a:pt x="855" y="210"/>
                    </a:cubicBezTo>
                    <a:cubicBezTo>
                      <a:pt x="853" y="210"/>
                      <a:pt x="852" y="210"/>
                      <a:pt x="850" y="211"/>
                    </a:cubicBezTo>
                    <a:cubicBezTo>
                      <a:pt x="849" y="204"/>
                      <a:pt x="847" y="197"/>
                      <a:pt x="844" y="191"/>
                    </a:cubicBezTo>
                    <a:cubicBezTo>
                      <a:pt x="833" y="165"/>
                      <a:pt x="808" y="148"/>
                      <a:pt x="778" y="148"/>
                    </a:cubicBezTo>
                    <a:cubicBezTo>
                      <a:pt x="769" y="148"/>
                      <a:pt x="760" y="150"/>
                      <a:pt x="751" y="153"/>
                    </a:cubicBezTo>
                    <a:cubicBezTo>
                      <a:pt x="750" y="154"/>
                      <a:pt x="748" y="155"/>
                      <a:pt x="746" y="155"/>
                    </a:cubicBezTo>
                    <a:cubicBezTo>
                      <a:pt x="745" y="145"/>
                      <a:pt x="743" y="135"/>
                      <a:pt x="738" y="126"/>
                    </a:cubicBezTo>
                    <a:cubicBezTo>
                      <a:pt x="725" y="98"/>
                      <a:pt x="696" y="79"/>
                      <a:pt x="663" y="79"/>
                    </a:cubicBezTo>
                    <a:cubicBezTo>
                      <a:pt x="637" y="79"/>
                      <a:pt x="613" y="91"/>
                      <a:pt x="598" y="110"/>
                    </a:cubicBezTo>
                    <a:cubicBezTo>
                      <a:pt x="597" y="110"/>
                      <a:pt x="597" y="111"/>
                      <a:pt x="596" y="111"/>
                    </a:cubicBezTo>
                    <a:cubicBezTo>
                      <a:pt x="595" y="108"/>
                      <a:pt x="594" y="105"/>
                      <a:pt x="593" y="102"/>
                    </a:cubicBezTo>
                    <a:cubicBezTo>
                      <a:pt x="579" y="74"/>
                      <a:pt x="551" y="55"/>
                      <a:pt x="517" y="55"/>
                    </a:cubicBezTo>
                    <a:cubicBezTo>
                      <a:pt x="504" y="55"/>
                      <a:pt x="492" y="58"/>
                      <a:pt x="480" y="63"/>
                    </a:cubicBezTo>
                    <a:cubicBezTo>
                      <a:pt x="480" y="64"/>
                      <a:pt x="479" y="64"/>
                      <a:pt x="479" y="64"/>
                    </a:cubicBezTo>
                    <a:cubicBezTo>
                      <a:pt x="478" y="61"/>
                      <a:pt x="476" y="57"/>
                      <a:pt x="474" y="54"/>
                    </a:cubicBezTo>
                    <a:cubicBezTo>
                      <a:pt x="459" y="22"/>
                      <a:pt x="425" y="0"/>
                      <a:pt x="387" y="0"/>
                    </a:cubicBezTo>
                    <a:cubicBezTo>
                      <a:pt x="341" y="0"/>
                      <a:pt x="302" y="32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9" y="73"/>
                      <a:pt x="193" y="105"/>
                      <a:pt x="188" y="146"/>
                    </a:cubicBezTo>
                    <a:cubicBezTo>
                      <a:pt x="180" y="142"/>
                      <a:pt x="170" y="140"/>
                      <a:pt x="160" y="140"/>
                    </a:cubicBezTo>
                    <a:cubicBezTo>
                      <a:pt x="124" y="140"/>
                      <a:pt x="95" y="169"/>
                      <a:pt x="95" y="205"/>
                    </a:cubicBezTo>
                    <a:cubicBezTo>
                      <a:pt x="95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6"/>
                      <a:pt x="14" y="307"/>
                    </a:cubicBezTo>
                    <a:cubicBezTo>
                      <a:pt x="25" y="322"/>
                      <a:pt x="44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32" name="Freeform 168"/>
              <p:cNvSpPr>
                <a:spLocks/>
              </p:cNvSpPr>
              <p:nvPr/>
            </p:nvSpPr>
            <p:spPr bwMode="auto">
              <a:xfrm>
                <a:off x="4152358" y="629438"/>
                <a:ext cx="2940813" cy="902089"/>
              </a:xfrm>
              <a:custGeom>
                <a:avLst/>
                <a:gdLst>
                  <a:gd name="T0" fmla="*/ 337 w 965"/>
                  <a:gd name="T1" fmla="*/ 296 h 296"/>
                  <a:gd name="T2" fmla="*/ 338 w 965"/>
                  <a:gd name="T3" fmla="*/ 295 h 296"/>
                  <a:gd name="T4" fmla="*/ 340 w 965"/>
                  <a:gd name="T5" fmla="*/ 296 h 296"/>
                  <a:gd name="T6" fmla="*/ 959 w 965"/>
                  <a:gd name="T7" fmla="*/ 296 h 296"/>
                  <a:gd name="T8" fmla="*/ 965 w 965"/>
                  <a:gd name="T9" fmla="*/ 273 h 296"/>
                  <a:gd name="T10" fmla="*/ 913 w 965"/>
                  <a:gd name="T11" fmla="*/ 221 h 296"/>
                  <a:gd name="T12" fmla="*/ 903 w 965"/>
                  <a:gd name="T13" fmla="*/ 222 h 296"/>
                  <a:gd name="T14" fmla="*/ 830 w 965"/>
                  <a:gd name="T15" fmla="*/ 153 h 296"/>
                  <a:gd name="T16" fmla="*/ 765 w 965"/>
                  <a:gd name="T17" fmla="*/ 193 h 296"/>
                  <a:gd name="T18" fmla="*/ 728 w 965"/>
                  <a:gd name="T19" fmla="*/ 183 h 296"/>
                  <a:gd name="T20" fmla="*/ 686 w 965"/>
                  <a:gd name="T21" fmla="*/ 197 h 296"/>
                  <a:gd name="T22" fmla="*/ 612 w 965"/>
                  <a:gd name="T23" fmla="*/ 153 h 296"/>
                  <a:gd name="T24" fmla="*/ 573 w 965"/>
                  <a:gd name="T25" fmla="*/ 163 h 296"/>
                  <a:gd name="T26" fmla="*/ 489 w 965"/>
                  <a:gd name="T27" fmla="*/ 80 h 296"/>
                  <a:gd name="T28" fmla="*/ 483 w 965"/>
                  <a:gd name="T29" fmla="*/ 80 h 296"/>
                  <a:gd name="T30" fmla="*/ 387 w 965"/>
                  <a:gd name="T31" fmla="*/ 0 h 296"/>
                  <a:gd name="T32" fmla="*/ 292 w 965"/>
                  <a:gd name="T33" fmla="*/ 76 h 296"/>
                  <a:gd name="T34" fmla="*/ 271 w 965"/>
                  <a:gd name="T35" fmla="*/ 73 h 296"/>
                  <a:gd name="T36" fmla="*/ 188 w 965"/>
                  <a:gd name="T37" fmla="*/ 147 h 296"/>
                  <a:gd name="T38" fmla="*/ 160 w 965"/>
                  <a:gd name="T39" fmla="*/ 140 h 296"/>
                  <a:gd name="T40" fmla="*/ 94 w 965"/>
                  <a:gd name="T41" fmla="*/ 206 h 296"/>
                  <a:gd name="T42" fmla="*/ 95 w 965"/>
                  <a:gd name="T43" fmla="*/ 212 h 296"/>
                  <a:gd name="T44" fmla="*/ 64 w 965"/>
                  <a:gd name="T45" fmla="*/ 204 h 296"/>
                  <a:gd name="T46" fmla="*/ 0 w 965"/>
                  <a:gd name="T47" fmla="*/ 268 h 296"/>
                  <a:gd name="T48" fmla="*/ 6 w 965"/>
                  <a:gd name="T49" fmla="*/ 296 h 296"/>
                  <a:gd name="T50" fmla="*/ 337 w 965"/>
                  <a:gd name="T51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5" h="296">
                    <a:moveTo>
                      <a:pt x="337" y="296"/>
                    </a:moveTo>
                    <a:cubicBezTo>
                      <a:pt x="337" y="296"/>
                      <a:pt x="338" y="295"/>
                      <a:pt x="338" y="295"/>
                    </a:cubicBezTo>
                    <a:cubicBezTo>
                      <a:pt x="339" y="295"/>
                      <a:pt x="339" y="296"/>
                      <a:pt x="340" y="296"/>
                    </a:cubicBezTo>
                    <a:cubicBezTo>
                      <a:pt x="959" y="296"/>
                      <a:pt x="959" y="296"/>
                      <a:pt x="959" y="296"/>
                    </a:cubicBezTo>
                    <a:cubicBezTo>
                      <a:pt x="963" y="289"/>
                      <a:pt x="965" y="281"/>
                      <a:pt x="965" y="273"/>
                    </a:cubicBezTo>
                    <a:cubicBezTo>
                      <a:pt x="965" y="245"/>
                      <a:pt x="942" y="221"/>
                      <a:pt x="913" y="221"/>
                    </a:cubicBezTo>
                    <a:cubicBezTo>
                      <a:pt x="910" y="221"/>
                      <a:pt x="906" y="222"/>
                      <a:pt x="903" y="222"/>
                    </a:cubicBezTo>
                    <a:cubicBezTo>
                      <a:pt x="901" y="184"/>
                      <a:pt x="869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7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598" y="153"/>
                      <a:pt x="585" y="156"/>
                      <a:pt x="573" y="163"/>
                    </a:cubicBezTo>
                    <a:cubicBezTo>
                      <a:pt x="572" y="117"/>
                      <a:pt x="535" y="80"/>
                      <a:pt x="489" y="80"/>
                    </a:cubicBezTo>
                    <a:cubicBezTo>
                      <a:pt x="487" y="80"/>
                      <a:pt x="485" y="80"/>
                      <a:pt x="483" y="80"/>
                    </a:cubicBezTo>
                    <a:cubicBezTo>
                      <a:pt x="474" y="35"/>
                      <a:pt x="43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6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78"/>
                      <a:pt x="2" y="288"/>
                      <a:pt x="6" y="296"/>
                    </a:cubicBezTo>
                    <a:lnTo>
                      <a:pt x="337" y="29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33" name="Freeform 161"/>
              <p:cNvSpPr>
                <a:spLocks/>
              </p:cNvSpPr>
              <p:nvPr/>
            </p:nvSpPr>
            <p:spPr bwMode="auto">
              <a:xfrm>
                <a:off x="7308832" y="1752662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34" name="Freeform 158"/>
              <p:cNvSpPr>
                <a:spLocks/>
              </p:cNvSpPr>
              <p:nvPr/>
            </p:nvSpPr>
            <p:spPr bwMode="auto">
              <a:xfrm>
                <a:off x="9561934" y="1116615"/>
                <a:ext cx="488305" cy="170747"/>
              </a:xfrm>
              <a:custGeom>
                <a:avLst/>
                <a:gdLst>
                  <a:gd name="T0" fmla="*/ 50 w 647"/>
                  <a:gd name="T1" fmla="*/ 225 h 226"/>
                  <a:gd name="T2" fmla="*/ 87 w 647"/>
                  <a:gd name="T3" fmla="*/ 210 h 226"/>
                  <a:gd name="T4" fmla="*/ 136 w 647"/>
                  <a:gd name="T5" fmla="*/ 226 h 226"/>
                  <a:gd name="T6" fmla="*/ 202 w 647"/>
                  <a:gd name="T7" fmla="*/ 194 h 226"/>
                  <a:gd name="T8" fmla="*/ 246 w 647"/>
                  <a:gd name="T9" fmla="*/ 213 h 226"/>
                  <a:gd name="T10" fmla="*/ 288 w 647"/>
                  <a:gd name="T11" fmla="*/ 196 h 226"/>
                  <a:gd name="T12" fmla="*/ 333 w 647"/>
                  <a:gd name="T13" fmla="*/ 213 h 226"/>
                  <a:gd name="T14" fmla="*/ 379 w 647"/>
                  <a:gd name="T15" fmla="*/ 195 h 226"/>
                  <a:gd name="T16" fmla="*/ 435 w 647"/>
                  <a:gd name="T17" fmla="*/ 215 h 226"/>
                  <a:gd name="T18" fmla="*/ 484 w 647"/>
                  <a:gd name="T19" fmla="*/ 201 h 226"/>
                  <a:gd name="T20" fmla="*/ 514 w 647"/>
                  <a:gd name="T21" fmla="*/ 209 h 226"/>
                  <a:gd name="T22" fmla="*/ 553 w 647"/>
                  <a:gd name="T23" fmla="*/ 194 h 226"/>
                  <a:gd name="T24" fmla="*/ 596 w 647"/>
                  <a:gd name="T25" fmla="*/ 219 h 226"/>
                  <a:gd name="T26" fmla="*/ 647 w 647"/>
                  <a:gd name="T27" fmla="*/ 168 h 226"/>
                  <a:gd name="T28" fmla="*/ 643 w 647"/>
                  <a:gd name="T29" fmla="*/ 150 h 226"/>
                  <a:gd name="T30" fmla="*/ 596 w 647"/>
                  <a:gd name="T31" fmla="*/ 118 h 226"/>
                  <a:gd name="T32" fmla="*/ 567 w 647"/>
                  <a:gd name="T33" fmla="*/ 128 h 226"/>
                  <a:gd name="T34" fmla="*/ 517 w 647"/>
                  <a:gd name="T35" fmla="*/ 94 h 226"/>
                  <a:gd name="T36" fmla="*/ 516 w 647"/>
                  <a:gd name="T37" fmla="*/ 94 h 226"/>
                  <a:gd name="T38" fmla="*/ 514 w 647"/>
                  <a:gd name="T39" fmla="*/ 89 h 226"/>
                  <a:gd name="T40" fmla="*/ 435 w 647"/>
                  <a:gd name="T41" fmla="*/ 40 h 226"/>
                  <a:gd name="T42" fmla="*/ 392 w 647"/>
                  <a:gd name="T43" fmla="*/ 51 h 226"/>
                  <a:gd name="T44" fmla="*/ 390 w 647"/>
                  <a:gd name="T45" fmla="*/ 53 h 226"/>
                  <a:gd name="T46" fmla="*/ 386 w 647"/>
                  <a:gd name="T47" fmla="*/ 41 h 226"/>
                  <a:gd name="T48" fmla="*/ 322 w 647"/>
                  <a:gd name="T49" fmla="*/ 0 h 226"/>
                  <a:gd name="T50" fmla="*/ 255 w 647"/>
                  <a:gd name="T51" fmla="*/ 50 h 226"/>
                  <a:gd name="T52" fmla="*/ 243 w 647"/>
                  <a:gd name="T53" fmla="*/ 49 h 226"/>
                  <a:gd name="T54" fmla="*/ 195 w 647"/>
                  <a:gd name="T55" fmla="*/ 82 h 226"/>
                  <a:gd name="T56" fmla="*/ 136 w 647"/>
                  <a:gd name="T57" fmla="*/ 59 h 226"/>
                  <a:gd name="T58" fmla="*/ 54 w 647"/>
                  <a:gd name="T59" fmla="*/ 125 h 226"/>
                  <a:gd name="T60" fmla="*/ 50 w 647"/>
                  <a:gd name="T61" fmla="*/ 125 h 226"/>
                  <a:gd name="T62" fmla="*/ 0 w 647"/>
                  <a:gd name="T63" fmla="*/ 175 h 226"/>
                  <a:gd name="T64" fmla="*/ 12 w 647"/>
                  <a:gd name="T65" fmla="*/ 207 h 226"/>
                  <a:gd name="T66" fmla="*/ 50 w 647"/>
                  <a:gd name="T67" fmla="*/ 22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7" h="226">
                    <a:moveTo>
                      <a:pt x="50" y="225"/>
                    </a:moveTo>
                    <a:cubicBezTo>
                      <a:pt x="65" y="225"/>
                      <a:pt x="77" y="219"/>
                      <a:pt x="87" y="210"/>
                    </a:cubicBezTo>
                    <a:cubicBezTo>
                      <a:pt x="101" y="220"/>
                      <a:pt x="118" y="226"/>
                      <a:pt x="136" y="226"/>
                    </a:cubicBezTo>
                    <a:cubicBezTo>
                      <a:pt x="163" y="226"/>
                      <a:pt x="187" y="213"/>
                      <a:pt x="202" y="194"/>
                    </a:cubicBezTo>
                    <a:cubicBezTo>
                      <a:pt x="213" y="206"/>
                      <a:pt x="229" y="213"/>
                      <a:pt x="246" y="213"/>
                    </a:cubicBezTo>
                    <a:cubicBezTo>
                      <a:pt x="262" y="213"/>
                      <a:pt x="277" y="207"/>
                      <a:pt x="288" y="196"/>
                    </a:cubicBezTo>
                    <a:cubicBezTo>
                      <a:pt x="299" y="207"/>
                      <a:pt x="315" y="213"/>
                      <a:pt x="333" y="213"/>
                    </a:cubicBezTo>
                    <a:cubicBezTo>
                      <a:pt x="351" y="213"/>
                      <a:pt x="367" y="206"/>
                      <a:pt x="379" y="195"/>
                    </a:cubicBezTo>
                    <a:cubicBezTo>
                      <a:pt x="394" y="208"/>
                      <a:pt x="414" y="215"/>
                      <a:pt x="435" y="215"/>
                    </a:cubicBezTo>
                    <a:cubicBezTo>
                      <a:pt x="453" y="215"/>
                      <a:pt x="470" y="210"/>
                      <a:pt x="484" y="201"/>
                    </a:cubicBezTo>
                    <a:cubicBezTo>
                      <a:pt x="493" y="206"/>
                      <a:pt x="503" y="209"/>
                      <a:pt x="514" y="209"/>
                    </a:cubicBezTo>
                    <a:cubicBezTo>
                      <a:pt x="529" y="209"/>
                      <a:pt x="543" y="203"/>
                      <a:pt x="553" y="194"/>
                    </a:cubicBezTo>
                    <a:cubicBezTo>
                      <a:pt x="562" y="209"/>
                      <a:pt x="578" y="219"/>
                      <a:pt x="596" y="219"/>
                    </a:cubicBezTo>
                    <a:cubicBezTo>
                      <a:pt x="624" y="219"/>
                      <a:pt x="647" y="196"/>
                      <a:pt x="647" y="168"/>
                    </a:cubicBezTo>
                    <a:cubicBezTo>
                      <a:pt x="647" y="162"/>
                      <a:pt x="645" y="155"/>
                      <a:pt x="643" y="150"/>
                    </a:cubicBezTo>
                    <a:cubicBezTo>
                      <a:pt x="636" y="131"/>
                      <a:pt x="617" y="118"/>
                      <a:pt x="596" y="118"/>
                    </a:cubicBezTo>
                    <a:cubicBezTo>
                      <a:pt x="585" y="118"/>
                      <a:pt x="575" y="122"/>
                      <a:pt x="567" y="128"/>
                    </a:cubicBezTo>
                    <a:cubicBezTo>
                      <a:pt x="558" y="109"/>
                      <a:pt x="539" y="95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6" y="92"/>
                      <a:pt x="515" y="91"/>
                      <a:pt x="514" y="89"/>
                    </a:cubicBezTo>
                    <a:cubicBezTo>
                      <a:pt x="500" y="60"/>
                      <a:pt x="470" y="40"/>
                      <a:pt x="435" y="40"/>
                    </a:cubicBezTo>
                    <a:cubicBezTo>
                      <a:pt x="420" y="40"/>
                      <a:pt x="405" y="44"/>
                      <a:pt x="392" y="51"/>
                    </a:cubicBezTo>
                    <a:cubicBezTo>
                      <a:pt x="391" y="52"/>
                      <a:pt x="391" y="52"/>
                      <a:pt x="390" y="53"/>
                    </a:cubicBezTo>
                    <a:cubicBezTo>
                      <a:pt x="389" y="49"/>
                      <a:pt x="387" y="45"/>
                      <a:pt x="386" y="41"/>
                    </a:cubicBezTo>
                    <a:cubicBezTo>
                      <a:pt x="375" y="17"/>
                      <a:pt x="350" y="0"/>
                      <a:pt x="322" y="0"/>
                    </a:cubicBezTo>
                    <a:cubicBezTo>
                      <a:pt x="290" y="0"/>
                      <a:pt x="263" y="21"/>
                      <a:pt x="255" y="50"/>
                    </a:cubicBezTo>
                    <a:cubicBezTo>
                      <a:pt x="251" y="49"/>
                      <a:pt x="247" y="49"/>
                      <a:pt x="243" y="49"/>
                    </a:cubicBezTo>
                    <a:cubicBezTo>
                      <a:pt x="221" y="49"/>
                      <a:pt x="202" y="63"/>
                      <a:pt x="195" y="82"/>
                    </a:cubicBezTo>
                    <a:cubicBezTo>
                      <a:pt x="179" y="68"/>
                      <a:pt x="159" y="59"/>
                      <a:pt x="136" y="59"/>
                    </a:cubicBezTo>
                    <a:cubicBezTo>
                      <a:pt x="96" y="59"/>
                      <a:pt x="62" y="87"/>
                      <a:pt x="54" y="125"/>
                    </a:cubicBezTo>
                    <a:cubicBezTo>
                      <a:pt x="53" y="125"/>
                      <a:pt x="52" y="125"/>
                      <a:pt x="50" y="125"/>
                    </a:cubicBezTo>
                    <a:cubicBezTo>
                      <a:pt x="22" y="125"/>
                      <a:pt x="0" y="147"/>
                      <a:pt x="0" y="175"/>
                    </a:cubicBezTo>
                    <a:cubicBezTo>
                      <a:pt x="0" y="187"/>
                      <a:pt x="4" y="199"/>
                      <a:pt x="12" y="207"/>
                    </a:cubicBezTo>
                    <a:cubicBezTo>
                      <a:pt x="21" y="218"/>
                      <a:pt x="35" y="225"/>
                      <a:pt x="50" y="22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35" name="Freeform 161"/>
              <p:cNvSpPr>
                <a:spLocks/>
              </p:cNvSpPr>
              <p:nvPr/>
            </p:nvSpPr>
            <p:spPr bwMode="auto">
              <a:xfrm>
                <a:off x="5391382" y="954166"/>
                <a:ext cx="720421" cy="247822"/>
              </a:xfrm>
              <a:custGeom>
                <a:avLst/>
                <a:gdLst>
                  <a:gd name="T0" fmla="*/ 64 w 965"/>
                  <a:gd name="T1" fmla="*/ 332 h 332"/>
                  <a:gd name="T2" fmla="*/ 120 w 965"/>
                  <a:gd name="T3" fmla="*/ 299 h 332"/>
                  <a:gd name="T4" fmla="*/ 179 w 965"/>
                  <a:gd name="T5" fmla="*/ 323 h 332"/>
                  <a:gd name="T6" fmla="*/ 230 w 965"/>
                  <a:gd name="T7" fmla="*/ 305 h 332"/>
                  <a:gd name="T8" fmla="*/ 278 w 965"/>
                  <a:gd name="T9" fmla="*/ 320 h 332"/>
                  <a:gd name="T10" fmla="*/ 338 w 965"/>
                  <a:gd name="T11" fmla="*/ 295 h 332"/>
                  <a:gd name="T12" fmla="*/ 398 w 965"/>
                  <a:gd name="T13" fmla="*/ 320 h 332"/>
                  <a:gd name="T14" fmla="*/ 450 w 965"/>
                  <a:gd name="T15" fmla="*/ 302 h 332"/>
                  <a:gd name="T16" fmla="*/ 508 w 965"/>
                  <a:gd name="T17" fmla="*/ 326 h 332"/>
                  <a:gd name="T18" fmla="*/ 564 w 965"/>
                  <a:gd name="T19" fmla="*/ 305 h 332"/>
                  <a:gd name="T20" fmla="*/ 612 w 965"/>
                  <a:gd name="T21" fmla="*/ 320 h 332"/>
                  <a:gd name="T22" fmla="*/ 669 w 965"/>
                  <a:gd name="T23" fmla="*/ 298 h 332"/>
                  <a:gd name="T24" fmla="*/ 728 w 965"/>
                  <a:gd name="T25" fmla="*/ 329 h 332"/>
                  <a:gd name="T26" fmla="*/ 786 w 965"/>
                  <a:gd name="T27" fmla="*/ 300 h 332"/>
                  <a:gd name="T28" fmla="*/ 829 w 965"/>
                  <a:gd name="T29" fmla="*/ 325 h 332"/>
                  <a:gd name="T30" fmla="*/ 871 w 965"/>
                  <a:gd name="T31" fmla="*/ 303 h 332"/>
                  <a:gd name="T32" fmla="*/ 913 w 965"/>
                  <a:gd name="T33" fmla="*/ 325 h 332"/>
                  <a:gd name="T34" fmla="*/ 965 w 965"/>
                  <a:gd name="T35" fmla="*/ 273 h 332"/>
                  <a:gd name="T36" fmla="*/ 961 w 965"/>
                  <a:gd name="T37" fmla="*/ 253 h 332"/>
                  <a:gd name="T38" fmla="*/ 913 w 965"/>
                  <a:gd name="T39" fmla="*/ 221 h 332"/>
                  <a:gd name="T40" fmla="*/ 909 w 965"/>
                  <a:gd name="T41" fmla="*/ 221 h 332"/>
                  <a:gd name="T42" fmla="*/ 903 w 965"/>
                  <a:gd name="T43" fmla="*/ 222 h 332"/>
                  <a:gd name="T44" fmla="*/ 897 w 965"/>
                  <a:gd name="T45" fmla="*/ 195 h 332"/>
                  <a:gd name="T46" fmla="*/ 830 w 965"/>
                  <a:gd name="T47" fmla="*/ 153 h 332"/>
                  <a:gd name="T48" fmla="*/ 765 w 965"/>
                  <a:gd name="T49" fmla="*/ 193 h 332"/>
                  <a:gd name="T50" fmla="*/ 728 w 965"/>
                  <a:gd name="T51" fmla="*/ 183 h 332"/>
                  <a:gd name="T52" fmla="*/ 686 w 965"/>
                  <a:gd name="T53" fmla="*/ 196 h 332"/>
                  <a:gd name="T54" fmla="*/ 612 w 965"/>
                  <a:gd name="T55" fmla="*/ 153 h 332"/>
                  <a:gd name="T56" fmla="*/ 579 w 965"/>
                  <a:gd name="T57" fmla="*/ 159 h 332"/>
                  <a:gd name="T58" fmla="*/ 573 w 965"/>
                  <a:gd name="T59" fmla="*/ 163 h 332"/>
                  <a:gd name="T60" fmla="*/ 565 w 965"/>
                  <a:gd name="T61" fmla="*/ 127 h 332"/>
                  <a:gd name="T62" fmla="*/ 489 w 965"/>
                  <a:gd name="T63" fmla="*/ 79 h 332"/>
                  <a:gd name="T64" fmla="*/ 487 w 965"/>
                  <a:gd name="T65" fmla="*/ 80 h 332"/>
                  <a:gd name="T66" fmla="*/ 483 w 965"/>
                  <a:gd name="T67" fmla="*/ 80 h 332"/>
                  <a:gd name="T68" fmla="*/ 474 w 965"/>
                  <a:gd name="T69" fmla="*/ 55 h 332"/>
                  <a:gd name="T70" fmla="*/ 387 w 965"/>
                  <a:gd name="T71" fmla="*/ 0 h 332"/>
                  <a:gd name="T72" fmla="*/ 292 w 965"/>
                  <a:gd name="T73" fmla="*/ 76 h 332"/>
                  <a:gd name="T74" fmla="*/ 271 w 965"/>
                  <a:gd name="T75" fmla="*/ 73 h 332"/>
                  <a:gd name="T76" fmla="*/ 188 w 965"/>
                  <a:gd name="T77" fmla="*/ 147 h 332"/>
                  <a:gd name="T78" fmla="*/ 160 w 965"/>
                  <a:gd name="T79" fmla="*/ 140 h 332"/>
                  <a:gd name="T80" fmla="*/ 94 w 965"/>
                  <a:gd name="T81" fmla="*/ 206 h 332"/>
                  <a:gd name="T82" fmla="*/ 95 w 965"/>
                  <a:gd name="T83" fmla="*/ 212 h 332"/>
                  <a:gd name="T84" fmla="*/ 64 w 965"/>
                  <a:gd name="T85" fmla="*/ 204 h 332"/>
                  <a:gd name="T86" fmla="*/ 0 w 965"/>
                  <a:gd name="T87" fmla="*/ 268 h 332"/>
                  <a:gd name="T88" fmla="*/ 14 w 965"/>
                  <a:gd name="T89" fmla="*/ 308 h 332"/>
                  <a:gd name="T90" fmla="*/ 64 w 965"/>
                  <a:gd name="T9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5" h="332">
                    <a:moveTo>
                      <a:pt x="64" y="332"/>
                    </a:moveTo>
                    <a:cubicBezTo>
                      <a:pt x="88" y="332"/>
                      <a:pt x="109" y="319"/>
                      <a:pt x="120" y="299"/>
                    </a:cubicBezTo>
                    <a:cubicBezTo>
                      <a:pt x="135" y="314"/>
                      <a:pt x="156" y="323"/>
                      <a:pt x="179" y="323"/>
                    </a:cubicBezTo>
                    <a:cubicBezTo>
                      <a:pt x="198" y="323"/>
                      <a:pt x="216" y="316"/>
                      <a:pt x="230" y="305"/>
                    </a:cubicBezTo>
                    <a:cubicBezTo>
                      <a:pt x="244" y="315"/>
                      <a:pt x="260" y="320"/>
                      <a:pt x="278" y="320"/>
                    </a:cubicBezTo>
                    <a:cubicBezTo>
                      <a:pt x="302" y="320"/>
                      <a:pt x="323" y="310"/>
                      <a:pt x="338" y="295"/>
                    </a:cubicBezTo>
                    <a:cubicBezTo>
                      <a:pt x="353" y="310"/>
                      <a:pt x="375" y="320"/>
                      <a:pt x="398" y="320"/>
                    </a:cubicBezTo>
                    <a:cubicBezTo>
                      <a:pt x="418" y="320"/>
                      <a:pt x="436" y="313"/>
                      <a:pt x="450" y="302"/>
                    </a:cubicBezTo>
                    <a:cubicBezTo>
                      <a:pt x="465" y="317"/>
                      <a:pt x="486" y="326"/>
                      <a:pt x="508" y="326"/>
                    </a:cubicBezTo>
                    <a:cubicBezTo>
                      <a:pt x="530" y="326"/>
                      <a:pt x="549" y="318"/>
                      <a:pt x="564" y="305"/>
                    </a:cubicBezTo>
                    <a:cubicBezTo>
                      <a:pt x="578" y="314"/>
                      <a:pt x="594" y="320"/>
                      <a:pt x="612" y="320"/>
                    </a:cubicBezTo>
                    <a:cubicBezTo>
                      <a:pt x="634" y="320"/>
                      <a:pt x="654" y="312"/>
                      <a:pt x="669" y="298"/>
                    </a:cubicBezTo>
                    <a:cubicBezTo>
                      <a:pt x="682" y="317"/>
                      <a:pt x="704" y="329"/>
                      <a:pt x="728" y="329"/>
                    </a:cubicBezTo>
                    <a:cubicBezTo>
                      <a:pt x="752" y="329"/>
                      <a:pt x="773" y="318"/>
                      <a:pt x="786" y="300"/>
                    </a:cubicBezTo>
                    <a:cubicBezTo>
                      <a:pt x="795" y="315"/>
                      <a:pt x="811" y="325"/>
                      <a:pt x="829" y="325"/>
                    </a:cubicBezTo>
                    <a:cubicBezTo>
                      <a:pt x="846" y="325"/>
                      <a:pt x="862" y="316"/>
                      <a:pt x="871" y="303"/>
                    </a:cubicBezTo>
                    <a:cubicBezTo>
                      <a:pt x="880" y="316"/>
                      <a:pt x="895" y="325"/>
                      <a:pt x="913" y="325"/>
                    </a:cubicBezTo>
                    <a:cubicBezTo>
                      <a:pt x="942" y="325"/>
                      <a:pt x="965" y="302"/>
                      <a:pt x="965" y="273"/>
                    </a:cubicBezTo>
                    <a:cubicBezTo>
                      <a:pt x="965" y="266"/>
                      <a:pt x="963" y="259"/>
                      <a:pt x="961" y="253"/>
                    </a:cubicBezTo>
                    <a:cubicBezTo>
                      <a:pt x="953" y="235"/>
                      <a:pt x="935" y="221"/>
                      <a:pt x="913" y="221"/>
                    </a:cubicBezTo>
                    <a:cubicBezTo>
                      <a:pt x="912" y="221"/>
                      <a:pt x="910" y="221"/>
                      <a:pt x="909" y="221"/>
                    </a:cubicBezTo>
                    <a:cubicBezTo>
                      <a:pt x="907" y="222"/>
                      <a:pt x="905" y="222"/>
                      <a:pt x="903" y="222"/>
                    </a:cubicBezTo>
                    <a:cubicBezTo>
                      <a:pt x="903" y="213"/>
                      <a:pt x="900" y="203"/>
                      <a:pt x="897" y="195"/>
                    </a:cubicBezTo>
                    <a:cubicBezTo>
                      <a:pt x="885" y="170"/>
                      <a:pt x="860" y="153"/>
                      <a:pt x="830" y="153"/>
                    </a:cubicBezTo>
                    <a:cubicBezTo>
                      <a:pt x="802" y="153"/>
                      <a:pt x="777" y="169"/>
                      <a:pt x="765" y="193"/>
                    </a:cubicBezTo>
                    <a:cubicBezTo>
                      <a:pt x="754" y="187"/>
                      <a:pt x="742" y="183"/>
                      <a:pt x="728" y="183"/>
                    </a:cubicBezTo>
                    <a:cubicBezTo>
                      <a:pt x="712" y="183"/>
                      <a:pt x="698" y="188"/>
                      <a:pt x="686" y="196"/>
                    </a:cubicBezTo>
                    <a:cubicBezTo>
                      <a:pt x="672" y="170"/>
                      <a:pt x="644" y="153"/>
                      <a:pt x="612" y="153"/>
                    </a:cubicBezTo>
                    <a:cubicBezTo>
                      <a:pt x="601" y="153"/>
                      <a:pt x="589" y="155"/>
                      <a:pt x="579" y="159"/>
                    </a:cubicBezTo>
                    <a:cubicBezTo>
                      <a:pt x="577" y="160"/>
                      <a:pt x="575" y="161"/>
                      <a:pt x="573" y="163"/>
                    </a:cubicBezTo>
                    <a:cubicBezTo>
                      <a:pt x="573" y="150"/>
                      <a:pt x="570" y="138"/>
                      <a:pt x="565" y="127"/>
                    </a:cubicBezTo>
                    <a:cubicBezTo>
                      <a:pt x="551" y="99"/>
                      <a:pt x="522" y="79"/>
                      <a:pt x="489" y="79"/>
                    </a:cubicBezTo>
                    <a:cubicBezTo>
                      <a:pt x="488" y="79"/>
                      <a:pt x="488" y="79"/>
                      <a:pt x="487" y="80"/>
                    </a:cubicBezTo>
                    <a:cubicBezTo>
                      <a:pt x="486" y="80"/>
                      <a:pt x="484" y="80"/>
                      <a:pt x="483" y="80"/>
                    </a:cubicBezTo>
                    <a:cubicBezTo>
                      <a:pt x="481" y="71"/>
                      <a:pt x="478" y="62"/>
                      <a:pt x="474" y="55"/>
                    </a:cubicBezTo>
                    <a:cubicBezTo>
                      <a:pt x="458" y="22"/>
                      <a:pt x="425" y="0"/>
                      <a:pt x="387" y="0"/>
                    </a:cubicBezTo>
                    <a:cubicBezTo>
                      <a:pt x="341" y="0"/>
                      <a:pt x="302" y="33"/>
                      <a:pt x="292" y="76"/>
                    </a:cubicBezTo>
                    <a:cubicBezTo>
                      <a:pt x="285" y="74"/>
                      <a:pt x="278" y="73"/>
                      <a:pt x="271" y="73"/>
                    </a:cubicBezTo>
                    <a:cubicBezTo>
                      <a:pt x="228" y="73"/>
                      <a:pt x="193" y="105"/>
                      <a:pt x="188" y="147"/>
                    </a:cubicBezTo>
                    <a:cubicBezTo>
                      <a:pt x="180" y="143"/>
                      <a:pt x="170" y="140"/>
                      <a:pt x="160" y="140"/>
                    </a:cubicBezTo>
                    <a:cubicBezTo>
                      <a:pt x="124" y="140"/>
                      <a:pt x="94" y="170"/>
                      <a:pt x="94" y="206"/>
                    </a:cubicBezTo>
                    <a:cubicBezTo>
                      <a:pt x="94" y="208"/>
                      <a:pt x="95" y="210"/>
                      <a:pt x="95" y="212"/>
                    </a:cubicBezTo>
                    <a:cubicBezTo>
                      <a:pt x="86" y="207"/>
                      <a:pt x="75" y="204"/>
                      <a:pt x="64" y="204"/>
                    </a:cubicBezTo>
                    <a:cubicBezTo>
                      <a:pt x="29" y="204"/>
                      <a:pt x="0" y="233"/>
                      <a:pt x="0" y="268"/>
                    </a:cubicBezTo>
                    <a:cubicBezTo>
                      <a:pt x="0" y="283"/>
                      <a:pt x="5" y="297"/>
                      <a:pt x="14" y="308"/>
                    </a:cubicBezTo>
                    <a:cubicBezTo>
                      <a:pt x="25" y="323"/>
                      <a:pt x="43" y="332"/>
                      <a:pt x="64" y="33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36" name="Freeform 160"/>
              <p:cNvSpPr>
                <a:spLocks noEditPoints="1"/>
              </p:cNvSpPr>
              <p:nvPr/>
            </p:nvSpPr>
            <p:spPr bwMode="auto">
              <a:xfrm>
                <a:off x="11635587" y="701700"/>
                <a:ext cx="557921" cy="327385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37" name="Freeform 156"/>
              <p:cNvSpPr>
                <a:spLocks/>
              </p:cNvSpPr>
              <p:nvPr/>
            </p:nvSpPr>
            <p:spPr bwMode="auto">
              <a:xfrm>
                <a:off x="12034372" y="462744"/>
                <a:ext cx="682345" cy="356782"/>
              </a:xfrm>
              <a:custGeom>
                <a:avLst/>
                <a:gdLst>
                  <a:gd name="T0" fmla="*/ 50 w 388"/>
                  <a:gd name="T1" fmla="*/ 202 h 203"/>
                  <a:gd name="T2" fmla="*/ 90 w 388"/>
                  <a:gd name="T3" fmla="*/ 182 h 203"/>
                  <a:gd name="T4" fmla="*/ 130 w 388"/>
                  <a:gd name="T5" fmla="*/ 203 h 203"/>
                  <a:gd name="T6" fmla="*/ 171 w 388"/>
                  <a:gd name="T7" fmla="*/ 183 h 203"/>
                  <a:gd name="T8" fmla="*/ 211 w 388"/>
                  <a:gd name="T9" fmla="*/ 203 h 203"/>
                  <a:gd name="T10" fmla="*/ 258 w 388"/>
                  <a:gd name="T11" fmla="*/ 171 h 203"/>
                  <a:gd name="T12" fmla="*/ 317 w 388"/>
                  <a:gd name="T13" fmla="*/ 202 h 203"/>
                  <a:gd name="T14" fmla="*/ 388 w 388"/>
                  <a:gd name="T15" fmla="*/ 130 h 203"/>
                  <a:gd name="T16" fmla="*/ 382 w 388"/>
                  <a:gd name="T17" fmla="*/ 101 h 203"/>
                  <a:gd name="T18" fmla="*/ 317 w 388"/>
                  <a:gd name="T19" fmla="*/ 59 h 203"/>
                  <a:gd name="T20" fmla="*/ 304 w 388"/>
                  <a:gd name="T21" fmla="*/ 60 h 203"/>
                  <a:gd name="T22" fmla="*/ 301 w 388"/>
                  <a:gd name="T23" fmla="*/ 61 h 203"/>
                  <a:gd name="T24" fmla="*/ 296 w 388"/>
                  <a:gd name="T25" fmla="*/ 48 h 203"/>
                  <a:gd name="T26" fmla="*/ 221 w 388"/>
                  <a:gd name="T27" fmla="*/ 0 h 203"/>
                  <a:gd name="T28" fmla="*/ 137 w 388"/>
                  <a:gd name="T29" fmla="*/ 74 h 203"/>
                  <a:gd name="T30" fmla="*/ 110 w 388"/>
                  <a:gd name="T31" fmla="*/ 66 h 203"/>
                  <a:gd name="T32" fmla="*/ 62 w 388"/>
                  <a:gd name="T33" fmla="*/ 103 h 203"/>
                  <a:gd name="T34" fmla="*/ 50 w 388"/>
                  <a:gd name="T35" fmla="*/ 101 h 203"/>
                  <a:gd name="T36" fmla="*/ 0 w 388"/>
                  <a:gd name="T37" fmla="*/ 152 h 203"/>
                  <a:gd name="T38" fmla="*/ 11 w 388"/>
                  <a:gd name="T39" fmla="*/ 184 h 203"/>
                  <a:gd name="T40" fmla="*/ 50 w 388"/>
                  <a:gd name="T4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203">
                    <a:moveTo>
                      <a:pt x="50" y="202"/>
                    </a:moveTo>
                    <a:cubicBezTo>
                      <a:pt x="66" y="202"/>
                      <a:pt x="81" y="194"/>
                      <a:pt x="90" y="182"/>
                    </a:cubicBezTo>
                    <a:cubicBezTo>
                      <a:pt x="99" y="195"/>
                      <a:pt x="114" y="203"/>
                      <a:pt x="130" y="203"/>
                    </a:cubicBezTo>
                    <a:cubicBezTo>
                      <a:pt x="147" y="203"/>
                      <a:pt x="161" y="195"/>
                      <a:pt x="171" y="183"/>
                    </a:cubicBezTo>
                    <a:cubicBezTo>
                      <a:pt x="180" y="195"/>
                      <a:pt x="194" y="203"/>
                      <a:pt x="211" y="203"/>
                    </a:cubicBezTo>
                    <a:cubicBezTo>
                      <a:pt x="232" y="203"/>
                      <a:pt x="250" y="189"/>
                      <a:pt x="258" y="171"/>
                    </a:cubicBezTo>
                    <a:cubicBezTo>
                      <a:pt x="271" y="190"/>
                      <a:pt x="292" y="202"/>
                      <a:pt x="317" y="202"/>
                    </a:cubicBezTo>
                    <a:cubicBezTo>
                      <a:pt x="356" y="202"/>
                      <a:pt x="388" y="170"/>
                      <a:pt x="388" y="130"/>
                    </a:cubicBezTo>
                    <a:cubicBezTo>
                      <a:pt x="388" y="120"/>
                      <a:pt x="386" y="110"/>
                      <a:pt x="382" y="101"/>
                    </a:cubicBezTo>
                    <a:cubicBezTo>
                      <a:pt x="371" y="76"/>
                      <a:pt x="346" y="59"/>
                      <a:pt x="317" y="59"/>
                    </a:cubicBezTo>
                    <a:cubicBezTo>
                      <a:pt x="312" y="59"/>
                      <a:pt x="308" y="59"/>
                      <a:pt x="304" y="60"/>
                    </a:cubicBezTo>
                    <a:cubicBezTo>
                      <a:pt x="303" y="60"/>
                      <a:pt x="302" y="61"/>
                      <a:pt x="301" y="61"/>
                    </a:cubicBezTo>
                    <a:cubicBezTo>
                      <a:pt x="300" y="56"/>
                      <a:pt x="298" y="52"/>
                      <a:pt x="296" y="48"/>
                    </a:cubicBezTo>
                    <a:cubicBezTo>
                      <a:pt x="282" y="20"/>
                      <a:pt x="254" y="0"/>
                      <a:pt x="221" y="0"/>
                    </a:cubicBezTo>
                    <a:cubicBezTo>
                      <a:pt x="178" y="0"/>
                      <a:pt x="142" y="32"/>
                      <a:pt x="137" y="74"/>
                    </a:cubicBezTo>
                    <a:cubicBezTo>
                      <a:pt x="130" y="69"/>
                      <a:pt x="120" y="66"/>
                      <a:pt x="110" y="66"/>
                    </a:cubicBezTo>
                    <a:cubicBezTo>
                      <a:pt x="87" y="66"/>
                      <a:pt x="68" y="82"/>
                      <a:pt x="62" y="103"/>
                    </a:cubicBezTo>
                    <a:cubicBezTo>
                      <a:pt x="58" y="102"/>
                      <a:pt x="54" y="101"/>
                      <a:pt x="50" y="101"/>
                    </a:cubicBezTo>
                    <a:cubicBezTo>
                      <a:pt x="22" y="101"/>
                      <a:pt x="0" y="124"/>
                      <a:pt x="0" y="152"/>
                    </a:cubicBezTo>
                    <a:cubicBezTo>
                      <a:pt x="0" y="164"/>
                      <a:pt x="4" y="175"/>
                      <a:pt x="11" y="184"/>
                    </a:cubicBezTo>
                    <a:cubicBezTo>
                      <a:pt x="21" y="195"/>
                      <a:pt x="34" y="202"/>
                      <a:pt x="50" y="20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38" name="Freeform 157"/>
              <p:cNvSpPr>
                <a:spLocks/>
              </p:cNvSpPr>
              <p:nvPr/>
            </p:nvSpPr>
            <p:spPr bwMode="auto">
              <a:xfrm>
                <a:off x="7084144" y="1388162"/>
                <a:ext cx="852123" cy="393043"/>
              </a:xfrm>
              <a:custGeom>
                <a:avLst/>
                <a:gdLst>
                  <a:gd name="T0" fmla="*/ 49 w 453"/>
                  <a:gd name="T1" fmla="*/ 205 h 209"/>
                  <a:gd name="T2" fmla="*/ 86 w 453"/>
                  <a:gd name="T3" fmla="*/ 189 h 209"/>
                  <a:gd name="T4" fmla="*/ 128 w 453"/>
                  <a:gd name="T5" fmla="*/ 208 h 209"/>
                  <a:gd name="T6" fmla="*/ 171 w 453"/>
                  <a:gd name="T7" fmla="*/ 189 h 209"/>
                  <a:gd name="T8" fmla="*/ 215 w 453"/>
                  <a:gd name="T9" fmla="*/ 209 h 209"/>
                  <a:gd name="T10" fmla="*/ 247 w 453"/>
                  <a:gd name="T11" fmla="*/ 200 h 209"/>
                  <a:gd name="T12" fmla="*/ 279 w 453"/>
                  <a:gd name="T13" fmla="*/ 209 h 209"/>
                  <a:gd name="T14" fmla="*/ 318 w 453"/>
                  <a:gd name="T15" fmla="*/ 194 h 209"/>
                  <a:gd name="T16" fmla="*/ 351 w 453"/>
                  <a:gd name="T17" fmla="*/ 205 h 209"/>
                  <a:gd name="T18" fmla="*/ 378 w 453"/>
                  <a:gd name="T19" fmla="*/ 198 h 209"/>
                  <a:gd name="T20" fmla="*/ 403 w 453"/>
                  <a:gd name="T21" fmla="*/ 205 h 209"/>
                  <a:gd name="T22" fmla="*/ 453 w 453"/>
                  <a:gd name="T23" fmla="*/ 155 h 209"/>
                  <a:gd name="T24" fmla="*/ 450 w 453"/>
                  <a:gd name="T25" fmla="*/ 137 h 209"/>
                  <a:gd name="T26" fmla="*/ 403 w 453"/>
                  <a:gd name="T27" fmla="*/ 105 h 209"/>
                  <a:gd name="T28" fmla="*/ 392 w 453"/>
                  <a:gd name="T29" fmla="*/ 107 h 209"/>
                  <a:gd name="T30" fmla="*/ 362 w 453"/>
                  <a:gd name="T31" fmla="*/ 90 h 209"/>
                  <a:gd name="T32" fmla="*/ 356 w 453"/>
                  <a:gd name="T33" fmla="*/ 89 h 209"/>
                  <a:gd name="T34" fmla="*/ 352 w 453"/>
                  <a:gd name="T35" fmla="*/ 72 h 209"/>
                  <a:gd name="T36" fmla="*/ 304 w 453"/>
                  <a:gd name="T37" fmla="*/ 37 h 209"/>
                  <a:gd name="T38" fmla="*/ 242 w 453"/>
                  <a:gd name="T39" fmla="*/ 0 h 209"/>
                  <a:gd name="T40" fmla="*/ 175 w 453"/>
                  <a:gd name="T41" fmla="*/ 50 h 209"/>
                  <a:gd name="T42" fmla="*/ 163 w 453"/>
                  <a:gd name="T43" fmla="*/ 48 h 209"/>
                  <a:gd name="T44" fmla="*/ 112 w 453"/>
                  <a:gd name="T45" fmla="*/ 94 h 209"/>
                  <a:gd name="T46" fmla="*/ 81 w 453"/>
                  <a:gd name="T47" fmla="*/ 116 h 209"/>
                  <a:gd name="T48" fmla="*/ 49 w 453"/>
                  <a:gd name="T49" fmla="*/ 105 h 209"/>
                  <a:gd name="T50" fmla="*/ 0 w 453"/>
                  <a:gd name="T51" fmla="*/ 155 h 209"/>
                  <a:gd name="T52" fmla="*/ 11 w 453"/>
                  <a:gd name="T53" fmla="*/ 187 h 209"/>
                  <a:gd name="T54" fmla="*/ 49 w 453"/>
                  <a:gd name="T55" fmla="*/ 20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3" h="209">
                    <a:moveTo>
                      <a:pt x="49" y="205"/>
                    </a:moveTo>
                    <a:cubicBezTo>
                      <a:pt x="64" y="205"/>
                      <a:pt x="76" y="199"/>
                      <a:pt x="86" y="189"/>
                    </a:cubicBezTo>
                    <a:cubicBezTo>
                      <a:pt x="96" y="201"/>
                      <a:pt x="111" y="208"/>
                      <a:pt x="128" y="208"/>
                    </a:cubicBezTo>
                    <a:cubicBezTo>
                      <a:pt x="145" y="208"/>
                      <a:pt x="160" y="201"/>
                      <a:pt x="171" y="189"/>
                    </a:cubicBezTo>
                    <a:cubicBezTo>
                      <a:pt x="181" y="201"/>
                      <a:pt x="197" y="209"/>
                      <a:pt x="215" y="209"/>
                    </a:cubicBezTo>
                    <a:cubicBezTo>
                      <a:pt x="227" y="209"/>
                      <a:pt x="238" y="206"/>
                      <a:pt x="247" y="200"/>
                    </a:cubicBezTo>
                    <a:cubicBezTo>
                      <a:pt x="256" y="206"/>
                      <a:pt x="267" y="209"/>
                      <a:pt x="279" y="209"/>
                    </a:cubicBezTo>
                    <a:cubicBezTo>
                      <a:pt x="294" y="209"/>
                      <a:pt x="308" y="204"/>
                      <a:pt x="318" y="194"/>
                    </a:cubicBezTo>
                    <a:cubicBezTo>
                      <a:pt x="327" y="201"/>
                      <a:pt x="339" y="205"/>
                      <a:pt x="351" y="205"/>
                    </a:cubicBezTo>
                    <a:cubicBezTo>
                      <a:pt x="361" y="205"/>
                      <a:pt x="370" y="203"/>
                      <a:pt x="378" y="198"/>
                    </a:cubicBezTo>
                    <a:cubicBezTo>
                      <a:pt x="386" y="202"/>
                      <a:pt x="394" y="205"/>
                      <a:pt x="403" y="205"/>
                    </a:cubicBezTo>
                    <a:cubicBezTo>
                      <a:pt x="431" y="205"/>
                      <a:pt x="453" y="183"/>
                      <a:pt x="453" y="155"/>
                    </a:cubicBezTo>
                    <a:cubicBezTo>
                      <a:pt x="453" y="149"/>
                      <a:pt x="452" y="142"/>
                      <a:pt x="450" y="137"/>
                    </a:cubicBezTo>
                    <a:cubicBezTo>
                      <a:pt x="442" y="118"/>
                      <a:pt x="424" y="105"/>
                      <a:pt x="403" y="105"/>
                    </a:cubicBezTo>
                    <a:cubicBezTo>
                      <a:pt x="400" y="105"/>
                      <a:pt x="396" y="106"/>
                      <a:pt x="392" y="107"/>
                    </a:cubicBezTo>
                    <a:cubicBezTo>
                      <a:pt x="384" y="98"/>
                      <a:pt x="374" y="92"/>
                      <a:pt x="362" y="90"/>
                    </a:cubicBezTo>
                    <a:cubicBezTo>
                      <a:pt x="360" y="90"/>
                      <a:pt x="358" y="90"/>
                      <a:pt x="356" y="89"/>
                    </a:cubicBezTo>
                    <a:cubicBezTo>
                      <a:pt x="356" y="83"/>
                      <a:pt x="354" y="78"/>
                      <a:pt x="352" y="72"/>
                    </a:cubicBezTo>
                    <a:cubicBezTo>
                      <a:pt x="344" y="53"/>
                      <a:pt x="326" y="39"/>
                      <a:pt x="304" y="37"/>
                    </a:cubicBezTo>
                    <a:cubicBezTo>
                      <a:pt x="292" y="15"/>
                      <a:pt x="269" y="0"/>
                      <a:pt x="242" y="0"/>
                    </a:cubicBezTo>
                    <a:cubicBezTo>
                      <a:pt x="210" y="0"/>
                      <a:pt x="184" y="21"/>
                      <a:pt x="175" y="50"/>
                    </a:cubicBezTo>
                    <a:cubicBezTo>
                      <a:pt x="171" y="49"/>
                      <a:pt x="167" y="48"/>
                      <a:pt x="163" y="48"/>
                    </a:cubicBezTo>
                    <a:cubicBezTo>
                      <a:pt x="136" y="48"/>
                      <a:pt x="114" y="69"/>
                      <a:pt x="112" y="94"/>
                    </a:cubicBezTo>
                    <a:cubicBezTo>
                      <a:pt x="99" y="98"/>
                      <a:pt x="88" y="106"/>
                      <a:pt x="81" y="116"/>
                    </a:cubicBezTo>
                    <a:cubicBezTo>
                      <a:pt x="72" y="109"/>
                      <a:pt x="61" y="105"/>
                      <a:pt x="49" y="105"/>
                    </a:cubicBezTo>
                    <a:cubicBezTo>
                      <a:pt x="22" y="105"/>
                      <a:pt x="0" y="128"/>
                      <a:pt x="0" y="155"/>
                    </a:cubicBezTo>
                    <a:cubicBezTo>
                      <a:pt x="0" y="167"/>
                      <a:pt x="4" y="178"/>
                      <a:pt x="11" y="187"/>
                    </a:cubicBezTo>
                    <a:cubicBezTo>
                      <a:pt x="20" y="198"/>
                      <a:pt x="34" y="205"/>
                      <a:pt x="49" y="20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  <p:sp>
            <p:nvSpPr>
              <p:cNvPr id="139" name="Freeform 160"/>
              <p:cNvSpPr>
                <a:spLocks noEditPoints="1"/>
              </p:cNvSpPr>
              <p:nvPr/>
            </p:nvSpPr>
            <p:spPr bwMode="auto">
              <a:xfrm>
                <a:off x="9073660" y="991273"/>
                <a:ext cx="1654194" cy="970672"/>
              </a:xfrm>
              <a:custGeom>
                <a:avLst/>
                <a:gdLst>
                  <a:gd name="T0" fmla="*/ 158 w 397"/>
                  <a:gd name="T1" fmla="*/ 233 h 233"/>
                  <a:gd name="T2" fmla="*/ 199 w 397"/>
                  <a:gd name="T3" fmla="*/ 212 h 233"/>
                  <a:gd name="T4" fmla="*/ 240 w 397"/>
                  <a:gd name="T5" fmla="*/ 233 h 233"/>
                  <a:gd name="T6" fmla="*/ 287 w 397"/>
                  <a:gd name="T7" fmla="*/ 204 h 233"/>
                  <a:gd name="T8" fmla="*/ 332 w 397"/>
                  <a:gd name="T9" fmla="*/ 222 h 233"/>
                  <a:gd name="T10" fmla="*/ 397 w 397"/>
                  <a:gd name="T11" fmla="*/ 156 h 233"/>
                  <a:gd name="T12" fmla="*/ 392 w 397"/>
                  <a:gd name="T13" fmla="*/ 130 h 233"/>
                  <a:gd name="T14" fmla="*/ 332 w 397"/>
                  <a:gd name="T15" fmla="*/ 91 h 233"/>
                  <a:gd name="T16" fmla="*/ 321 w 397"/>
                  <a:gd name="T17" fmla="*/ 92 h 233"/>
                  <a:gd name="T18" fmla="*/ 318 w 397"/>
                  <a:gd name="T19" fmla="*/ 92 h 233"/>
                  <a:gd name="T20" fmla="*/ 316 w 397"/>
                  <a:gd name="T21" fmla="*/ 85 h 233"/>
                  <a:gd name="T22" fmla="*/ 268 w 397"/>
                  <a:gd name="T23" fmla="*/ 53 h 233"/>
                  <a:gd name="T24" fmla="*/ 263 w 397"/>
                  <a:gd name="T25" fmla="*/ 53 h 233"/>
                  <a:gd name="T26" fmla="*/ 261 w 397"/>
                  <a:gd name="T27" fmla="*/ 53 h 233"/>
                  <a:gd name="T28" fmla="*/ 257 w 397"/>
                  <a:gd name="T29" fmla="*/ 44 h 233"/>
                  <a:gd name="T30" fmla="*/ 187 w 397"/>
                  <a:gd name="T31" fmla="*/ 0 h 233"/>
                  <a:gd name="T32" fmla="*/ 112 w 397"/>
                  <a:gd name="T33" fmla="*/ 57 h 233"/>
                  <a:gd name="T34" fmla="*/ 91 w 397"/>
                  <a:gd name="T35" fmla="*/ 53 h 233"/>
                  <a:gd name="T36" fmla="*/ 39 w 397"/>
                  <a:gd name="T37" fmla="*/ 104 h 233"/>
                  <a:gd name="T38" fmla="*/ 39 w 397"/>
                  <a:gd name="T39" fmla="*/ 106 h 233"/>
                  <a:gd name="T40" fmla="*/ 0 w 397"/>
                  <a:gd name="T41" fmla="*/ 161 h 233"/>
                  <a:gd name="T42" fmla="*/ 13 w 397"/>
                  <a:gd name="T43" fmla="*/ 197 h 233"/>
                  <a:gd name="T44" fmla="*/ 58 w 397"/>
                  <a:gd name="T45" fmla="*/ 219 h 233"/>
                  <a:gd name="T46" fmla="*/ 107 w 397"/>
                  <a:gd name="T47" fmla="*/ 191 h 233"/>
                  <a:gd name="T48" fmla="*/ 114 w 397"/>
                  <a:gd name="T49" fmla="*/ 207 h 233"/>
                  <a:gd name="T50" fmla="*/ 118 w 397"/>
                  <a:gd name="T51" fmla="*/ 214 h 233"/>
                  <a:gd name="T52" fmla="*/ 158 w 397"/>
                  <a:gd name="T53" fmla="*/ 233 h 233"/>
                  <a:gd name="T54" fmla="*/ 134 w 397"/>
                  <a:gd name="T55" fmla="*/ 134 h 233"/>
                  <a:gd name="T56" fmla="*/ 135 w 397"/>
                  <a:gd name="T57" fmla="*/ 135 h 233"/>
                  <a:gd name="T58" fmla="*/ 132 w 397"/>
                  <a:gd name="T59" fmla="*/ 136 h 233"/>
                  <a:gd name="T60" fmla="*/ 134 w 397"/>
                  <a:gd name="T61" fmla="*/ 134 h 233"/>
                  <a:gd name="T62" fmla="*/ 117 w 397"/>
                  <a:gd name="T63" fmla="*/ 149 h 233"/>
                  <a:gd name="T64" fmla="*/ 115 w 397"/>
                  <a:gd name="T65" fmla="*/ 152 h 233"/>
                  <a:gd name="T66" fmla="*/ 115 w 397"/>
                  <a:gd name="T67" fmla="*/ 150 h 233"/>
                  <a:gd name="T68" fmla="*/ 117 w 397"/>
                  <a:gd name="T69" fmla="*/ 149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7" h="233">
                    <a:moveTo>
                      <a:pt x="158" y="233"/>
                    </a:moveTo>
                    <a:cubicBezTo>
                      <a:pt x="175" y="233"/>
                      <a:pt x="190" y="225"/>
                      <a:pt x="199" y="212"/>
                    </a:cubicBezTo>
                    <a:cubicBezTo>
                      <a:pt x="209" y="225"/>
                      <a:pt x="224" y="233"/>
                      <a:pt x="240" y="233"/>
                    </a:cubicBezTo>
                    <a:cubicBezTo>
                      <a:pt x="261" y="233"/>
                      <a:pt x="278" y="221"/>
                      <a:pt x="287" y="204"/>
                    </a:cubicBezTo>
                    <a:cubicBezTo>
                      <a:pt x="298" y="215"/>
                      <a:pt x="314" y="222"/>
                      <a:pt x="332" y="222"/>
                    </a:cubicBezTo>
                    <a:cubicBezTo>
                      <a:pt x="368" y="222"/>
                      <a:pt x="397" y="193"/>
                      <a:pt x="397" y="156"/>
                    </a:cubicBezTo>
                    <a:cubicBezTo>
                      <a:pt x="397" y="147"/>
                      <a:pt x="395" y="138"/>
                      <a:pt x="392" y="130"/>
                    </a:cubicBezTo>
                    <a:cubicBezTo>
                      <a:pt x="381" y="107"/>
                      <a:pt x="358" y="91"/>
                      <a:pt x="332" y="91"/>
                    </a:cubicBezTo>
                    <a:cubicBezTo>
                      <a:pt x="328" y="91"/>
                      <a:pt x="324" y="91"/>
                      <a:pt x="321" y="92"/>
                    </a:cubicBezTo>
                    <a:cubicBezTo>
                      <a:pt x="320" y="92"/>
                      <a:pt x="319" y="92"/>
                      <a:pt x="318" y="92"/>
                    </a:cubicBezTo>
                    <a:cubicBezTo>
                      <a:pt x="317" y="90"/>
                      <a:pt x="317" y="87"/>
                      <a:pt x="316" y="85"/>
                    </a:cubicBezTo>
                    <a:cubicBezTo>
                      <a:pt x="308" y="66"/>
                      <a:pt x="289" y="53"/>
                      <a:pt x="268" y="53"/>
                    </a:cubicBezTo>
                    <a:cubicBezTo>
                      <a:pt x="266" y="53"/>
                      <a:pt x="264" y="53"/>
                      <a:pt x="263" y="53"/>
                    </a:cubicBezTo>
                    <a:cubicBezTo>
                      <a:pt x="262" y="53"/>
                      <a:pt x="261" y="53"/>
                      <a:pt x="261" y="53"/>
                    </a:cubicBezTo>
                    <a:cubicBezTo>
                      <a:pt x="260" y="50"/>
                      <a:pt x="259" y="47"/>
                      <a:pt x="257" y="44"/>
                    </a:cubicBezTo>
                    <a:cubicBezTo>
                      <a:pt x="245" y="18"/>
                      <a:pt x="218" y="0"/>
                      <a:pt x="187" y="0"/>
                    </a:cubicBezTo>
                    <a:cubicBezTo>
                      <a:pt x="151" y="0"/>
                      <a:pt x="121" y="24"/>
                      <a:pt x="112" y="57"/>
                    </a:cubicBezTo>
                    <a:cubicBezTo>
                      <a:pt x="106" y="54"/>
                      <a:pt x="99" y="53"/>
                      <a:pt x="91" y="53"/>
                    </a:cubicBezTo>
                    <a:cubicBezTo>
                      <a:pt x="62" y="53"/>
                      <a:pt x="39" y="76"/>
                      <a:pt x="39" y="104"/>
                    </a:cubicBezTo>
                    <a:cubicBezTo>
                      <a:pt x="39" y="105"/>
                      <a:pt x="39" y="106"/>
                      <a:pt x="39" y="106"/>
                    </a:cubicBezTo>
                    <a:cubicBezTo>
                      <a:pt x="16" y="114"/>
                      <a:pt x="0" y="136"/>
                      <a:pt x="0" y="161"/>
                    </a:cubicBezTo>
                    <a:cubicBezTo>
                      <a:pt x="0" y="175"/>
                      <a:pt x="5" y="187"/>
                      <a:pt x="13" y="197"/>
                    </a:cubicBezTo>
                    <a:cubicBezTo>
                      <a:pt x="23" y="210"/>
                      <a:pt x="40" y="219"/>
                      <a:pt x="58" y="219"/>
                    </a:cubicBezTo>
                    <a:cubicBezTo>
                      <a:pt x="79" y="219"/>
                      <a:pt x="97" y="208"/>
                      <a:pt x="107" y="191"/>
                    </a:cubicBezTo>
                    <a:cubicBezTo>
                      <a:pt x="108" y="197"/>
                      <a:pt x="111" y="202"/>
                      <a:pt x="114" y="207"/>
                    </a:cubicBezTo>
                    <a:cubicBezTo>
                      <a:pt x="115" y="210"/>
                      <a:pt x="116" y="212"/>
                      <a:pt x="118" y="214"/>
                    </a:cubicBezTo>
                    <a:cubicBezTo>
                      <a:pt x="128" y="225"/>
                      <a:pt x="142" y="233"/>
                      <a:pt x="158" y="233"/>
                    </a:cubicBezTo>
                    <a:close/>
                    <a:moveTo>
                      <a:pt x="134" y="134"/>
                    </a:moveTo>
                    <a:cubicBezTo>
                      <a:pt x="134" y="134"/>
                      <a:pt x="134" y="134"/>
                      <a:pt x="135" y="135"/>
                    </a:cubicBezTo>
                    <a:cubicBezTo>
                      <a:pt x="134" y="135"/>
                      <a:pt x="133" y="136"/>
                      <a:pt x="132" y="136"/>
                    </a:cubicBezTo>
                    <a:cubicBezTo>
                      <a:pt x="132" y="135"/>
                      <a:pt x="133" y="135"/>
                      <a:pt x="134" y="134"/>
                    </a:cubicBezTo>
                    <a:close/>
                    <a:moveTo>
                      <a:pt x="117" y="149"/>
                    </a:moveTo>
                    <a:cubicBezTo>
                      <a:pt x="116" y="150"/>
                      <a:pt x="116" y="151"/>
                      <a:pt x="115" y="152"/>
                    </a:cubicBezTo>
                    <a:cubicBezTo>
                      <a:pt x="115" y="151"/>
                      <a:pt x="115" y="151"/>
                      <a:pt x="115" y="150"/>
                    </a:cubicBezTo>
                    <a:cubicBezTo>
                      <a:pt x="116" y="150"/>
                      <a:pt x="116" y="149"/>
                      <a:pt x="117" y="14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64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0"/>
              </a:p>
            </p:txBody>
          </p:sp>
        </p:grpSp>
      </p:grpSp>
      <p:sp>
        <p:nvSpPr>
          <p:cNvPr id="16" name="Freeform 13"/>
          <p:cNvSpPr>
            <a:spLocks/>
          </p:cNvSpPr>
          <p:nvPr/>
        </p:nvSpPr>
        <p:spPr bwMode="auto">
          <a:xfrm>
            <a:off x="-1402080" y="9760387"/>
            <a:ext cx="27178638" cy="3289936"/>
          </a:xfrm>
          <a:custGeom>
            <a:avLst/>
            <a:gdLst>
              <a:gd name="T0" fmla="*/ 3291 w 3291"/>
              <a:gd name="T1" fmla="*/ 81 h 398"/>
              <a:gd name="T2" fmla="*/ 3200 w 3291"/>
              <a:gd name="T3" fmla="*/ 121 h 398"/>
              <a:gd name="T4" fmla="*/ 3160 w 3291"/>
              <a:gd name="T5" fmla="*/ 29 h 398"/>
              <a:gd name="T6" fmla="*/ 3067 w 3291"/>
              <a:gd name="T7" fmla="*/ 118 h 398"/>
              <a:gd name="T8" fmla="*/ 3013 w 3291"/>
              <a:gd name="T9" fmla="*/ 109 h 398"/>
              <a:gd name="T10" fmla="*/ 2958 w 3291"/>
              <a:gd name="T11" fmla="*/ 112 h 398"/>
              <a:gd name="T12" fmla="*/ 2903 w 3291"/>
              <a:gd name="T13" fmla="*/ 79 h 398"/>
              <a:gd name="T14" fmla="*/ 2810 w 3291"/>
              <a:gd name="T15" fmla="*/ 124 h 398"/>
              <a:gd name="T16" fmla="*/ 2794 w 3291"/>
              <a:gd name="T17" fmla="*/ 37 h 398"/>
              <a:gd name="T18" fmla="*/ 2720 w 3291"/>
              <a:gd name="T19" fmla="*/ 122 h 398"/>
              <a:gd name="T20" fmla="*/ 2704 w 3291"/>
              <a:gd name="T21" fmla="*/ 28 h 398"/>
              <a:gd name="T22" fmla="*/ 2592 w 3291"/>
              <a:gd name="T23" fmla="*/ 119 h 398"/>
              <a:gd name="T24" fmla="*/ 2565 w 3291"/>
              <a:gd name="T25" fmla="*/ 60 h 398"/>
              <a:gd name="T26" fmla="*/ 2497 w 3291"/>
              <a:gd name="T27" fmla="*/ 110 h 398"/>
              <a:gd name="T28" fmla="*/ 2465 w 3291"/>
              <a:gd name="T29" fmla="*/ 80 h 398"/>
              <a:gd name="T30" fmla="*/ 2411 w 3291"/>
              <a:gd name="T31" fmla="*/ 114 h 398"/>
              <a:gd name="T32" fmla="*/ 2388 w 3291"/>
              <a:gd name="T33" fmla="*/ 68 h 398"/>
              <a:gd name="T34" fmla="*/ 2293 w 3291"/>
              <a:gd name="T35" fmla="*/ 125 h 398"/>
              <a:gd name="T36" fmla="*/ 2262 w 3291"/>
              <a:gd name="T37" fmla="*/ 96 h 398"/>
              <a:gd name="T38" fmla="*/ 2127 w 3291"/>
              <a:gd name="T39" fmla="*/ 104 h 398"/>
              <a:gd name="T40" fmla="*/ 2112 w 3291"/>
              <a:gd name="T41" fmla="*/ 47 h 398"/>
              <a:gd name="T42" fmla="*/ 1997 w 3291"/>
              <a:gd name="T43" fmla="*/ 113 h 398"/>
              <a:gd name="T44" fmla="*/ 2006 w 3291"/>
              <a:gd name="T45" fmla="*/ 24 h 398"/>
              <a:gd name="T46" fmla="*/ 1906 w 3291"/>
              <a:gd name="T47" fmla="*/ 117 h 398"/>
              <a:gd name="T48" fmla="*/ 1874 w 3291"/>
              <a:gd name="T49" fmla="*/ 87 h 398"/>
              <a:gd name="T50" fmla="*/ 1786 w 3291"/>
              <a:gd name="T51" fmla="*/ 140 h 398"/>
              <a:gd name="T52" fmla="*/ 1731 w 3291"/>
              <a:gd name="T53" fmla="*/ 143 h 398"/>
              <a:gd name="T54" fmla="*/ 1665 w 3291"/>
              <a:gd name="T55" fmla="*/ 65 h 398"/>
              <a:gd name="T56" fmla="*/ 1575 w 3291"/>
              <a:gd name="T57" fmla="*/ 130 h 398"/>
              <a:gd name="T58" fmla="*/ 1575 w 3291"/>
              <a:gd name="T59" fmla="*/ 57 h 398"/>
              <a:gd name="T60" fmla="*/ 1453 w 3291"/>
              <a:gd name="T61" fmla="*/ 134 h 398"/>
              <a:gd name="T62" fmla="*/ 1432 w 3291"/>
              <a:gd name="T63" fmla="*/ 76 h 398"/>
              <a:gd name="T64" fmla="*/ 1332 w 3291"/>
              <a:gd name="T65" fmla="*/ 133 h 398"/>
              <a:gd name="T66" fmla="*/ 1283 w 3291"/>
              <a:gd name="T67" fmla="*/ 94 h 398"/>
              <a:gd name="T68" fmla="*/ 1197 w 3291"/>
              <a:gd name="T69" fmla="*/ 141 h 398"/>
              <a:gd name="T70" fmla="*/ 1167 w 3291"/>
              <a:gd name="T71" fmla="*/ 100 h 398"/>
              <a:gd name="T72" fmla="*/ 1082 w 3291"/>
              <a:gd name="T73" fmla="*/ 134 h 398"/>
              <a:gd name="T74" fmla="*/ 1038 w 3291"/>
              <a:gd name="T75" fmla="*/ 109 h 398"/>
              <a:gd name="T76" fmla="*/ 986 w 3291"/>
              <a:gd name="T77" fmla="*/ 125 h 398"/>
              <a:gd name="T78" fmla="*/ 955 w 3291"/>
              <a:gd name="T79" fmla="*/ 95 h 398"/>
              <a:gd name="T80" fmla="*/ 852 w 3291"/>
              <a:gd name="T81" fmla="*/ 127 h 398"/>
              <a:gd name="T82" fmla="*/ 822 w 3291"/>
              <a:gd name="T83" fmla="*/ 92 h 398"/>
              <a:gd name="T84" fmla="*/ 735 w 3291"/>
              <a:gd name="T85" fmla="*/ 139 h 398"/>
              <a:gd name="T86" fmla="*/ 707 w 3291"/>
              <a:gd name="T87" fmla="*/ 122 h 398"/>
              <a:gd name="T88" fmla="*/ 676 w 3291"/>
              <a:gd name="T89" fmla="*/ 129 h 398"/>
              <a:gd name="T90" fmla="*/ 619 w 3291"/>
              <a:gd name="T91" fmla="*/ 107 h 398"/>
              <a:gd name="T92" fmla="*/ 509 w 3291"/>
              <a:gd name="T93" fmla="*/ 144 h 398"/>
              <a:gd name="T94" fmla="*/ 505 w 3291"/>
              <a:gd name="T95" fmla="*/ 95 h 398"/>
              <a:gd name="T96" fmla="*/ 388 w 3291"/>
              <a:gd name="T97" fmla="*/ 143 h 398"/>
              <a:gd name="T98" fmla="*/ 362 w 3291"/>
              <a:gd name="T99" fmla="*/ 114 h 398"/>
              <a:gd name="T100" fmla="*/ 259 w 3291"/>
              <a:gd name="T101" fmla="*/ 152 h 398"/>
              <a:gd name="T102" fmla="*/ 233 w 3291"/>
              <a:gd name="T103" fmla="*/ 124 h 398"/>
              <a:gd name="T104" fmla="*/ 134 w 3291"/>
              <a:gd name="T105" fmla="*/ 168 h 398"/>
              <a:gd name="T106" fmla="*/ 110 w 3291"/>
              <a:gd name="T107" fmla="*/ 143 h 398"/>
              <a:gd name="T108" fmla="*/ 3237 w 3291"/>
              <a:gd name="T109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91" h="398">
                <a:moveTo>
                  <a:pt x="3237" y="398"/>
                </a:moveTo>
                <a:cubicBezTo>
                  <a:pt x="3279" y="122"/>
                  <a:pt x="3279" y="122"/>
                  <a:pt x="3279" y="122"/>
                </a:cubicBezTo>
                <a:cubicBezTo>
                  <a:pt x="3281" y="110"/>
                  <a:pt x="3290" y="93"/>
                  <a:pt x="3291" y="81"/>
                </a:cubicBezTo>
                <a:cubicBezTo>
                  <a:pt x="3277" y="97"/>
                  <a:pt x="3250" y="111"/>
                  <a:pt x="3235" y="127"/>
                </a:cubicBezTo>
                <a:cubicBezTo>
                  <a:pt x="3244" y="110"/>
                  <a:pt x="3242" y="85"/>
                  <a:pt x="3250" y="74"/>
                </a:cubicBezTo>
                <a:cubicBezTo>
                  <a:pt x="3235" y="90"/>
                  <a:pt x="3215" y="105"/>
                  <a:pt x="3200" y="121"/>
                </a:cubicBezTo>
                <a:cubicBezTo>
                  <a:pt x="3201" y="115"/>
                  <a:pt x="3203" y="103"/>
                  <a:pt x="3205" y="91"/>
                </a:cubicBezTo>
                <a:cubicBezTo>
                  <a:pt x="3191" y="101"/>
                  <a:pt x="3165" y="109"/>
                  <a:pt x="3152" y="113"/>
                </a:cubicBezTo>
                <a:cubicBezTo>
                  <a:pt x="3156" y="90"/>
                  <a:pt x="3156" y="53"/>
                  <a:pt x="3160" y="29"/>
                </a:cubicBezTo>
                <a:cubicBezTo>
                  <a:pt x="3154" y="65"/>
                  <a:pt x="3138" y="93"/>
                  <a:pt x="3104" y="111"/>
                </a:cubicBezTo>
                <a:cubicBezTo>
                  <a:pt x="3098" y="111"/>
                  <a:pt x="3101" y="93"/>
                  <a:pt x="3102" y="87"/>
                </a:cubicBezTo>
                <a:cubicBezTo>
                  <a:pt x="3095" y="92"/>
                  <a:pt x="3074" y="113"/>
                  <a:pt x="3067" y="118"/>
                </a:cubicBezTo>
                <a:cubicBezTo>
                  <a:pt x="3071" y="94"/>
                  <a:pt x="3069" y="63"/>
                  <a:pt x="3079" y="41"/>
                </a:cubicBezTo>
                <a:cubicBezTo>
                  <a:pt x="3063" y="68"/>
                  <a:pt x="3046" y="96"/>
                  <a:pt x="3023" y="123"/>
                </a:cubicBezTo>
                <a:cubicBezTo>
                  <a:pt x="3011" y="121"/>
                  <a:pt x="3018" y="116"/>
                  <a:pt x="3013" y="109"/>
                </a:cubicBezTo>
                <a:cubicBezTo>
                  <a:pt x="3007" y="108"/>
                  <a:pt x="2993" y="124"/>
                  <a:pt x="2987" y="123"/>
                </a:cubicBezTo>
                <a:cubicBezTo>
                  <a:pt x="2989" y="111"/>
                  <a:pt x="2986" y="92"/>
                  <a:pt x="2988" y="80"/>
                </a:cubicBezTo>
                <a:cubicBezTo>
                  <a:pt x="2980" y="91"/>
                  <a:pt x="2966" y="101"/>
                  <a:pt x="2958" y="112"/>
                </a:cubicBezTo>
                <a:cubicBezTo>
                  <a:pt x="2975" y="84"/>
                  <a:pt x="2987" y="50"/>
                  <a:pt x="2991" y="20"/>
                </a:cubicBezTo>
                <a:cubicBezTo>
                  <a:pt x="2962" y="52"/>
                  <a:pt x="2932" y="83"/>
                  <a:pt x="2899" y="102"/>
                </a:cubicBezTo>
                <a:cubicBezTo>
                  <a:pt x="2900" y="96"/>
                  <a:pt x="2908" y="86"/>
                  <a:pt x="2903" y="79"/>
                </a:cubicBezTo>
                <a:cubicBezTo>
                  <a:pt x="2889" y="89"/>
                  <a:pt x="2875" y="98"/>
                  <a:pt x="2861" y="114"/>
                </a:cubicBezTo>
                <a:cubicBezTo>
                  <a:pt x="2864" y="95"/>
                  <a:pt x="2867" y="75"/>
                  <a:pt x="2874" y="56"/>
                </a:cubicBezTo>
                <a:cubicBezTo>
                  <a:pt x="2861" y="86"/>
                  <a:pt x="2839" y="113"/>
                  <a:pt x="2810" y="124"/>
                </a:cubicBezTo>
                <a:cubicBezTo>
                  <a:pt x="2810" y="124"/>
                  <a:pt x="2813" y="107"/>
                  <a:pt x="2814" y="101"/>
                </a:cubicBezTo>
                <a:cubicBezTo>
                  <a:pt x="2800" y="111"/>
                  <a:pt x="2787" y="120"/>
                  <a:pt x="2772" y="136"/>
                </a:cubicBezTo>
                <a:cubicBezTo>
                  <a:pt x="2784" y="102"/>
                  <a:pt x="2788" y="72"/>
                  <a:pt x="2794" y="37"/>
                </a:cubicBezTo>
                <a:cubicBezTo>
                  <a:pt x="2783" y="65"/>
                  <a:pt x="2766" y="99"/>
                  <a:pt x="2744" y="120"/>
                </a:cubicBezTo>
                <a:cubicBezTo>
                  <a:pt x="2744" y="120"/>
                  <a:pt x="2741" y="101"/>
                  <a:pt x="2742" y="95"/>
                </a:cubicBezTo>
                <a:cubicBezTo>
                  <a:pt x="2735" y="100"/>
                  <a:pt x="2732" y="118"/>
                  <a:pt x="2720" y="122"/>
                </a:cubicBezTo>
                <a:cubicBezTo>
                  <a:pt x="2721" y="110"/>
                  <a:pt x="2724" y="92"/>
                  <a:pt x="2726" y="80"/>
                </a:cubicBezTo>
                <a:cubicBezTo>
                  <a:pt x="2717" y="97"/>
                  <a:pt x="2697" y="112"/>
                  <a:pt x="2688" y="129"/>
                </a:cubicBezTo>
                <a:cubicBezTo>
                  <a:pt x="2694" y="93"/>
                  <a:pt x="2699" y="64"/>
                  <a:pt x="2704" y="28"/>
                </a:cubicBezTo>
                <a:cubicBezTo>
                  <a:pt x="2692" y="69"/>
                  <a:pt x="2669" y="95"/>
                  <a:pt x="2641" y="121"/>
                </a:cubicBezTo>
                <a:cubicBezTo>
                  <a:pt x="2643" y="109"/>
                  <a:pt x="2639" y="90"/>
                  <a:pt x="2641" y="79"/>
                </a:cubicBezTo>
                <a:cubicBezTo>
                  <a:pt x="2627" y="94"/>
                  <a:pt x="2606" y="109"/>
                  <a:pt x="2592" y="119"/>
                </a:cubicBezTo>
                <a:cubicBezTo>
                  <a:pt x="2598" y="84"/>
                  <a:pt x="2605" y="42"/>
                  <a:pt x="2606" y="0"/>
                </a:cubicBezTo>
                <a:cubicBezTo>
                  <a:pt x="2599" y="41"/>
                  <a:pt x="2580" y="81"/>
                  <a:pt x="2558" y="107"/>
                </a:cubicBezTo>
                <a:cubicBezTo>
                  <a:pt x="2561" y="90"/>
                  <a:pt x="2563" y="78"/>
                  <a:pt x="2565" y="60"/>
                </a:cubicBezTo>
                <a:cubicBezTo>
                  <a:pt x="2556" y="83"/>
                  <a:pt x="2534" y="104"/>
                  <a:pt x="2525" y="120"/>
                </a:cubicBezTo>
                <a:cubicBezTo>
                  <a:pt x="2528" y="103"/>
                  <a:pt x="2531" y="85"/>
                  <a:pt x="2527" y="72"/>
                </a:cubicBezTo>
                <a:cubicBezTo>
                  <a:pt x="2519" y="83"/>
                  <a:pt x="2504" y="99"/>
                  <a:pt x="2497" y="110"/>
                </a:cubicBezTo>
                <a:cubicBezTo>
                  <a:pt x="2507" y="81"/>
                  <a:pt x="2519" y="46"/>
                  <a:pt x="2525" y="11"/>
                </a:cubicBezTo>
                <a:cubicBezTo>
                  <a:pt x="2507" y="45"/>
                  <a:pt x="2490" y="78"/>
                  <a:pt x="2461" y="104"/>
                </a:cubicBezTo>
                <a:cubicBezTo>
                  <a:pt x="2456" y="97"/>
                  <a:pt x="2464" y="86"/>
                  <a:pt x="2465" y="80"/>
                </a:cubicBezTo>
                <a:cubicBezTo>
                  <a:pt x="2458" y="85"/>
                  <a:pt x="2455" y="103"/>
                  <a:pt x="2442" y="107"/>
                </a:cubicBezTo>
                <a:cubicBezTo>
                  <a:pt x="2425" y="98"/>
                  <a:pt x="2439" y="88"/>
                  <a:pt x="2435" y="75"/>
                </a:cubicBezTo>
                <a:cubicBezTo>
                  <a:pt x="2427" y="86"/>
                  <a:pt x="2420" y="97"/>
                  <a:pt x="2411" y="114"/>
                </a:cubicBezTo>
                <a:cubicBezTo>
                  <a:pt x="2422" y="79"/>
                  <a:pt x="2441" y="40"/>
                  <a:pt x="2459" y="6"/>
                </a:cubicBezTo>
                <a:cubicBezTo>
                  <a:pt x="2441" y="40"/>
                  <a:pt x="2412" y="71"/>
                  <a:pt x="2378" y="90"/>
                </a:cubicBezTo>
                <a:cubicBezTo>
                  <a:pt x="2379" y="84"/>
                  <a:pt x="2386" y="79"/>
                  <a:pt x="2388" y="68"/>
                </a:cubicBezTo>
                <a:cubicBezTo>
                  <a:pt x="2373" y="83"/>
                  <a:pt x="2358" y="99"/>
                  <a:pt x="2344" y="115"/>
                </a:cubicBezTo>
                <a:cubicBezTo>
                  <a:pt x="2360" y="87"/>
                  <a:pt x="2371" y="59"/>
                  <a:pt x="2382" y="30"/>
                </a:cubicBezTo>
                <a:cubicBezTo>
                  <a:pt x="2346" y="61"/>
                  <a:pt x="2323" y="94"/>
                  <a:pt x="2293" y="125"/>
                </a:cubicBezTo>
                <a:cubicBezTo>
                  <a:pt x="2308" y="109"/>
                  <a:pt x="2313" y="80"/>
                  <a:pt x="2328" y="64"/>
                </a:cubicBezTo>
                <a:cubicBezTo>
                  <a:pt x="2306" y="85"/>
                  <a:pt x="2279" y="105"/>
                  <a:pt x="2251" y="124"/>
                </a:cubicBezTo>
                <a:cubicBezTo>
                  <a:pt x="2253" y="112"/>
                  <a:pt x="2260" y="108"/>
                  <a:pt x="2262" y="96"/>
                </a:cubicBezTo>
                <a:cubicBezTo>
                  <a:pt x="2230" y="103"/>
                  <a:pt x="2198" y="116"/>
                  <a:pt x="2171" y="130"/>
                </a:cubicBezTo>
                <a:cubicBezTo>
                  <a:pt x="2179" y="119"/>
                  <a:pt x="2189" y="96"/>
                  <a:pt x="2192" y="78"/>
                </a:cubicBezTo>
                <a:cubicBezTo>
                  <a:pt x="2177" y="94"/>
                  <a:pt x="2146" y="95"/>
                  <a:pt x="2127" y="104"/>
                </a:cubicBezTo>
                <a:cubicBezTo>
                  <a:pt x="2135" y="93"/>
                  <a:pt x="2142" y="82"/>
                  <a:pt x="2150" y="71"/>
                </a:cubicBezTo>
                <a:cubicBezTo>
                  <a:pt x="2119" y="78"/>
                  <a:pt x="2100" y="81"/>
                  <a:pt x="2071" y="107"/>
                </a:cubicBezTo>
                <a:cubicBezTo>
                  <a:pt x="2087" y="85"/>
                  <a:pt x="2097" y="63"/>
                  <a:pt x="2112" y="47"/>
                </a:cubicBezTo>
                <a:cubicBezTo>
                  <a:pt x="2097" y="63"/>
                  <a:pt x="2077" y="72"/>
                  <a:pt x="2062" y="88"/>
                </a:cubicBezTo>
                <a:cubicBezTo>
                  <a:pt x="2073" y="59"/>
                  <a:pt x="2090" y="31"/>
                  <a:pt x="2112" y="4"/>
                </a:cubicBezTo>
                <a:cubicBezTo>
                  <a:pt x="2071" y="34"/>
                  <a:pt x="2040" y="78"/>
                  <a:pt x="1997" y="113"/>
                </a:cubicBezTo>
                <a:cubicBezTo>
                  <a:pt x="2013" y="92"/>
                  <a:pt x="2023" y="69"/>
                  <a:pt x="2038" y="53"/>
                </a:cubicBezTo>
                <a:cubicBezTo>
                  <a:pt x="2016" y="74"/>
                  <a:pt x="1989" y="94"/>
                  <a:pt x="1967" y="114"/>
                </a:cubicBezTo>
                <a:cubicBezTo>
                  <a:pt x="1984" y="87"/>
                  <a:pt x="2001" y="53"/>
                  <a:pt x="2006" y="24"/>
                </a:cubicBezTo>
                <a:cubicBezTo>
                  <a:pt x="1983" y="50"/>
                  <a:pt x="1960" y="83"/>
                  <a:pt x="1930" y="115"/>
                </a:cubicBezTo>
                <a:cubicBezTo>
                  <a:pt x="1932" y="103"/>
                  <a:pt x="1935" y="85"/>
                  <a:pt x="1936" y="79"/>
                </a:cubicBezTo>
                <a:cubicBezTo>
                  <a:pt x="1928" y="90"/>
                  <a:pt x="1915" y="100"/>
                  <a:pt x="1906" y="117"/>
                </a:cubicBezTo>
                <a:cubicBezTo>
                  <a:pt x="1917" y="82"/>
                  <a:pt x="1929" y="48"/>
                  <a:pt x="1942" y="7"/>
                </a:cubicBezTo>
                <a:cubicBezTo>
                  <a:pt x="1916" y="52"/>
                  <a:pt x="1892" y="90"/>
                  <a:pt x="1855" y="127"/>
                </a:cubicBezTo>
                <a:cubicBezTo>
                  <a:pt x="1864" y="110"/>
                  <a:pt x="1866" y="98"/>
                  <a:pt x="1874" y="87"/>
                </a:cubicBezTo>
                <a:cubicBezTo>
                  <a:pt x="1860" y="97"/>
                  <a:pt x="1847" y="107"/>
                  <a:pt x="1833" y="117"/>
                </a:cubicBezTo>
                <a:cubicBezTo>
                  <a:pt x="1847" y="101"/>
                  <a:pt x="1851" y="77"/>
                  <a:pt x="1860" y="61"/>
                </a:cubicBezTo>
                <a:cubicBezTo>
                  <a:pt x="1833" y="80"/>
                  <a:pt x="1810" y="107"/>
                  <a:pt x="1786" y="140"/>
                </a:cubicBezTo>
                <a:cubicBezTo>
                  <a:pt x="1797" y="111"/>
                  <a:pt x="1809" y="77"/>
                  <a:pt x="1814" y="47"/>
                </a:cubicBezTo>
                <a:cubicBezTo>
                  <a:pt x="1790" y="80"/>
                  <a:pt x="1734" y="125"/>
                  <a:pt x="1739" y="132"/>
                </a:cubicBezTo>
                <a:cubicBezTo>
                  <a:pt x="1731" y="143"/>
                  <a:pt x="1731" y="143"/>
                  <a:pt x="1731" y="143"/>
                </a:cubicBezTo>
                <a:cubicBezTo>
                  <a:pt x="1740" y="126"/>
                  <a:pt x="1750" y="103"/>
                  <a:pt x="1759" y="87"/>
                </a:cubicBezTo>
                <a:cubicBezTo>
                  <a:pt x="1729" y="118"/>
                  <a:pt x="1701" y="138"/>
                  <a:pt x="1666" y="146"/>
                </a:cubicBezTo>
                <a:cubicBezTo>
                  <a:pt x="1674" y="129"/>
                  <a:pt x="1656" y="82"/>
                  <a:pt x="1665" y="65"/>
                </a:cubicBezTo>
                <a:cubicBezTo>
                  <a:pt x="1643" y="86"/>
                  <a:pt x="1622" y="107"/>
                  <a:pt x="1600" y="128"/>
                </a:cubicBezTo>
                <a:cubicBezTo>
                  <a:pt x="1608" y="108"/>
                  <a:pt x="1608" y="87"/>
                  <a:pt x="1614" y="67"/>
                </a:cubicBezTo>
                <a:cubicBezTo>
                  <a:pt x="1599" y="87"/>
                  <a:pt x="1585" y="108"/>
                  <a:pt x="1575" y="130"/>
                </a:cubicBezTo>
                <a:cubicBezTo>
                  <a:pt x="1585" y="102"/>
                  <a:pt x="1590" y="74"/>
                  <a:pt x="1596" y="43"/>
                </a:cubicBezTo>
                <a:cubicBezTo>
                  <a:pt x="1584" y="86"/>
                  <a:pt x="1549" y="122"/>
                  <a:pt x="1527" y="164"/>
                </a:cubicBezTo>
                <a:cubicBezTo>
                  <a:pt x="1528" y="122"/>
                  <a:pt x="1546" y="88"/>
                  <a:pt x="1575" y="57"/>
                </a:cubicBezTo>
                <a:cubicBezTo>
                  <a:pt x="1536" y="75"/>
                  <a:pt x="1507" y="100"/>
                  <a:pt x="1483" y="139"/>
                </a:cubicBezTo>
                <a:cubicBezTo>
                  <a:pt x="1485" y="127"/>
                  <a:pt x="1488" y="109"/>
                  <a:pt x="1489" y="97"/>
                </a:cubicBezTo>
                <a:cubicBezTo>
                  <a:pt x="1481" y="114"/>
                  <a:pt x="1467" y="124"/>
                  <a:pt x="1453" y="134"/>
                </a:cubicBezTo>
                <a:cubicBezTo>
                  <a:pt x="1464" y="105"/>
                  <a:pt x="1468" y="82"/>
                  <a:pt x="1473" y="52"/>
                </a:cubicBezTo>
                <a:cubicBezTo>
                  <a:pt x="1462" y="81"/>
                  <a:pt x="1445" y="108"/>
                  <a:pt x="1418" y="128"/>
                </a:cubicBezTo>
                <a:cubicBezTo>
                  <a:pt x="1426" y="111"/>
                  <a:pt x="1429" y="94"/>
                  <a:pt x="1432" y="76"/>
                </a:cubicBezTo>
                <a:cubicBezTo>
                  <a:pt x="1421" y="105"/>
                  <a:pt x="1401" y="119"/>
                  <a:pt x="1385" y="141"/>
                </a:cubicBezTo>
                <a:cubicBezTo>
                  <a:pt x="1379" y="143"/>
                  <a:pt x="1367" y="101"/>
                  <a:pt x="1373" y="86"/>
                </a:cubicBezTo>
                <a:cubicBezTo>
                  <a:pt x="1377" y="77"/>
                  <a:pt x="1337" y="136"/>
                  <a:pt x="1332" y="133"/>
                </a:cubicBezTo>
                <a:cubicBezTo>
                  <a:pt x="1337" y="103"/>
                  <a:pt x="1341" y="73"/>
                  <a:pt x="1347" y="38"/>
                </a:cubicBezTo>
                <a:cubicBezTo>
                  <a:pt x="1335" y="78"/>
                  <a:pt x="1312" y="105"/>
                  <a:pt x="1278" y="124"/>
                </a:cubicBezTo>
                <a:cubicBezTo>
                  <a:pt x="1274" y="111"/>
                  <a:pt x="1281" y="106"/>
                  <a:pt x="1283" y="94"/>
                </a:cubicBezTo>
                <a:cubicBezTo>
                  <a:pt x="1270" y="104"/>
                  <a:pt x="1250" y="113"/>
                  <a:pt x="1243" y="118"/>
                </a:cubicBezTo>
                <a:cubicBezTo>
                  <a:pt x="1247" y="94"/>
                  <a:pt x="1247" y="94"/>
                  <a:pt x="1247" y="94"/>
                </a:cubicBezTo>
                <a:cubicBezTo>
                  <a:pt x="1232" y="110"/>
                  <a:pt x="1211" y="125"/>
                  <a:pt x="1197" y="141"/>
                </a:cubicBezTo>
                <a:cubicBezTo>
                  <a:pt x="1213" y="113"/>
                  <a:pt x="1224" y="85"/>
                  <a:pt x="1230" y="49"/>
                </a:cubicBezTo>
                <a:cubicBezTo>
                  <a:pt x="1218" y="84"/>
                  <a:pt x="1189" y="115"/>
                  <a:pt x="1155" y="134"/>
                </a:cubicBezTo>
                <a:cubicBezTo>
                  <a:pt x="1163" y="123"/>
                  <a:pt x="1165" y="111"/>
                  <a:pt x="1167" y="100"/>
                </a:cubicBezTo>
                <a:cubicBezTo>
                  <a:pt x="1152" y="115"/>
                  <a:pt x="1132" y="124"/>
                  <a:pt x="1118" y="140"/>
                </a:cubicBezTo>
                <a:cubicBezTo>
                  <a:pt x="1135" y="107"/>
                  <a:pt x="1159" y="74"/>
                  <a:pt x="1187" y="48"/>
                </a:cubicBezTo>
                <a:cubicBezTo>
                  <a:pt x="1147" y="72"/>
                  <a:pt x="1117" y="110"/>
                  <a:pt x="1082" y="134"/>
                </a:cubicBezTo>
                <a:cubicBezTo>
                  <a:pt x="1077" y="127"/>
                  <a:pt x="1073" y="115"/>
                  <a:pt x="1074" y="109"/>
                </a:cubicBezTo>
                <a:cubicBezTo>
                  <a:pt x="1061" y="113"/>
                  <a:pt x="1065" y="126"/>
                  <a:pt x="1053" y="130"/>
                </a:cubicBezTo>
                <a:cubicBezTo>
                  <a:pt x="1047" y="129"/>
                  <a:pt x="1050" y="111"/>
                  <a:pt x="1038" y="109"/>
                </a:cubicBezTo>
                <a:cubicBezTo>
                  <a:pt x="1037" y="115"/>
                  <a:pt x="1028" y="132"/>
                  <a:pt x="1021" y="137"/>
                </a:cubicBezTo>
                <a:cubicBezTo>
                  <a:pt x="1027" y="101"/>
                  <a:pt x="1034" y="60"/>
                  <a:pt x="1033" y="29"/>
                </a:cubicBezTo>
                <a:cubicBezTo>
                  <a:pt x="1021" y="64"/>
                  <a:pt x="1009" y="98"/>
                  <a:pt x="986" y="125"/>
                </a:cubicBezTo>
                <a:cubicBezTo>
                  <a:pt x="982" y="118"/>
                  <a:pt x="983" y="112"/>
                  <a:pt x="984" y="100"/>
                </a:cubicBezTo>
                <a:cubicBezTo>
                  <a:pt x="971" y="110"/>
                  <a:pt x="957" y="120"/>
                  <a:pt x="943" y="130"/>
                </a:cubicBezTo>
                <a:cubicBezTo>
                  <a:pt x="945" y="118"/>
                  <a:pt x="947" y="106"/>
                  <a:pt x="955" y="95"/>
                </a:cubicBezTo>
                <a:cubicBezTo>
                  <a:pt x="935" y="104"/>
                  <a:pt x="916" y="107"/>
                  <a:pt x="902" y="123"/>
                </a:cubicBezTo>
                <a:cubicBezTo>
                  <a:pt x="912" y="95"/>
                  <a:pt x="922" y="72"/>
                  <a:pt x="945" y="45"/>
                </a:cubicBezTo>
                <a:cubicBezTo>
                  <a:pt x="910" y="70"/>
                  <a:pt x="882" y="96"/>
                  <a:pt x="852" y="127"/>
                </a:cubicBezTo>
                <a:cubicBezTo>
                  <a:pt x="861" y="110"/>
                  <a:pt x="858" y="92"/>
                  <a:pt x="868" y="69"/>
                </a:cubicBezTo>
                <a:cubicBezTo>
                  <a:pt x="853" y="85"/>
                  <a:pt x="832" y="106"/>
                  <a:pt x="817" y="121"/>
                </a:cubicBezTo>
                <a:cubicBezTo>
                  <a:pt x="819" y="110"/>
                  <a:pt x="821" y="98"/>
                  <a:pt x="822" y="92"/>
                </a:cubicBezTo>
                <a:cubicBezTo>
                  <a:pt x="807" y="108"/>
                  <a:pt x="786" y="123"/>
                  <a:pt x="777" y="139"/>
                </a:cubicBezTo>
                <a:cubicBezTo>
                  <a:pt x="789" y="105"/>
                  <a:pt x="808" y="65"/>
                  <a:pt x="814" y="30"/>
                </a:cubicBezTo>
                <a:cubicBezTo>
                  <a:pt x="789" y="68"/>
                  <a:pt x="770" y="108"/>
                  <a:pt x="735" y="139"/>
                </a:cubicBezTo>
                <a:cubicBezTo>
                  <a:pt x="743" y="128"/>
                  <a:pt x="747" y="104"/>
                  <a:pt x="755" y="93"/>
                </a:cubicBezTo>
                <a:cubicBezTo>
                  <a:pt x="741" y="103"/>
                  <a:pt x="721" y="112"/>
                  <a:pt x="707" y="122"/>
                </a:cubicBezTo>
                <a:cubicBezTo>
                  <a:pt x="707" y="123"/>
                  <a:pt x="707" y="123"/>
                  <a:pt x="707" y="122"/>
                </a:cubicBezTo>
                <a:cubicBezTo>
                  <a:pt x="707" y="122"/>
                  <a:pt x="707" y="122"/>
                  <a:pt x="707" y="122"/>
                </a:cubicBezTo>
                <a:cubicBezTo>
                  <a:pt x="708" y="118"/>
                  <a:pt x="710" y="104"/>
                  <a:pt x="710" y="104"/>
                </a:cubicBezTo>
                <a:cubicBezTo>
                  <a:pt x="702" y="115"/>
                  <a:pt x="689" y="125"/>
                  <a:pt x="676" y="129"/>
                </a:cubicBezTo>
                <a:cubicBezTo>
                  <a:pt x="692" y="107"/>
                  <a:pt x="696" y="78"/>
                  <a:pt x="706" y="55"/>
                </a:cubicBezTo>
                <a:cubicBezTo>
                  <a:pt x="688" y="88"/>
                  <a:pt x="653" y="119"/>
                  <a:pt x="616" y="125"/>
                </a:cubicBezTo>
                <a:cubicBezTo>
                  <a:pt x="619" y="107"/>
                  <a:pt x="619" y="107"/>
                  <a:pt x="619" y="107"/>
                </a:cubicBezTo>
                <a:cubicBezTo>
                  <a:pt x="612" y="112"/>
                  <a:pt x="598" y="122"/>
                  <a:pt x="591" y="127"/>
                </a:cubicBezTo>
                <a:cubicBezTo>
                  <a:pt x="606" y="111"/>
                  <a:pt x="627" y="91"/>
                  <a:pt x="643" y="69"/>
                </a:cubicBezTo>
                <a:cubicBezTo>
                  <a:pt x="598" y="86"/>
                  <a:pt x="555" y="121"/>
                  <a:pt x="509" y="144"/>
                </a:cubicBezTo>
                <a:cubicBezTo>
                  <a:pt x="511" y="132"/>
                  <a:pt x="519" y="122"/>
                  <a:pt x="521" y="110"/>
                </a:cubicBezTo>
                <a:cubicBezTo>
                  <a:pt x="513" y="121"/>
                  <a:pt x="493" y="130"/>
                  <a:pt x="485" y="146"/>
                </a:cubicBezTo>
                <a:cubicBezTo>
                  <a:pt x="493" y="130"/>
                  <a:pt x="496" y="112"/>
                  <a:pt x="505" y="95"/>
                </a:cubicBezTo>
                <a:cubicBezTo>
                  <a:pt x="483" y="116"/>
                  <a:pt x="457" y="130"/>
                  <a:pt x="435" y="150"/>
                </a:cubicBezTo>
                <a:cubicBezTo>
                  <a:pt x="435" y="150"/>
                  <a:pt x="438" y="133"/>
                  <a:pt x="439" y="127"/>
                </a:cubicBezTo>
                <a:cubicBezTo>
                  <a:pt x="425" y="137"/>
                  <a:pt x="407" y="140"/>
                  <a:pt x="388" y="143"/>
                </a:cubicBezTo>
                <a:cubicBezTo>
                  <a:pt x="409" y="128"/>
                  <a:pt x="430" y="107"/>
                  <a:pt x="451" y="92"/>
                </a:cubicBezTo>
                <a:cubicBezTo>
                  <a:pt x="411" y="110"/>
                  <a:pt x="378" y="129"/>
                  <a:pt x="344" y="148"/>
                </a:cubicBezTo>
                <a:cubicBezTo>
                  <a:pt x="351" y="143"/>
                  <a:pt x="354" y="125"/>
                  <a:pt x="362" y="114"/>
                </a:cubicBezTo>
                <a:cubicBezTo>
                  <a:pt x="348" y="124"/>
                  <a:pt x="329" y="133"/>
                  <a:pt x="315" y="143"/>
                </a:cubicBezTo>
                <a:cubicBezTo>
                  <a:pt x="324" y="126"/>
                  <a:pt x="327" y="108"/>
                  <a:pt x="335" y="92"/>
                </a:cubicBezTo>
                <a:cubicBezTo>
                  <a:pt x="319" y="119"/>
                  <a:pt x="291" y="139"/>
                  <a:pt x="259" y="152"/>
                </a:cubicBezTo>
                <a:cubicBezTo>
                  <a:pt x="267" y="141"/>
                  <a:pt x="276" y="118"/>
                  <a:pt x="284" y="108"/>
                </a:cubicBezTo>
                <a:cubicBezTo>
                  <a:pt x="263" y="128"/>
                  <a:pt x="243" y="137"/>
                  <a:pt x="216" y="151"/>
                </a:cubicBezTo>
                <a:cubicBezTo>
                  <a:pt x="224" y="140"/>
                  <a:pt x="232" y="129"/>
                  <a:pt x="233" y="124"/>
                </a:cubicBezTo>
                <a:cubicBezTo>
                  <a:pt x="219" y="133"/>
                  <a:pt x="199" y="142"/>
                  <a:pt x="186" y="152"/>
                </a:cubicBezTo>
                <a:cubicBezTo>
                  <a:pt x="194" y="136"/>
                  <a:pt x="204" y="113"/>
                  <a:pt x="213" y="96"/>
                </a:cubicBezTo>
                <a:cubicBezTo>
                  <a:pt x="196" y="124"/>
                  <a:pt x="167" y="155"/>
                  <a:pt x="134" y="168"/>
                </a:cubicBezTo>
                <a:cubicBezTo>
                  <a:pt x="130" y="155"/>
                  <a:pt x="143" y="151"/>
                  <a:pt x="145" y="140"/>
                </a:cubicBezTo>
                <a:cubicBezTo>
                  <a:pt x="132" y="144"/>
                  <a:pt x="113" y="153"/>
                  <a:pt x="100" y="157"/>
                </a:cubicBezTo>
                <a:cubicBezTo>
                  <a:pt x="100" y="157"/>
                  <a:pt x="106" y="148"/>
                  <a:pt x="110" y="143"/>
                </a:cubicBezTo>
                <a:cubicBezTo>
                  <a:pt x="88" y="159"/>
                  <a:pt x="33" y="220"/>
                  <a:pt x="28" y="215"/>
                </a:cubicBezTo>
                <a:cubicBezTo>
                  <a:pt x="0" y="398"/>
                  <a:pt x="0" y="398"/>
                  <a:pt x="0" y="398"/>
                </a:cubicBezTo>
                <a:lnTo>
                  <a:pt x="3237" y="39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5" name="Rectangle 194"/>
          <p:cNvSpPr/>
          <p:nvPr/>
        </p:nvSpPr>
        <p:spPr>
          <a:xfrm>
            <a:off x="1588" y="12293601"/>
            <a:ext cx="24445952" cy="228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941082" y="12293601"/>
            <a:ext cx="15878" cy="47626"/>
          </a:xfrm>
          <a:custGeom>
            <a:avLst/>
            <a:gdLst>
              <a:gd name="T0" fmla="*/ 2 w 2"/>
              <a:gd name="T1" fmla="*/ 0 h 6"/>
              <a:gd name="T2" fmla="*/ 1 w 2"/>
              <a:gd name="T3" fmla="*/ 6 h 6"/>
              <a:gd name="T4" fmla="*/ 2 w 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0" y="4"/>
                  <a:pt x="0" y="6"/>
                  <a:pt x="1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253820" y="11176001"/>
            <a:ext cx="38102" cy="38102"/>
          </a:xfrm>
          <a:custGeom>
            <a:avLst/>
            <a:gdLst>
              <a:gd name="T0" fmla="*/ 0 w 5"/>
              <a:gd name="T1" fmla="*/ 5 h 5"/>
              <a:gd name="T2" fmla="*/ 5 w 5"/>
              <a:gd name="T3" fmla="*/ 3 h 5"/>
              <a:gd name="T4" fmla="*/ 0 w 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2" y="4"/>
                  <a:pt x="3" y="3"/>
                  <a:pt x="5" y="3"/>
                </a:cubicBezTo>
                <a:cubicBezTo>
                  <a:pt x="5" y="0"/>
                  <a:pt x="3" y="2"/>
                  <a:pt x="0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878081" y="10858513"/>
            <a:ext cx="28576" cy="187326"/>
          </a:xfrm>
          <a:custGeom>
            <a:avLst/>
            <a:gdLst>
              <a:gd name="T0" fmla="*/ 0 w 4"/>
              <a:gd name="T1" fmla="*/ 25 h 25"/>
              <a:gd name="T2" fmla="*/ 4 w 4"/>
              <a:gd name="T3" fmla="*/ 0 h 25"/>
              <a:gd name="T4" fmla="*/ 0 w 4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5">
                <a:moveTo>
                  <a:pt x="0" y="25"/>
                </a:moveTo>
                <a:cubicBezTo>
                  <a:pt x="2" y="17"/>
                  <a:pt x="3" y="9"/>
                  <a:pt x="4" y="0"/>
                </a:cubicBezTo>
                <a:cubicBezTo>
                  <a:pt x="2" y="9"/>
                  <a:pt x="1" y="17"/>
                  <a:pt x="0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1011442" y="11160131"/>
            <a:ext cx="31750" cy="66678"/>
          </a:xfrm>
          <a:custGeom>
            <a:avLst/>
            <a:gdLst>
              <a:gd name="T0" fmla="*/ 4 w 4"/>
              <a:gd name="T1" fmla="*/ 0 h 9"/>
              <a:gd name="T2" fmla="*/ 0 w 4"/>
              <a:gd name="T3" fmla="*/ 9 h 9"/>
              <a:gd name="T4" fmla="*/ 3 w 4"/>
              <a:gd name="T5" fmla="*/ 5 h 9"/>
              <a:gd name="T6" fmla="*/ 4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4" y="0"/>
                </a:moveTo>
                <a:cubicBezTo>
                  <a:pt x="2" y="3"/>
                  <a:pt x="1" y="6"/>
                  <a:pt x="0" y="9"/>
                </a:cubicBezTo>
                <a:cubicBezTo>
                  <a:pt x="1" y="8"/>
                  <a:pt x="2" y="7"/>
                  <a:pt x="3" y="5"/>
                </a:cubicBez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20472933" y="11055355"/>
            <a:ext cx="28576" cy="88902"/>
          </a:xfrm>
          <a:custGeom>
            <a:avLst/>
            <a:gdLst>
              <a:gd name="T0" fmla="*/ 0 w 4"/>
              <a:gd name="T1" fmla="*/ 12 h 12"/>
              <a:gd name="T2" fmla="*/ 4 w 4"/>
              <a:gd name="T3" fmla="*/ 0 h 12"/>
              <a:gd name="T4" fmla="*/ 0 w 4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2">
                <a:moveTo>
                  <a:pt x="0" y="12"/>
                </a:moveTo>
                <a:cubicBezTo>
                  <a:pt x="1" y="8"/>
                  <a:pt x="3" y="4"/>
                  <a:pt x="4" y="0"/>
                </a:cubicBezTo>
                <a:cubicBezTo>
                  <a:pt x="2" y="4"/>
                  <a:pt x="1" y="8"/>
                  <a:pt x="0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" name="TextBox 2"/>
          <p:cNvSpPr txBox="1"/>
          <p:nvPr/>
        </p:nvSpPr>
        <p:spPr>
          <a:xfrm>
            <a:off x="8923520" y="6035038"/>
            <a:ext cx="68598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THANK YOU </a:t>
            </a:r>
            <a:r>
              <a:rPr lang="en-US" sz="8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sym typeface="Wingdings" pitchFamily="2" charset="2"/>
              </a:rPr>
              <a:t></a:t>
            </a:r>
            <a:endParaRPr lang="en-US" sz="80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34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7037E-7 L -1.36654 3.7037E-7 " pathEditMode="relative" rAng="0" ptsTypes="AA">
                                      <p:cBhvr>
                                        <p:cTn id="12" dur="5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333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6174E-7 -4.81481E-6 L -1.36655 -4.81481E-6 " pathEditMode="relative" rAng="0" ptsTypes="AA">
                                      <p:cBhvr>
                                        <p:cTn id="14" dur="25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33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EC696FB-35CD-4CE6-A222-677FB5CAC425}"/>
              </a:ext>
            </a:extLst>
          </p:cNvPr>
          <p:cNvSpPr txBox="1"/>
          <p:nvPr/>
        </p:nvSpPr>
        <p:spPr>
          <a:xfrm>
            <a:off x="10165116" y="5120693"/>
            <a:ext cx="85958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chemeClr val="bg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Belanja</a:t>
            </a:r>
            <a:r>
              <a:rPr lang="en-US" sz="6000" b="1" dirty="0" smtClean="0">
                <a:solidFill>
                  <a:schemeClr val="bg1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 yuk is a web that provides resale item  is still feasible to use.</a:t>
            </a:r>
            <a:endParaRPr lang="en-US" sz="6000" b="1" dirty="0">
              <a:solidFill>
                <a:schemeClr val="bg1"/>
              </a:solidFill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471" y="4411202"/>
            <a:ext cx="7778406" cy="4703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-35737" y="12941045"/>
            <a:ext cx="24445952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/>
          </a:p>
        </p:txBody>
      </p:sp>
      <p:sp>
        <p:nvSpPr>
          <p:cNvPr id="8" name="Freeform 13"/>
          <p:cNvSpPr>
            <a:spLocks/>
          </p:cNvSpPr>
          <p:nvPr/>
        </p:nvSpPr>
        <p:spPr bwMode="auto">
          <a:xfrm>
            <a:off x="-1402080" y="10794109"/>
            <a:ext cx="27178638" cy="3289936"/>
          </a:xfrm>
          <a:custGeom>
            <a:avLst/>
            <a:gdLst>
              <a:gd name="T0" fmla="*/ 3291 w 3291"/>
              <a:gd name="T1" fmla="*/ 81 h 398"/>
              <a:gd name="T2" fmla="*/ 3200 w 3291"/>
              <a:gd name="T3" fmla="*/ 121 h 398"/>
              <a:gd name="T4" fmla="*/ 3160 w 3291"/>
              <a:gd name="T5" fmla="*/ 29 h 398"/>
              <a:gd name="T6" fmla="*/ 3067 w 3291"/>
              <a:gd name="T7" fmla="*/ 118 h 398"/>
              <a:gd name="T8" fmla="*/ 3013 w 3291"/>
              <a:gd name="T9" fmla="*/ 109 h 398"/>
              <a:gd name="T10" fmla="*/ 2958 w 3291"/>
              <a:gd name="T11" fmla="*/ 112 h 398"/>
              <a:gd name="T12" fmla="*/ 2903 w 3291"/>
              <a:gd name="T13" fmla="*/ 79 h 398"/>
              <a:gd name="T14" fmla="*/ 2810 w 3291"/>
              <a:gd name="T15" fmla="*/ 124 h 398"/>
              <a:gd name="T16" fmla="*/ 2794 w 3291"/>
              <a:gd name="T17" fmla="*/ 37 h 398"/>
              <a:gd name="T18" fmla="*/ 2720 w 3291"/>
              <a:gd name="T19" fmla="*/ 122 h 398"/>
              <a:gd name="T20" fmla="*/ 2704 w 3291"/>
              <a:gd name="T21" fmla="*/ 28 h 398"/>
              <a:gd name="T22" fmla="*/ 2592 w 3291"/>
              <a:gd name="T23" fmla="*/ 119 h 398"/>
              <a:gd name="T24" fmla="*/ 2565 w 3291"/>
              <a:gd name="T25" fmla="*/ 60 h 398"/>
              <a:gd name="T26" fmla="*/ 2497 w 3291"/>
              <a:gd name="T27" fmla="*/ 110 h 398"/>
              <a:gd name="T28" fmla="*/ 2465 w 3291"/>
              <a:gd name="T29" fmla="*/ 80 h 398"/>
              <a:gd name="T30" fmla="*/ 2411 w 3291"/>
              <a:gd name="T31" fmla="*/ 114 h 398"/>
              <a:gd name="T32" fmla="*/ 2388 w 3291"/>
              <a:gd name="T33" fmla="*/ 68 h 398"/>
              <a:gd name="T34" fmla="*/ 2293 w 3291"/>
              <a:gd name="T35" fmla="*/ 125 h 398"/>
              <a:gd name="T36" fmla="*/ 2262 w 3291"/>
              <a:gd name="T37" fmla="*/ 96 h 398"/>
              <a:gd name="T38" fmla="*/ 2127 w 3291"/>
              <a:gd name="T39" fmla="*/ 104 h 398"/>
              <a:gd name="T40" fmla="*/ 2112 w 3291"/>
              <a:gd name="T41" fmla="*/ 47 h 398"/>
              <a:gd name="T42" fmla="*/ 1997 w 3291"/>
              <a:gd name="T43" fmla="*/ 113 h 398"/>
              <a:gd name="T44" fmla="*/ 2006 w 3291"/>
              <a:gd name="T45" fmla="*/ 24 h 398"/>
              <a:gd name="T46" fmla="*/ 1906 w 3291"/>
              <a:gd name="T47" fmla="*/ 117 h 398"/>
              <a:gd name="T48" fmla="*/ 1874 w 3291"/>
              <a:gd name="T49" fmla="*/ 87 h 398"/>
              <a:gd name="T50" fmla="*/ 1786 w 3291"/>
              <a:gd name="T51" fmla="*/ 140 h 398"/>
              <a:gd name="T52" fmla="*/ 1731 w 3291"/>
              <a:gd name="T53" fmla="*/ 143 h 398"/>
              <a:gd name="T54" fmla="*/ 1665 w 3291"/>
              <a:gd name="T55" fmla="*/ 65 h 398"/>
              <a:gd name="T56" fmla="*/ 1575 w 3291"/>
              <a:gd name="T57" fmla="*/ 130 h 398"/>
              <a:gd name="T58" fmla="*/ 1575 w 3291"/>
              <a:gd name="T59" fmla="*/ 57 h 398"/>
              <a:gd name="T60" fmla="*/ 1453 w 3291"/>
              <a:gd name="T61" fmla="*/ 134 h 398"/>
              <a:gd name="T62" fmla="*/ 1432 w 3291"/>
              <a:gd name="T63" fmla="*/ 76 h 398"/>
              <a:gd name="T64" fmla="*/ 1332 w 3291"/>
              <a:gd name="T65" fmla="*/ 133 h 398"/>
              <a:gd name="T66" fmla="*/ 1283 w 3291"/>
              <a:gd name="T67" fmla="*/ 94 h 398"/>
              <a:gd name="T68" fmla="*/ 1197 w 3291"/>
              <a:gd name="T69" fmla="*/ 141 h 398"/>
              <a:gd name="T70" fmla="*/ 1167 w 3291"/>
              <a:gd name="T71" fmla="*/ 100 h 398"/>
              <a:gd name="T72" fmla="*/ 1082 w 3291"/>
              <a:gd name="T73" fmla="*/ 134 h 398"/>
              <a:gd name="T74" fmla="*/ 1038 w 3291"/>
              <a:gd name="T75" fmla="*/ 109 h 398"/>
              <a:gd name="T76" fmla="*/ 986 w 3291"/>
              <a:gd name="T77" fmla="*/ 125 h 398"/>
              <a:gd name="T78" fmla="*/ 955 w 3291"/>
              <a:gd name="T79" fmla="*/ 95 h 398"/>
              <a:gd name="T80" fmla="*/ 852 w 3291"/>
              <a:gd name="T81" fmla="*/ 127 h 398"/>
              <a:gd name="T82" fmla="*/ 822 w 3291"/>
              <a:gd name="T83" fmla="*/ 92 h 398"/>
              <a:gd name="T84" fmla="*/ 735 w 3291"/>
              <a:gd name="T85" fmla="*/ 139 h 398"/>
              <a:gd name="T86" fmla="*/ 707 w 3291"/>
              <a:gd name="T87" fmla="*/ 122 h 398"/>
              <a:gd name="T88" fmla="*/ 676 w 3291"/>
              <a:gd name="T89" fmla="*/ 129 h 398"/>
              <a:gd name="T90" fmla="*/ 619 w 3291"/>
              <a:gd name="T91" fmla="*/ 107 h 398"/>
              <a:gd name="T92" fmla="*/ 509 w 3291"/>
              <a:gd name="T93" fmla="*/ 144 h 398"/>
              <a:gd name="T94" fmla="*/ 505 w 3291"/>
              <a:gd name="T95" fmla="*/ 95 h 398"/>
              <a:gd name="T96" fmla="*/ 388 w 3291"/>
              <a:gd name="T97" fmla="*/ 143 h 398"/>
              <a:gd name="T98" fmla="*/ 362 w 3291"/>
              <a:gd name="T99" fmla="*/ 114 h 398"/>
              <a:gd name="T100" fmla="*/ 259 w 3291"/>
              <a:gd name="T101" fmla="*/ 152 h 398"/>
              <a:gd name="T102" fmla="*/ 233 w 3291"/>
              <a:gd name="T103" fmla="*/ 124 h 398"/>
              <a:gd name="T104" fmla="*/ 134 w 3291"/>
              <a:gd name="T105" fmla="*/ 168 h 398"/>
              <a:gd name="T106" fmla="*/ 110 w 3291"/>
              <a:gd name="T107" fmla="*/ 143 h 398"/>
              <a:gd name="T108" fmla="*/ 3237 w 3291"/>
              <a:gd name="T109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91" h="398">
                <a:moveTo>
                  <a:pt x="3237" y="398"/>
                </a:moveTo>
                <a:cubicBezTo>
                  <a:pt x="3279" y="122"/>
                  <a:pt x="3279" y="122"/>
                  <a:pt x="3279" y="122"/>
                </a:cubicBezTo>
                <a:cubicBezTo>
                  <a:pt x="3281" y="110"/>
                  <a:pt x="3290" y="93"/>
                  <a:pt x="3291" y="81"/>
                </a:cubicBezTo>
                <a:cubicBezTo>
                  <a:pt x="3277" y="97"/>
                  <a:pt x="3250" y="111"/>
                  <a:pt x="3235" y="127"/>
                </a:cubicBezTo>
                <a:cubicBezTo>
                  <a:pt x="3244" y="110"/>
                  <a:pt x="3242" y="85"/>
                  <a:pt x="3250" y="74"/>
                </a:cubicBezTo>
                <a:cubicBezTo>
                  <a:pt x="3235" y="90"/>
                  <a:pt x="3215" y="105"/>
                  <a:pt x="3200" y="121"/>
                </a:cubicBezTo>
                <a:cubicBezTo>
                  <a:pt x="3201" y="115"/>
                  <a:pt x="3203" y="103"/>
                  <a:pt x="3205" y="91"/>
                </a:cubicBezTo>
                <a:cubicBezTo>
                  <a:pt x="3191" y="101"/>
                  <a:pt x="3165" y="109"/>
                  <a:pt x="3152" y="113"/>
                </a:cubicBezTo>
                <a:cubicBezTo>
                  <a:pt x="3156" y="90"/>
                  <a:pt x="3156" y="53"/>
                  <a:pt x="3160" y="29"/>
                </a:cubicBezTo>
                <a:cubicBezTo>
                  <a:pt x="3154" y="65"/>
                  <a:pt x="3138" y="93"/>
                  <a:pt x="3104" y="111"/>
                </a:cubicBezTo>
                <a:cubicBezTo>
                  <a:pt x="3098" y="111"/>
                  <a:pt x="3101" y="93"/>
                  <a:pt x="3102" y="87"/>
                </a:cubicBezTo>
                <a:cubicBezTo>
                  <a:pt x="3095" y="92"/>
                  <a:pt x="3074" y="113"/>
                  <a:pt x="3067" y="118"/>
                </a:cubicBezTo>
                <a:cubicBezTo>
                  <a:pt x="3071" y="94"/>
                  <a:pt x="3069" y="63"/>
                  <a:pt x="3079" y="41"/>
                </a:cubicBezTo>
                <a:cubicBezTo>
                  <a:pt x="3063" y="68"/>
                  <a:pt x="3046" y="96"/>
                  <a:pt x="3023" y="123"/>
                </a:cubicBezTo>
                <a:cubicBezTo>
                  <a:pt x="3011" y="121"/>
                  <a:pt x="3018" y="116"/>
                  <a:pt x="3013" y="109"/>
                </a:cubicBezTo>
                <a:cubicBezTo>
                  <a:pt x="3007" y="108"/>
                  <a:pt x="2993" y="124"/>
                  <a:pt x="2987" y="123"/>
                </a:cubicBezTo>
                <a:cubicBezTo>
                  <a:pt x="2989" y="111"/>
                  <a:pt x="2986" y="92"/>
                  <a:pt x="2988" y="80"/>
                </a:cubicBezTo>
                <a:cubicBezTo>
                  <a:pt x="2980" y="91"/>
                  <a:pt x="2966" y="101"/>
                  <a:pt x="2958" y="112"/>
                </a:cubicBezTo>
                <a:cubicBezTo>
                  <a:pt x="2975" y="84"/>
                  <a:pt x="2987" y="50"/>
                  <a:pt x="2991" y="20"/>
                </a:cubicBezTo>
                <a:cubicBezTo>
                  <a:pt x="2962" y="52"/>
                  <a:pt x="2932" y="83"/>
                  <a:pt x="2899" y="102"/>
                </a:cubicBezTo>
                <a:cubicBezTo>
                  <a:pt x="2900" y="96"/>
                  <a:pt x="2908" y="86"/>
                  <a:pt x="2903" y="79"/>
                </a:cubicBezTo>
                <a:cubicBezTo>
                  <a:pt x="2889" y="89"/>
                  <a:pt x="2875" y="98"/>
                  <a:pt x="2861" y="114"/>
                </a:cubicBezTo>
                <a:cubicBezTo>
                  <a:pt x="2864" y="95"/>
                  <a:pt x="2867" y="75"/>
                  <a:pt x="2874" y="56"/>
                </a:cubicBezTo>
                <a:cubicBezTo>
                  <a:pt x="2861" y="86"/>
                  <a:pt x="2839" y="113"/>
                  <a:pt x="2810" y="124"/>
                </a:cubicBezTo>
                <a:cubicBezTo>
                  <a:pt x="2810" y="124"/>
                  <a:pt x="2813" y="107"/>
                  <a:pt x="2814" y="101"/>
                </a:cubicBezTo>
                <a:cubicBezTo>
                  <a:pt x="2800" y="111"/>
                  <a:pt x="2787" y="120"/>
                  <a:pt x="2772" y="136"/>
                </a:cubicBezTo>
                <a:cubicBezTo>
                  <a:pt x="2784" y="102"/>
                  <a:pt x="2788" y="72"/>
                  <a:pt x="2794" y="37"/>
                </a:cubicBezTo>
                <a:cubicBezTo>
                  <a:pt x="2783" y="65"/>
                  <a:pt x="2766" y="99"/>
                  <a:pt x="2744" y="120"/>
                </a:cubicBezTo>
                <a:cubicBezTo>
                  <a:pt x="2744" y="120"/>
                  <a:pt x="2741" y="101"/>
                  <a:pt x="2742" y="95"/>
                </a:cubicBezTo>
                <a:cubicBezTo>
                  <a:pt x="2735" y="100"/>
                  <a:pt x="2732" y="118"/>
                  <a:pt x="2720" y="122"/>
                </a:cubicBezTo>
                <a:cubicBezTo>
                  <a:pt x="2721" y="110"/>
                  <a:pt x="2724" y="92"/>
                  <a:pt x="2726" y="80"/>
                </a:cubicBezTo>
                <a:cubicBezTo>
                  <a:pt x="2717" y="97"/>
                  <a:pt x="2697" y="112"/>
                  <a:pt x="2688" y="129"/>
                </a:cubicBezTo>
                <a:cubicBezTo>
                  <a:pt x="2694" y="93"/>
                  <a:pt x="2699" y="64"/>
                  <a:pt x="2704" y="28"/>
                </a:cubicBezTo>
                <a:cubicBezTo>
                  <a:pt x="2692" y="69"/>
                  <a:pt x="2669" y="95"/>
                  <a:pt x="2641" y="121"/>
                </a:cubicBezTo>
                <a:cubicBezTo>
                  <a:pt x="2643" y="109"/>
                  <a:pt x="2639" y="90"/>
                  <a:pt x="2641" y="79"/>
                </a:cubicBezTo>
                <a:cubicBezTo>
                  <a:pt x="2627" y="94"/>
                  <a:pt x="2606" y="109"/>
                  <a:pt x="2592" y="119"/>
                </a:cubicBezTo>
                <a:cubicBezTo>
                  <a:pt x="2598" y="84"/>
                  <a:pt x="2605" y="42"/>
                  <a:pt x="2606" y="0"/>
                </a:cubicBezTo>
                <a:cubicBezTo>
                  <a:pt x="2599" y="41"/>
                  <a:pt x="2580" y="81"/>
                  <a:pt x="2558" y="107"/>
                </a:cubicBezTo>
                <a:cubicBezTo>
                  <a:pt x="2561" y="90"/>
                  <a:pt x="2563" y="78"/>
                  <a:pt x="2565" y="60"/>
                </a:cubicBezTo>
                <a:cubicBezTo>
                  <a:pt x="2556" y="83"/>
                  <a:pt x="2534" y="104"/>
                  <a:pt x="2525" y="120"/>
                </a:cubicBezTo>
                <a:cubicBezTo>
                  <a:pt x="2528" y="103"/>
                  <a:pt x="2531" y="85"/>
                  <a:pt x="2527" y="72"/>
                </a:cubicBezTo>
                <a:cubicBezTo>
                  <a:pt x="2519" y="83"/>
                  <a:pt x="2504" y="99"/>
                  <a:pt x="2497" y="110"/>
                </a:cubicBezTo>
                <a:cubicBezTo>
                  <a:pt x="2507" y="81"/>
                  <a:pt x="2519" y="46"/>
                  <a:pt x="2525" y="11"/>
                </a:cubicBezTo>
                <a:cubicBezTo>
                  <a:pt x="2507" y="45"/>
                  <a:pt x="2490" y="78"/>
                  <a:pt x="2461" y="104"/>
                </a:cubicBezTo>
                <a:cubicBezTo>
                  <a:pt x="2456" y="97"/>
                  <a:pt x="2464" y="86"/>
                  <a:pt x="2465" y="80"/>
                </a:cubicBezTo>
                <a:cubicBezTo>
                  <a:pt x="2458" y="85"/>
                  <a:pt x="2455" y="103"/>
                  <a:pt x="2442" y="107"/>
                </a:cubicBezTo>
                <a:cubicBezTo>
                  <a:pt x="2425" y="98"/>
                  <a:pt x="2439" y="88"/>
                  <a:pt x="2435" y="75"/>
                </a:cubicBezTo>
                <a:cubicBezTo>
                  <a:pt x="2427" y="86"/>
                  <a:pt x="2420" y="97"/>
                  <a:pt x="2411" y="114"/>
                </a:cubicBezTo>
                <a:cubicBezTo>
                  <a:pt x="2422" y="79"/>
                  <a:pt x="2441" y="40"/>
                  <a:pt x="2459" y="6"/>
                </a:cubicBezTo>
                <a:cubicBezTo>
                  <a:pt x="2441" y="40"/>
                  <a:pt x="2412" y="71"/>
                  <a:pt x="2378" y="90"/>
                </a:cubicBezTo>
                <a:cubicBezTo>
                  <a:pt x="2379" y="84"/>
                  <a:pt x="2386" y="79"/>
                  <a:pt x="2388" y="68"/>
                </a:cubicBezTo>
                <a:cubicBezTo>
                  <a:pt x="2373" y="83"/>
                  <a:pt x="2358" y="99"/>
                  <a:pt x="2344" y="115"/>
                </a:cubicBezTo>
                <a:cubicBezTo>
                  <a:pt x="2360" y="87"/>
                  <a:pt x="2371" y="59"/>
                  <a:pt x="2382" y="30"/>
                </a:cubicBezTo>
                <a:cubicBezTo>
                  <a:pt x="2346" y="61"/>
                  <a:pt x="2323" y="94"/>
                  <a:pt x="2293" y="125"/>
                </a:cubicBezTo>
                <a:cubicBezTo>
                  <a:pt x="2308" y="109"/>
                  <a:pt x="2313" y="80"/>
                  <a:pt x="2328" y="64"/>
                </a:cubicBezTo>
                <a:cubicBezTo>
                  <a:pt x="2306" y="85"/>
                  <a:pt x="2279" y="105"/>
                  <a:pt x="2251" y="124"/>
                </a:cubicBezTo>
                <a:cubicBezTo>
                  <a:pt x="2253" y="112"/>
                  <a:pt x="2260" y="108"/>
                  <a:pt x="2262" y="96"/>
                </a:cubicBezTo>
                <a:cubicBezTo>
                  <a:pt x="2230" y="103"/>
                  <a:pt x="2198" y="116"/>
                  <a:pt x="2171" y="130"/>
                </a:cubicBezTo>
                <a:cubicBezTo>
                  <a:pt x="2179" y="119"/>
                  <a:pt x="2189" y="96"/>
                  <a:pt x="2192" y="78"/>
                </a:cubicBezTo>
                <a:cubicBezTo>
                  <a:pt x="2177" y="94"/>
                  <a:pt x="2146" y="95"/>
                  <a:pt x="2127" y="104"/>
                </a:cubicBezTo>
                <a:cubicBezTo>
                  <a:pt x="2135" y="93"/>
                  <a:pt x="2142" y="82"/>
                  <a:pt x="2150" y="71"/>
                </a:cubicBezTo>
                <a:cubicBezTo>
                  <a:pt x="2119" y="78"/>
                  <a:pt x="2100" y="81"/>
                  <a:pt x="2071" y="107"/>
                </a:cubicBezTo>
                <a:cubicBezTo>
                  <a:pt x="2087" y="85"/>
                  <a:pt x="2097" y="63"/>
                  <a:pt x="2112" y="47"/>
                </a:cubicBezTo>
                <a:cubicBezTo>
                  <a:pt x="2097" y="63"/>
                  <a:pt x="2077" y="72"/>
                  <a:pt x="2062" y="88"/>
                </a:cubicBezTo>
                <a:cubicBezTo>
                  <a:pt x="2073" y="59"/>
                  <a:pt x="2090" y="31"/>
                  <a:pt x="2112" y="4"/>
                </a:cubicBezTo>
                <a:cubicBezTo>
                  <a:pt x="2071" y="34"/>
                  <a:pt x="2040" y="78"/>
                  <a:pt x="1997" y="113"/>
                </a:cubicBezTo>
                <a:cubicBezTo>
                  <a:pt x="2013" y="92"/>
                  <a:pt x="2023" y="69"/>
                  <a:pt x="2038" y="53"/>
                </a:cubicBezTo>
                <a:cubicBezTo>
                  <a:pt x="2016" y="74"/>
                  <a:pt x="1989" y="94"/>
                  <a:pt x="1967" y="114"/>
                </a:cubicBezTo>
                <a:cubicBezTo>
                  <a:pt x="1984" y="87"/>
                  <a:pt x="2001" y="53"/>
                  <a:pt x="2006" y="24"/>
                </a:cubicBezTo>
                <a:cubicBezTo>
                  <a:pt x="1983" y="50"/>
                  <a:pt x="1960" y="83"/>
                  <a:pt x="1930" y="115"/>
                </a:cubicBezTo>
                <a:cubicBezTo>
                  <a:pt x="1932" y="103"/>
                  <a:pt x="1935" y="85"/>
                  <a:pt x="1936" y="79"/>
                </a:cubicBezTo>
                <a:cubicBezTo>
                  <a:pt x="1928" y="90"/>
                  <a:pt x="1915" y="100"/>
                  <a:pt x="1906" y="117"/>
                </a:cubicBezTo>
                <a:cubicBezTo>
                  <a:pt x="1917" y="82"/>
                  <a:pt x="1929" y="48"/>
                  <a:pt x="1942" y="7"/>
                </a:cubicBezTo>
                <a:cubicBezTo>
                  <a:pt x="1916" y="52"/>
                  <a:pt x="1892" y="90"/>
                  <a:pt x="1855" y="127"/>
                </a:cubicBezTo>
                <a:cubicBezTo>
                  <a:pt x="1864" y="110"/>
                  <a:pt x="1866" y="98"/>
                  <a:pt x="1874" y="87"/>
                </a:cubicBezTo>
                <a:cubicBezTo>
                  <a:pt x="1860" y="97"/>
                  <a:pt x="1847" y="107"/>
                  <a:pt x="1833" y="117"/>
                </a:cubicBezTo>
                <a:cubicBezTo>
                  <a:pt x="1847" y="101"/>
                  <a:pt x="1851" y="77"/>
                  <a:pt x="1860" y="61"/>
                </a:cubicBezTo>
                <a:cubicBezTo>
                  <a:pt x="1833" y="80"/>
                  <a:pt x="1810" y="107"/>
                  <a:pt x="1786" y="140"/>
                </a:cubicBezTo>
                <a:cubicBezTo>
                  <a:pt x="1797" y="111"/>
                  <a:pt x="1809" y="77"/>
                  <a:pt x="1814" y="47"/>
                </a:cubicBezTo>
                <a:cubicBezTo>
                  <a:pt x="1790" y="80"/>
                  <a:pt x="1734" y="125"/>
                  <a:pt x="1739" y="132"/>
                </a:cubicBezTo>
                <a:cubicBezTo>
                  <a:pt x="1731" y="143"/>
                  <a:pt x="1731" y="143"/>
                  <a:pt x="1731" y="143"/>
                </a:cubicBezTo>
                <a:cubicBezTo>
                  <a:pt x="1740" y="126"/>
                  <a:pt x="1750" y="103"/>
                  <a:pt x="1759" y="87"/>
                </a:cubicBezTo>
                <a:cubicBezTo>
                  <a:pt x="1729" y="118"/>
                  <a:pt x="1701" y="138"/>
                  <a:pt x="1666" y="146"/>
                </a:cubicBezTo>
                <a:cubicBezTo>
                  <a:pt x="1674" y="129"/>
                  <a:pt x="1656" y="82"/>
                  <a:pt x="1665" y="65"/>
                </a:cubicBezTo>
                <a:cubicBezTo>
                  <a:pt x="1643" y="86"/>
                  <a:pt x="1622" y="107"/>
                  <a:pt x="1600" y="128"/>
                </a:cubicBezTo>
                <a:cubicBezTo>
                  <a:pt x="1608" y="108"/>
                  <a:pt x="1608" y="87"/>
                  <a:pt x="1614" y="67"/>
                </a:cubicBezTo>
                <a:cubicBezTo>
                  <a:pt x="1599" y="87"/>
                  <a:pt x="1585" y="108"/>
                  <a:pt x="1575" y="130"/>
                </a:cubicBezTo>
                <a:cubicBezTo>
                  <a:pt x="1585" y="102"/>
                  <a:pt x="1590" y="74"/>
                  <a:pt x="1596" y="43"/>
                </a:cubicBezTo>
                <a:cubicBezTo>
                  <a:pt x="1584" y="86"/>
                  <a:pt x="1549" y="122"/>
                  <a:pt x="1527" y="164"/>
                </a:cubicBezTo>
                <a:cubicBezTo>
                  <a:pt x="1528" y="122"/>
                  <a:pt x="1546" y="88"/>
                  <a:pt x="1575" y="57"/>
                </a:cubicBezTo>
                <a:cubicBezTo>
                  <a:pt x="1536" y="75"/>
                  <a:pt x="1507" y="100"/>
                  <a:pt x="1483" y="139"/>
                </a:cubicBezTo>
                <a:cubicBezTo>
                  <a:pt x="1485" y="127"/>
                  <a:pt x="1488" y="109"/>
                  <a:pt x="1489" y="97"/>
                </a:cubicBezTo>
                <a:cubicBezTo>
                  <a:pt x="1481" y="114"/>
                  <a:pt x="1467" y="124"/>
                  <a:pt x="1453" y="134"/>
                </a:cubicBezTo>
                <a:cubicBezTo>
                  <a:pt x="1464" y="105"/>
                  <a:pt x="1468" y="82"/>
                  <a:pt x="1473" y="52"/>
                </a:cubicBezTo>
                <a:cubicBezTo>
                  <a:pt x="1462" y="81"/>
                  <a:pt x="1445" y="108"/>
                  <a:pt x="1418" y="128"/>
                </a:cubicBezTo>
                <a:cubicBezTo>
                  <a:pt x="1426" y="111"/>
                  <a:pt x="1429" y="94"/>
                  <a:pt x="1432" y="76"/>
                </a:cubicBezTo>
                <a:cubicBezTo>
                  <a:pt x="1421" y="105"/>
                  <a:pt x="1401" y="119"/>
                  <a:pt x="1385" y="141"/>
                </a:cubicBezTo>
                <a:cubicBezTo>
                  <a:pt x="1379" y="143"/>
                  <a:pt x="1367" y="101"/>
                  <a:pt x="1373" y="86"/>
                </a:cubicBezTo>
                <a:cubicBezTo>
                  <a:pt x="1377" y="77"/>
                  <a:pt x="1337" y="136"/>
                  <a:pt x="1332" y="133"/>
                </a:cubicBezTo>
                <a:cubicBezTo>
                  <a:pt x="1337" y="103"/>
                  <a:pt x="1341" y="73"/>
                  <a:pt x="1347" y="38"/>
                </a:cubicBezTo>
                <a:cubicBezTo>
                  <a:pt x="1335" y="78"/>
                  <a:pt x="1312" y="105"/>
                  <a:pt x="1278" y="124"/>
                </a:cubicBezTo>
                <a:cubicBezTo>
                  <a:pt x="1274" y="111"/>
                  <a:pt x="1281" y="106"/>
                  <a:pt x="1283" y="94"/>
                </a:cubicBezTo>
                <a:cubicBezTo>
                  <a:pt x="1270" y="104"/>
                  <a:pt x="1250" y="113"/>
                  <a:pt x="1243" y="118"/>
                </a:cubicBezTo>
                <a:cubicBezTo>
                  <a:pt x="1247" y="94"/>
                  <a:pt x="1247" y="94"/>
                  <a:pt x="1247" y="94"/>
                </a:cubicBezTo>
                <a:cubicBezTo>
                  <a:pt x="1232" y="110"/>
                  <a:pt x="1211" y="125"/>
                  <a:pt x="1197" y="141"/>
                </a:cubicBezTo>
                <a:cubicBezTo>
                  <a:pt x="1213" y="113"/>
                  <a:pt x="1224" y="85"/>
                  <a:pt x="1230" y="49"/>
                </a:cubicBezTo>
                <a:cubicBezTo>
                  <a:pt x="1218" y="84"/>
                  <a:pt x="1189" y="115"/>
                  <a:pt x="1155" y="134"/>
                </a:cubicBezTo>
                <a:cubicBezTo>
                  <a:pt x="1163" y="123"/>
                  <a:pt x="1165" y="111"/>
                  <a:pt x="1167" y="100"/>
                </a:cubicBezTo>
                <a:cubicBezTo>
                  <a:pt x="1152" y="115"/>
                  <a:pt x="1132" y="124"/>
                  <a:pt x="1118" y="140"/>
                </a:cubicBezTo>
                <a:cubicBezTo>
                  <a:pt x="1135" y="107"/>
                  <a:pt x="1159" y="74"/>
                  <a:pt x="1187" y="48"/>
                </a:cubicBezTo>
                <a:cubicBezTo>
                  <a:pt x="1147" y="72"/>
                  <a:pt x="1117" y="110"/>
                  <a:pt x="1082" y="134"/>
                </a:cubicBezTo>
                <a:cubicBezTo>
                  <a:pt x="1077" y="127"/>
                  <a:pt x="1073" y="115"/>
                  <a:pt x="1074" y="109"/>
                </a:cubicBezTo>
                <a:cubicBezTo>
                  <a:pt x="1061" y="113"/>
                  <a:pt x="1065" y="126"/>
                  <a:pt x="1053" y="130"/>
                </a:cubicBezTo>
                <a:cubicBezTo>
                  <a:pt x="1047" y="129"/>
                  <a:pt x="1050" y="111"/>
                  <a:pt x="1038" y="109"/>
                </a:cubicBezTo>
                <a:cubicBezTo>
                  <a:pt x="1037" y="115"/>
                  <a:pt x="1028" y="132"/>
                  <a:pt x="1021" y="137"/>
                </a:cubicBezTo>
                <a:cubicBezTo>
                  <a:pt x="1027" y="101"/>
                  <a:pt x="1034" y="60"/>
                  <a:pt x="1033" y="29"/>
                </a:cubicBezTo>
                <a:cubicBezTo>
                  <a:pt x="1021" y="64"/>
                  <a:pt x="1009" y="98"/>
                  <a:pt x="986" y="125"/>
                </a:cubicBezTo>
                <a:cubicBezTo>
                  <a:pt x="982" y="118"/>
                  <a:pt x="983" y="112"/>
                  <a:pt x="984" y="100"/>
                </a:cubicBezTo>
                <a:cubicBezTo>
                  <a:pt x="971" y="110"/>
                  <a:pt x="957" y="120"/>
                  <a:pt x="943" y="130"/>
                </a:cubicBezTo>
                <a:cubicBezTo>
                  <a:pt x="945" y="118"/>
                  <a:pt x="947" y="106"/>
                  <a:pt x="955" y="95"/>
                </a:cubicBezTo>
                <a:cubicBezTo>
                  <a:pt x="935" y="104"/>
                  <a:pt x="916" y="107"/>
                  <a:pt x="902" y="123"/>
                </a:cubicBezTo>
                <a:cubicBezTo>
                  <a:pt x="912" y="95"/>
                  <a:pt x="922" y="72"/>
                  <a:pt x="945" y="45"/>
                </a:cubicBezTo>
                <a:cubicBezTo>
                  <a:pt x="910" y="70"/>
                  <a:pt x="882" y="96"/>
                  <a:pt x="852" y="127"/>
                </a:cubicBezTo>
                <a:cubicBezTo>
                  <a:pt x="861" y="110"/>
                  <a:pt x="858" y="92"/>
                  <a:pt x="868" y="69"/>
                </a:cubicBezTo>
                <a:cubicBezTo>
                  <a:pt x="853" y="85"/>
                  <a:pt x="832" y="106"/>
                  <a:pt x="817" y="121"/>
                </a:cubicBezTo>
                <a:cubicBezTo>
                  <a:pt x="819" y="110"/>
                  <a:pt x="821" y="98"/>
                  <a:pt x="822" y="92"/>
                </a:cubicBezTo>
                <a:cubicBezTo>
                  <a:pt x="807" y="108"/>
                  <a:pt x="786" y="123"/>
                  <a:pt x="777" y="139"/>
                </a:cubicBezTo>
                <a:cubicBezTo>
                  <a:pt x="789" y="105"/>
                  <a:pt x="808" y="65"/>
                  <a:pt x="814" y="30"/>
                </a:cubicBezTo>
                <a:cubicBezTo>
                  <a:pt x="789" y="68"/>
                  <a:pt x="770" y="108"/>
                  <a:pt x="735" y="139"/>
                </a:cubicBezTo>
                <a:cubicBezTo>
                  <a:pt x="743" y="128"/>
                  <a:pt x="747" y="104"/>
                  <a:pt x="755" y="93"/>
                </a:cubicBezTo>
                <a:cubicBezTo>
                  <a:pt x="741" y="103"/>
                  <a:pt x="721" y="112"/>
                  <a:pt x="707" y="122"/>
                </a:cubicBezTo>
                <a:cubicBezTo>
                  <a:pt x="707" y="123"/>
                  <a:pt x="707" y="123"/>
                  <a:pt x="707" y="122"/>
                </a:cubicBezTo>
                <a:cubicBezTo>
                  <a:pt x="707" y="122"/>
                  <a:pt x="707" y="122"/>
                  <a:pt x="707" y="122"/>
                </a:cubicBezTo>
                <a:cubicBezTo>
                  <a:pt x="708" y="118"/>
                  <a:pt x="710" y="104"/>
                  <a:pt x="710" y="104"/>
                </a:cubicBezTo>
                <a:cubicBezTo>
                  <a:pt x="702" y="115"/>
                  <a:pt x="689" y="125"/>
                  <a:pt x="676" y="129"/>
                </a:cubicBezTo>
                <a:cubicBezTo>
                  <a:pt x="692" y="107"/>
                  <a:pt x="696" y="78"/>
                  <a:pt x="706" y="55"/>
                </a:cubicBezTo>
                <a:cubicBezTo>
                  <a:pt x="688" y="88"/>
                  <a:pt x="653" y="119"/>
                  <a:pt x="616" y="125"/>
                </a:cubicBezTo>
                <a:cubicBezTo>
                  <a:pt x="619" y="107"/>
                  <a:pt x="619" y="107"/>
                  <a:pt x="619" y="107"/>
                </a:cubicBezTo>
                <a:cubicBezTo>
                  <a:pt x="612" y="112"/>
                  <a:pt x="598" y="122"/>
                  <a:pt x="591" y="127"/>
                </a:cubicBezTo>
                <a:cubicBezTo>
                  <a:pt x="606" y="111"/>
                  <a:pt x="627" y="91"/>
                  <a:pt x="643" y="69"/>
                </a:cubicBezTo>
                <a:cubicBezTo>
                  <a:pt x="598" y="86"/>
                  <a:pt x="555" y="121"/>
                  <a:pt x="509" y="144"/>
                </a:cubicBezTo>
                <a:cubicBezTo>
                  <a:pt x="511" y="132"/>
                  <a:pt x="519" y="122"/>
                  <a:pt x="521" y="110"/>
                </a:cubicBezTo>
                <a:cubicBezTo>
                  <a:pt x="513" y="121"/>
                  <a:pt x="493" y="130"/>
                  <a:pt x="485" y="146"/>
                </a:cubicBezTo>
                <a:cubicBezTo>
                  <a:pt x="493" y="130"/>
                  <a:pt x="496" y="112"/>
                  <a:pt x="505" y="95"/>
                </a:cubicBezTo>
                <a:cubicBezTo>
                  <a:pt x="483" y="116"/>
                  <a:pt x="457" y="130"/>
                  <a:pt x="435" y="150"/>
                </a:cubicBezTo>
                <a:cubicBezTo>
                  <a:pt x="435" y="150"/>
                  <a:pt x="438" y="133"/>
                  <a:pt x="439" y="127"/>
                </a:cubicBezTo>
                <a:cubicBezTo>
                  <a:pt x="425" y="137"/>
                  <a:pt x="407" y="140"/>
                  <a:pt x="388" y="143"/>
                </a:cubicBezTo>
                <a:cubicBezTo>
                  <a:pt x="409" y="128"/>
                  <a:pt x="430" y="107"/>
                  <a:pt x="451" y="92"/>
                </a:cubicBezTo>
                <a:cubicBezTo>
                  <a:pt x="411" y="110"/>
                  <a:pt x="378" y="129"/>
                  <a:pt x="344" y="148"/>
                </a:cubicBezTo>
                <a:cubicBezTo>
                  <a:pt x="351" y="143"/>
                  <a:pt x="354" y="125"/>
                  <a:pt x="362" y="114"/>
                </a:cubicBezTo>
                <a:cubicBezTo>
                  <a:pt x="348" y="124"/>
                  <a:pt x="329" y="133"/>
                  <a:pt x="315" y="143"/>
                </a:cubicBezTo>
                <a:cubicBezTo>
                  <a:pt x="324" y="126"/>
                  <a:pt x="327" y="108"/>
                  <a:pt x="335" y="92"/>
                </a:cubicBezTo>
                <a:cubicBezTo>
                  <a:pt x="319" y="119"/>
                  <a:pt x="291" y="139"/>
                  <a:pt x="259" y="152"/>
                </a:cubicBezTo>
                <a:cubicBezTo>
                  <a:pt x="267" y="141"/>
                  <a:pt x="276" y="118"/>
                  <a:pt x="284" y="108"/>
                </a:cubicBezTo>
                <a:cubicBezTo>
                  <a:pt x="263" y="128"/>
                  <a:pt x="243" y="137"/>
                  <a:pt x="216" y="151"/>
                </a:cubicBezTo>
                <a:cubicBezTo>
                  <a:pt x="224" y="140"/>
                  <a:pt x="232" y="129"/>
                  <a:pt x="233" y="124"/>
                </a:cubicBezTo>
                <a:cubicBezTo>
                  <a:pt x="219" y="133"/>
                  <a:pt x="199" y="142"/>
                  <a:pt x="186" y="152"/>
                </a:cubicBezTo>
                <a:cubicBezTo>
                  <a:pt x="194" y="136"/>
                  <a:pt x="204" y="113"/>
                  <a:pt x="213" y="96"/>
                </a:cubicBezTo>
                <a:cubicBezTo>
                  <a:pt x="196" y="124"/>
                  <a:pt x="167" y="155"/>
                  <a:pt x="134" y="168"/>
                </a:cubicBezTo>
                <a:cubicBezTo>
                  <a:pt x="130" y="155"/>
                  <a:pt x="143" y="151"/>
                  <a:pt x="145" y="140"/>
                </a:cubicBezTo>
                <a:cubicBezTo>
                  <a:pt x="132" y="144"/>
                  <a:pt x="113" y="153"/>
                  <a:pt x="100" y="157"/>
                </a:cubicBezTo>
                <a:cubicBezTo>
                  <a:pt x="100" y="157"/>
                  <a:pt x="106" y="148"/>
                  <a:pt x="110" y="143"/>
                </a:cubicBezTo>
                <a:cubicBezTo>
                  <a:pt x="88" y="159"/>
                  <a:pt x="33" y="220"/>
                  <a:pt x="28" y="215"/>
                </a:cubicBezTo>
                <a:cubicBezTo>
                  <a:pt x="0" y="398"/>
                  <a:pt x="0" y="398"/>
                  <a:pt x="0" y="398"/>
                </a:cubicBezTo>
                <a:lnTo>
                  <a:pt x="3237" y="3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8236133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3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3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3"/>
          <p:cNvSpPr>
            <a:spLocks/>
          </p:cNvSpPr>
          <p:nvPr/>
        </p:nvSpPr>
        <p:spPr bwMode="auto">
          <a:xfrm>
            <a:off x="-1402080" y="11683778"/>
            <a:ext cx="27178638" cy="3289936"/>
          </a:xfrm>
          <a:custGeom>
            <a:avLst/>
            <a:gdLst>
              <a:gd name="T0" fmla="*/ 3291 w 3291"/>
              <a:gd name="T1" fmla="*/ 81 h 398"/>
              <a:gd name="T2" fmla="*/ 3200 w 3291"/>
              <a:gd name="T3" fmla="*/ 121 h 398"/>
              <a:gd name="T4" fmla="*/ 3160 w 3291"/>
              <a:gd name="T5" fmla="*/ 29 h 398"/>
              <a:gd name="T6" fmla="*/ 3067 w 3291"/>
              <a:gd name="T7" fmla="*/ 118 h 398"/>
              <a:gd name="T8" fmla="*/ 3013 w 3291"/>
              <a:gd name="T9" fmla="*/ 109 h 398"/>
              <a:gd name="T10" fmla="*/ 2958 w 3291"/>
              <a:gd name="T11" fmla="*/ 112 h 398"/>
              <a:gd name="T12" fmla="*/ 2903 w 3291"/>
              <a:gd name="T13" fmla="*/ 79 h 398"/>
              <a:gd name="T14" fmla="*/ 2810 w 3291"/>
              <a:gd name="T15" fmla="*/ 124 h 398"/>
              <a:gd name="T16" fmla="*/ 2794 w 3291"/>
              <a:gd name="T17" fmla="*/ 37 h 398"/>
              <a:gd name="T18" fmla="*/ 2720 w 3291"/>
              <a:gd name="T19" fmla="*/ 122 h 398"/>
              <a:gd name="T20" fmla="*/ 2704 w 3291"/>
              <a:gd name="T21" fmla="*/ 28 h 398"/>
              <a:gd name="T22" fmla="*/ 2592 w 3291"/>
              <a:gd name="T23" fmla="*/ 119 h 398"/>
              <a:gd name="T24" fmla="*/ 2565 w 3291"/>
              <a:gd name="T25" fmla="*/ 60 h 398"/>
              <a:gd name="T26" fmla="*/ 2497 w 3291"/>
              <a:gd name="T27" fmla="*/ 110 h 398"/>
              <a:gd name="T28" fmla="*/ 2465 w 3291"/>
              <a:gd name="T29" fmla="*/ 80 h 398"/>
              <a:gd name="T30" fmla="*/ 2411 w 3291"/>
              <a:gd name="T31" fmla="*/ 114 h 398"/>
              <a:gd name="T32" fmla="*/ 2388 w 3291"/>
              <a:gd name="T33" fmla="*/ 68 h 398"/>
              <a:gd name="T34" fmla="*/ 2293 w 3291"/>
              <a:gd name="T35" fmla="*/ 125 h 398"/>
              <a:gd name="T36" fmla="*/ 2262 w 3291"/>
              <a:gd name="T37" fmla="*/ 96 h 398"/>
              <a:gd name="T38" fmla="*/ 2127 w 3291"/>
              <a:gd name="T39" fmla="*/ 104 h 398"/>
              <a:gd name="T40" fmla="*/ 2112 w 3291"/>
              <a:gd name="T41" fmla="*/ 47 h 398"/>
              <a:gd name="T42" fmla="*/ 1997 w 3291"/>
              <a:gd name="T43" fmla="*/ 113 h 398"/>
              <a:gd name="T44" fmla="*/ 2006 w 3291"/>
              <a:gd name="T45" fmla="*/ 24 h 398"/>
              <a:gd name="T46" fmla="*/ 1906 w 3291"/>
              <a:gd name="T47" fmla="*/ 117 h 398"/>
              <a:gd name="T48" fmla="*/ 1874 w 3291"/>
              <a:gd name="T49" fmla="*/ 87 h 398"/>
              <a:gd name="T50" fmla="*/ 1786 w 3291"/>
              <a:gd name="T51" fmla="*/ 140 h 398"/>
              <a:gd name="T52" fmla="*/ 1731 w 3291"/>
              <a:gd name="T53" fmla="*/ 143 h 398"/>
              <a:gd name="T54" fmla="*/ 1665 w 3291"/>
              <a:gd name="T55" fmla="*/ 65 h 398"/>
              <a:gd name="T56" fmla="*/ 1575 w 3291"/>
              <a:gd name="T57" fmla="*/ 130 h 398"/>
              <a:gd name="T58" fmla="*/ 1575 w 3291"/>
              <a:gd name="T59" fmla="*/ 57 h 398"/>
              <a:gd name="T60" fmla="*/ 1453 w 3291"/>
              <a:gd name="T61" fmla="*/ 134 h 398"/>
              <a:gd name="T62" fmla="*/ 1432 w 3291"/>
              <a:gd name="T63" fmla="*/ 76 h 398"/>
              <a:gd name="T64" fmla="*/ 1332 w 3291"/>
              <a:gd name="T65" fmla="*/ 133 h 398"/>
              <a:gd name="T66" fmla="*/ 1283 w 3291"/>
              <a:gd name="T67" fmla="*/ 94 h 398"/>
              <a:gd name="T68" fmla="*/ 1197 w 3291"/>
              <a:gd name="T69" fmla="*/ 141 h 398"/>
              <a:gd name="T70" fmla="*/ 1167 w 3291"/>
              <a:gd name="T71" fmla="*/ 100 h 398"/>
              <a:gd name="T72" fmla="*/ 1082 w 3291"/>
              <a:gd name="T73" fmla="*/ 134 h 398"/>
              <a:gd name="T74" fmla="*/ 1038 w 3291"/>
              <a:gd name="T75" fmla="*/ 109 h 398"/>
              <a:gd name="T76" fmla="*/ 986 w 3291"/>
              <a:gd name="T77" fmla="*/ 125 h 398"/>
              <a:gd name="T78" fmla="*/ 955 w 3291"/>
              <a:gd name="T79" fmla="*/ 95 h 398"/>
              <a:gd name="T80" fmla="*/ 852 w 3291"/>
              <a:gd name="T81" fmla="*/ 127 h 398"/>
              <a:gd name="T82" fmla="*/ 822 w 3291"/>
              <a:gd name="T83" fmla="*/ 92 h 398"/>
              <a:gd name="T84" fmla="*/ 735 w 3291"/>
              <a:gd name="T85" fmla="*/ 139 h 398"/>
              <a:gd name="T86" fmla="*/ 707 w 3291"/>
              <a:gd name="T87" fmla="*/ 122 h 398"/>
              <a:gd name="T88" fmla="*/ 676 w 3291"/>
              <a:gd name="T89" fmla="*/ 129 h 398"/>
              <a:gd name="T90" fmla="*/ 619 w 3291"/>
              <a:gd name="T91" fmla="*/ 107 h 398"/>
              <a:gd name="T92" fmla="*/ 509 w 3291"/>
              <a:gd name="T93" fmla="*/ 144 h 398"/>
              <a:gd name="T94" fmla="*/ 505 w 3291"/>
              <a:gd name="T95" fmla="*/ 95 h 398"/>
              <a:gd name="T96" fmla="*/ 388 w 3291"/>
              <a:gd name="T97" fmla="*/ 143 h 398"/>
              <a:gd name="T98" fmla="*/ 362 w 3291"/>
              <a:gd name="T99" fmla="*/ 114 h 398"/>
              <a:gd name="T100" fmla="*/ 259 w 3291"/>
              <a:gd name="T101" fmla="*/ 152 h 398"/>
              <a:gd name="T102" fmla="*/ 233 w 3291"/>
              <a:gd name="T103" fmla="*/ 124 h 398"/>
              <a:gd name="T104" fmla="*/ 134 w 3291"/>
              <a:gd name="T105" fmla="*/ 168 h 398"/>
              <a:gd name="T106" fmla="*/ 110 w 3291"/>
              <a:gd name="T107" fmla="*/ 143 h 398"/>
              <a:gd name="T108" fmla="*/ 3237 w 3291"/>
              <a:gd name="T109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91" h="398">
                <a:moveTo>
                  <a:pt x="3237" y="398"/>
                </a:moveTo>
                <a:cubicBezTo>
                  <a:pt x="3279" y="122"/>
                  <a:pt x="3279" y="122"/>
                  <a:pt x="3279" y="122"/>
                </a:cubicBezTo>
                <a:cubicBezTo>
                  <a:pt x="3281" y="110"/>
                  <a:pt x="3290" y="93"/>
                  <a:pt x="3291" y="81"/>
                </a:cubicBezTo>
                <a:cubicBezTo>
                  <a:pt x="3277" y="97"/>
                  <a:pt x="3250" y="111"/>
                  <a:pt x="3235" y="127"/>
                </a:cubicBezTo>
                <a:cubicBezTo>
                  <a:pt x="3244" y="110"/>
                  <a:pt x="3242" y="85"/>
                  <a:pt x="3250" y="74"/>
                </a:cubicBezTo>
                <a:cubicBezTo>
                  <a:pt x="3235" y="90"/>
                  <a:pt x="3215" y="105"/>
                  <a:pt x="3200" y="121"/>
                </a:cubicBezTo>
                <a:cubicBezTo>
                  <a:pt x="3201" y="115"/>
                  <a:pt x="3203" y="103"/>
                  <a:pt x="3205" y="91"/>
                </a:cubicBezTo>
                <a:cubicBezTo>
                  <a:pt x="3191" y="101"/>
                  <a:pt x="3165" y="109"/>
                  <a:pt x="3152" y="113"/>
                </a:cubicBezTo>
                <a:cubicBezTo>
                  <a:pt x="3156" y="90"/>
                  <a:pt x="3156" y="53"/>
                  <a:pt x="3160" y="29"/>
                </a:cubicBezTo>
                <a:cubicBezTo>
                  <a:pt x="3154" y="65"/>
                  <a:pt x="3138" y="93"/>
                  <a:pt x="3104" y="111"/>
                </a:cubicBezTo>
                <a:cubicBezTo>
                  <a:pt x="3098" y="111"/>
                  <a:pt x="3101" y="93"/>
                  <a:pt x="3102" y="87"/>
                </a:cubicBezTo>
                <a:cubicBezTo>
                  <a:pt x="3095" y="92"/>
                  <a:pt x="3074" y="113"/>
                  <a:pt x="3067" y="118"/>
                </a:cubicBezTo>
                <a:cubicBezTo>
                  <a:pt x="3071" y="94"/>
                  <a:pt x="3069" y="63"/>
                  <a:pt x="3079" y="41"/>
                </a:cubicBezTo>
                <a:cubicBezTo>
                  <a:pt x="3063" y="68"/>
                  <a:pt x="3046" y="96"/>
                  <a:pt x="3023" y="123"/>
                </a:cubicBezTo>
                <a:cubicBezTo>
                  <a:pt x="3011" y="121"/>
                  <a:pt x="3018" y="116"/>
                  <a:pt x="3013" y="109"/>
                </a:cubicBezTo>
                <a:cubicBezTo>
                  <a:pt x="3007" y="108"/>
                  <a:pt x="2993" y="124"/>
                  <a:pt x="2987" y="123"/>
                </a:cubicBezTo>
                <a:cubicBezTo>
                  <a:pt x="2989" y="111"/>
                  <a:pt x="2986" y="92"/>
                  <a:pt x="2988" y="80"/>
                </a:cubicBezTo>
                <a:cubicBezTo>
                  <a:pt x="2980" y="91"/>
                  <a:pt x="2966" y="101"/>
                  <a:pt x="2958" y="112"/>
                </a:cubicBezTo>
                <a:cubicBezTo>
                  <a:pt x="2975" y="84"/>
                  <a:pt x="2987" y="50"/>
                  <a:pt x="2991" y="20"/>
                </a:cubicBezTo>
                <a:cubicBezTo>
                  <a:pt x="2962" y="52"/>
                  <a:pt x="2932" y="83"/>
                  <a:pt x="2899" y="102"/>
                </a:cubicBezTo>
                <a:cubicBezTo>
                  <a:pt x="2900" y="96"/>
                  <a:pt x="2908" y="86"/>
                  <a:pt x="2903" y="79"/>
                </a:cubicBezTo>
                <a:cubicBezTo>
                  <a:pt x="2889" y="89"/>
                  <a:pt x="2875" y="98"/>
                  <a:pt x="2861" y="114"/>
                </a:cubicBezTo>
                <a:cubicBezTo>
                  <a:pt x="2864" y="95"/>
                  <a:pt x="2867" y="75"/>
                  <a:pt x="2874" y="56"/>
                </a:cubicBezTo>
                <a:cubicBezTo>
                  <a:pt x="2861" y="86"/>
                  <a:pt x="2839" y="113"/>
                  <a:pt x="2810" y="124"/>
                </a:cubicBezTo>
                <a:cubicBezTo>
                  <a:pt x="2810" y="124"/>
                  <a:pt x="2813" y="107"/>
                  <a:pt x="2814" y="101"/>
                </a:cubicBezTo>
                <a:cubicBezTo>
                  <a:pt x="2800" y="111"/>
                  <a:pt x="2787" y="120"/>
                  <a:pt x="2772" y="136"/>
                </a:cubicBezTo>
                <a:cubicBezTo>
                  <a:pt x="2784" y="102"/>
                  <a:pt x="2788" y="72"/>
                  <a:pt x="2794" y="37"/>
                </a:cubicBezTo>
                <a:cubicBezTo>
                  <a:pt x="2783" y="65"/>
                  <a:pt x="2766" y="99"/>
                  <a:pt x="2744" y="120"/>
                </a:cubicBezTo>
                <a:cubicBezTo>
                  <a:pt x="2744" y="120"/>
                  <a:pt x="2741" y="101"/>
                  <a:pt x="2742" y="95"/>
                </a:cubicBezTo>
                <a:cubicBezTo>
                  <a:pt x="2735" y="100"/>
                  <a:pt x="2732" y="118"/>
                  <a:pt x="2720" y="122"/>
                </a:cubicBezTo>
                <a:cubicBezTo>
                  <a:pt x="2721" y="110"/>
                  <a:pt x="2724" y="92"/>
                  <a:pt x="2726" y="80"/>
                </a:cubicBezTo>
                <a:cubicBezTo>
                  <a:pt x="2717" y="97"/>
                  <a:pt x="2697" y="112"/>
                  <a:pt x="2688" y="129"/>
                </a:cubicBezTo>
                <a:cubicBezTo>
                  <a:pt x="2694" y="93"/>
                  <a:pt x="2699" y="64"/>
                  <a:pt x="2704" y="28"/>
                </a:cubicBezTo>
                <a:cubicBezTo>
                  <a:pt x="2692" y="69"/>
                  <a:pt x="2669" y="95"/>
                  <a:pt x="2641" y="121"/>
                </a:cubicBezTo>
                <a:cubicBezTo>
                  <a:pt x="2643" y="109"/>
                  <a:pt x="2639" y="90"/>
                  <a:pt x="2641" y="79"/>
                </a:cubicBezTo>
                <a:cubicBezTo>
                  <a:pt x="2627" y="94"/>
                  <a:pt x="2606" y="109"/>
                  <a:pt x="2592" y="119"/>
                </a:cubicBezTo>
                <a:cubicBezTo>
                  <a:pt x="2598" y="84"/>
                  <a:pt x="2605" y="42"/>
                  <a:pt x="2606" y="0"/>
                </a:cubicBezTo>
                <a:cubicBezTo>
                  <a:pt x="2599" y="41"/>
                  <a:pt x="2580" y="81"/>
                  <a:pt x="2558" y="107"/>
                </a:cubicBezTo>
                <a:cubicBezTo>
                  <a:pt x="2561" y="90"/>
                  <a:pt x="2563" y="78"/>
                  <a:pt x="2565" y="60"/>
                </a:cubicBezTo>
                <a:cubicBezTo>
                  <a:pt x="2556" y="83"/>
                  <a:pt x="2534" y="104"/>
                  <a:pt x="2525" y="120"/>
                </a:cubicBezTo>
                <a:cubicBezTo>
                  <a:pt x="2528" y="103"/>
                  <a:pt x="2531" y="85"/>
                  <a:pt x="2527" y="72"/>
                </a:cubicBezTo>
                <a:cubicBezTo>
                  <a:pt x="2519" y="83"/>
                  <a:pt x="2504" y="99"/>
                  <a:pt x="2497" y="110"/>
                </a:cubicBezTo>
                <a:cubicBezTo>
                  <a:pt x="2507" y="81"/>
                  <a:pt x="2519" y="46"/>
                  <a:pt x="2525" y="11"/>
                </a:cubicBezTo>
                <a:cubicBezTo>
                  <a:pt x="2507" y="45"/>
                  <a:pt x="2490" y="78"/>
                  <a:pt x="2461" y="104"/>
                </a:cubicBezTo>
                <a:cubicBezTo>
                  <a:pt x="2456" y="97"/>
                  <a:pt x="2464" y="86"/>
                  <a:pt x="2465" y="80"/>
                </a:cubicBezTo>
                <a:cubicBezTo>
                  <a:pt x="2458" y="85"/>
                  <a:pt x="2455" y="103"/>
                  <a:pt x="2442" y="107"/>
                </a:cubicBezTo>
                <a:cubicBezTo>
                  <a:pt x="2425" y="98"/>
                  <a:pt x="2439" y="88"/>
                  <a:pt x="2435" y="75"/>
                </a:cubicBezTo>
                <a:cubicBezTo>
                  <a:pt x="2427" y="86"/>
                  <a:pt x="2420" y="97"/>
                  <a:pt x="2411" y="114"/>
                </a:cubicBezTo>
                <a:cubicBezTo>
                  <a:pt x="2422" y="79"/>
                  <a:pt x="2441" y="40"/>
                  <a:pt x="2459" y="6"/>
                </a:cubicBezTo>
                <a:cubicBezTo>
                  <a:pt x="2441" y="40"/>
                  <a:pt x="2412" y="71"/>
                  <a:pt x="2378" y="90"/>
                </a:cubicBezTo>
                <a:cubicBezTo>
                  <a:pt x="2379" y="84"/>
                  <a:pt x="2386" y="79"/>
                  <a:pt x="2388" y="68"/>
                </a:cubicBezTo>
                <a:cubicBezTo>
                  <a:pt x="2373" y="83"/>
                  <a:pt x="2358" y="99"/>
                  <a:pt x="2344" y="115"/>
                </a:cubicBezTo>
                <a:cubicBezTo>
                  <a:pt x="2360" y="87"/>
                  <a:pt x="2371" y="59"/>
                  <a:pt x="2382" y="30"/>
                </a:cubicBezTo>
                <a:cubicBezTo>
                  <a:pt x="2346" y="61"/>
                  <a:pt x="2323" y="94"/>
                  <a:pt x="2293" y="125"/>
                </a:cubicBezTo>
                <a:cubicBezTo>
                  <a:pt x="2308" y="109"/>
                  <a:pt x="2313" y="80"/>
                  <a:pt x="2328" y="64"/>
                </a:cubicBezTo>
                <a:cubicBezTo>
                  <a:pt x="2306" y="85"/>
                  <a:pt x="2279" y="105"/>
                  <a:pt x="2251" y="124"/>
                </a:cubicBezTo>
                <a:cubicBezTo>
                  <a:pt x="2253" y="112"/>
                  <a:pt x="2260" y="108"/>
                  <a:pt x="2262" y="96"/>
                </a:cubicBezTo>
                <a:cubicBezTo>
                  <a:pt x="2230" y="103"/>
                  <a:pt x="2198" y="116"/>
                  <a:pt x="2171" y="130"/>
                </a:cubicBezTo>
                <a:cubicBezTo>
                  <a:pt x="2179" y="119"/>
                  <a:pt x="2189" y="96"/>
                  <a:pt x="2192" y="78"/>
                </a:cubicBezTo>
                <a:cubicBezTo>
                  <a:pt x="2177" y="94"/>
                  <a:pt x="2146" y="95"/>
                  <a:pt x="2127" y="104"/>
                </a:cubicBezTo>
                <a:cubicBezTo>
                  <a:pt x="2135" y="93"/>
                  <a:pt x="2142" y="82"/>
                  <a:pt x="2150" y="71"/>
                </a:cubicBezTo>
                <a:cubicBezTo>
                  <a:pt x="2119" y="78"/>
                  <a:pt x="2100" y="81"/>
                  <a:pt x="2071" y="107"/>
                </a:cubicBezTo>
                <a:cubicBezTo>
                  <a:pt x="2087" y="85"/>
                  <a:pt x="2097" y="63"/>
                  <a:pt x="2112" y="47"/>
                </a:cubicBezTo>
                <a:cubicBezTo>
                  <a:pt x="2097" y="63"/>
                  <a:pt x="2077" y="72"/>
                  <a:pt x="2062" y="88"/>
                </a:cubicBezTo>
                <a:cubicBezTo>
                  <a:pt x="2073" y="59"/>
                  <a:pt x="2090" y="31"/>
                  <a:pt x="2112" y="4"/>
                </a:cubicBezTo>
                <a:cubicBezTo>
                  <a:pt x="2071" y="34"/>
                  <a:pt x="2040" y="78"/>
                  <a:pt x="1997" y="113"/>
                </a:cubicBezTo>
                <a:cubicBezTo>
                  <a:pt x="2013" y="92"/>
                  <a:pt x="2023" y="69"/>
                  <a:pt x="2038" y="53"/>
                </a:cubicBezTo>
                <a:cubicBezTo>
                  <a:pt x="2016" y="74"/>
                  <a:pt x="1989" y="94"/>
                  <a:pt x="1967" y="114"/>
                </a:cubicBezTo>
                <a:cubicBezTo>
                  <a:pt x="1984" y="87"/>
                  <a:pt x="2001" y="53"/>
                  <a:pt x="2006" y="24"/>
                </a:cubicBezTo>
                <a:cubicBezTo>
                  <a:pt x="1983" y="50"/>
                  <a:pt x="1960" y="83"/>
                  <a:pt x="1930" y="115"/>
                </a:cubicBezTo>
                <a:cubicBezTo>
                  <a:pt x="1932" y="103"/>
                  <a:pt x="1935" y="85"/>
                  <a:pt x="1936" y="79"/>
                </a:cubicBezTo>
                <a:cubicBezTo>
                  <a:pt x="1928" y="90"/>
                  <a:pt x="1915" y="100"/>
                  <a:pt x="1906" y="117"/>
                </a:cubicBezTo>
                <a:cubicBezTo>
                  <a:pt x="1917" y="82"/>
                  <a:pt x="1929" y="48"/>
                  <a:pt x="1942" y="7"/>
                </a:cubicBezTo>
                <a:cubicBezTo>
                  <a:pt x="1916" y="52"/>
                  <a:pt x="1892" y="90"/>
                  <a:pt x="1855" y="127"/>
                </a:cubicBezTo>
                <a:cubicBezTo>
                  <a:pt x="1864" y="110"/>
                  <a:pt x="1866" y="98"/>
                  <a:pt x="1874" y="87"/>
                </a:cubicBezTo>
                <a:cubicBezTo>
                  <a:pt x="1860" y="97"/>
                  <a:pt x="1847" y="107"/>
                  <a:pt x="1833" y="117"/>
                </a:cubicBezTo>
                <a:cubicBezTo>
                  <a:pt x="1847" y="101"/>
                  <a:pt x="1851" y="77"/>
                  <a:pt x="1860" y="61"/>
                </a:cubicBezTo>
                <a:cubicBezTo>
                  <a:pt x="1833" y="80"/>
                  <a:pt x="1810" y="107"/>
                  <a:pt x="1786" y="140"/>
                </a:cubicBezTo>
                <a:cubicBezTo>
                  <a:pt x="1797" y="111"/>
                  <a:pt x="1809" y="77"/>
                  <a:pt x="1814" y="47"/>
                </a:cubicBezTo>
                <a:cubicBezTo>
                  <a:pt x="1790" y="80"/>
                  <a:pt x="1734" y="125"/>
                  <a:pt x="1739" y="132"/>
                </a:cubicBezTo>
                <a:cubicBezTo>
                  <a:pt x="1731" y="143"/>
                  <a:pt x="1731" y="143"/>
                  <a:pt x="1731" y="143"/>
                </a:cubicBezTo>
                <a:cubicBezTo>
                  <a:pt x="1740" y="126"/>
                  <a:pt x="1750" y="103"/>
                  <a:pt x="1759" y="87"/>
                </a:cubicBezTo>
                <a:cubicBezTo>
                  <a:pt x="1729" y="118"/>
                  <a:pt x="1701" y="138"/>
                  <a:pt x="1666" y="146"/>
                </a:cubicBezTo>
                <a:cubicBezTo>
                  <a:pt x="1674" y="129"/>
                  <a:pt x="1656" y="82"/>
                  <a:pt x="1665" y="65"/>
                </a:cubicBezTo>
                <a:cubicBezTo>
                  <a:pt x="1643" y="86"/>
                  <a:pt x="1622" y="107"/>
                  <a:pt x="1600" y="128"/>
                </a:cubicBezTo>
                <a:cubicBezTo>
                  <a:pt x="1608" y="108"/>
                  <a:pt x="1608" y="87"/>
                  <a:pt x="1614" y="67"/>
                </a:cubicBezTo>
                <a:cubicBezTo>
                  <a:pt x="1599" y="87"/>
                  <a:pt x="1585" y="108"/>
                  <a:pt x="1575" y="130"/>
                </a:cubicBezTo>
                <a:cubicBezTo>
                  <a:pt x="1585" y="102"/>
                  <a:pt x="1590" y="74"/>
                  <a:pt x="1596" y="43"/>
                </a:cubicBezTo>
                <a:cubicBezTo>
                  <a:pt x="1584" y="86"/>
                  <a:pt x="1549" y="122"/>
                  <a:pt x="1527" y="164"/>
                </a:cubicBezTo>
                <a:cubicBezTo>
                  <a:pt x="1528" y="122"/>
                  <a:pt x="1546" y="88"/>
                  <a:pt x="1575" y="57"/>
                </a:cubicBezTo>
                <a:cubicBezTo>
                  <a:pt x="1536" y="75"/>
                  <a:pt x="1507" y="100"/>
                  <a:pt x="1483" y="139"/>
                </a:cubicBezTo>
                <a:cubicBezTo>
                  <a:pt x="1485" y="127"/>
                  <a:pt x="1488" y="109"/>
                  <a:pt x="1489" y="97"/>
                </a:cubicBezTo>
                <a:cubicBezTo>
                  <a:pt x="1481" y="114"/>
                  <a:pt x="1467" y="124"/>
                  <a:pt x="1453" y="134"/>
                </a:cubicBezTo>
                <a:cubicBezTo>
                  <a:pt x="1464" y="105"/>
                  <a:pt x="1468" y="82"/>
                  <a:pt x="1473" y="52"/>
                </a:cubicBezTo>
                <a:cubicBezTo>
                  <a:pt x="1462" y="81"/>
                  <a:pt x="1445" y="108"/>
                  <a:pt x="1418" y="128"/>
                </a:cubicBezTo>
                <a:cubicBezTo>
                  <a:pt x="1426" y="111"/>
                  <a:pt x="1429" y="94"/>
                  <a:pt x="1432" y="76"/>
                </a:cubicBezTo>
                <a:cubicBezTo>
                  <a:pt x="1421" y="105"/>
                  <a:pt x="1401" y="119"/>
                  <a:pt x="1385" y="141"/>
                </a:cubicBezTo>
                <a:cubicBezTo>
                  <a:pt x="1379" y="143"/>
                  <a:pt x="1367" y="101"/>
                  <a:pt x="1373" y="86"/>
                </a:cubicBezTo>
                <a:cubicBezTo>
                  <a:pt x="1377" y="77"/>
                  <a:pt x="1337" y="136"/>
                  <a:pt x="1332" y="133"/>
                </a:cubicBezTo>
                <a:cubicBezTo>
                  <a:pt x="1337" y="103"/>
                  <a:pt x="1341" y="73"/>
                  <a:pt x="1347" y="38"/>
                </a:cubicBezTo>
                <a:cubicBezTo>
                  <a:pt x="1335" y="78"/>
                  <a:pt x="1312" y="105"/>
                  <a:pt x="1278" y="124"/>
                </a:cubicBezTo>
                <a:cubicBezTo>
                  <a:pt x="1274" y="111"/>
                  <a:pt x="1281" y="106"/>
                  <a:pt x="1283" y="94"/>
                </a:cubicBezTo>
                <a:cubicBezTo>
                  <a:pt x="1270" y="104"/>
                  <a:pt x="1250" y="113"/>
                  <a:pt x="1243" y="118"/>
                </a:cubicBezTo>
                <a:cubicBezTo>
                  <a:pt x="1247" y="94"/>
                  <a:pt x="1247" y="94"/>
                  <a:pt x="1247" y="94"/>
                </a:cubicBezTo>
                <a:cubicBezTo>
                  <a:pt x="1232" y="110"/>
                  <a:pt x="1211" y="125"/>
                  <a:pt x="1197" y="141"/>
                </a:cubicBezTo>
                <a:cubicBezTo>
                  <a:pt x="1213" y="113"/>
                  <a:pt x="1224" y="85"/>
                  <a:pt x="1230" y="49"/>
                </a:cubicBezTo>
                <a:cubicBezTo>
                  <a:pt x="1218" y="84"/>
                  <a:pt x="1189" y="115"/>
                  <a:pt x="1155" y="134"/>
                </a:cubicBezTo>
                <a:cubicBezTo>
                  <a:pt x="1163" y="123"/>
                  <a:pt x="1165" y="111"/>
                  <a:pt x="1167" y="100"/>
                </a:cubicBezTo>
                <a:cubicBezTo>
                  <a:pt x="1152" y="115"/>
                  <a:pt x="1132" y="124"/>
                  <a:pt x="1118" y="140"/>
                </a:cubicBezTo>
                <a:cubicBezTo>
                  <a:pt x="1135" y="107"/>
                  <a:pt x="1159" y="74"/>
                  <a:pt x="1187" y="48"/>
                </a:cubicBezTo>
                <a:cubicBezTo>
                  <a:pt x="1147" y="72"/>
                  <a:pt x="1117" y="110"/>
                  <a:pt x="1082" y="134"/>
                </a:cubicBezTo>
                <a:cubicBezTo>
                  <a:pt x="1077" y="127"/>
                  <a:pt x="1073" y="115"/>
                  <a:pt x="1074" y="109"/>
                </a:cubicBezTo>
                <a:cubicBezTo>
                  <a:pt x="1061" y="113"/>
                  <a:pt x="1065" y="126"/>
                  <a:pt x="1053" y="130"/>
                </a:cubicBezTo>
                <a:cubicBezTo>
                  <a:pt x="1047" y="129"/>
                  <a:pt x="1050" y="111"/>
                  <a:pt x="1038" y="109"/>
                </a:cubicBezTo>
                <a:cubicBezTo>
                  <a:pt x="1037" y="115"/>
                  <a:pt x="1028" y="132"/>
                  <a:pt x="1021" y="137"/>
                </a:cubicBezTo>
                <a:cubicBezTo>
                  <a:pt x="1027" y="101"/>
                  <a:pt x="1034" y="60"/>
                  <a:pt x="1033" y="29"/>
                </a:cubicBezTo>
                <a:cubicBezTo>
                  <a:pt x="1021" y="64"/>
                  <a:pt x="1009" y="98"/>
                  <a:pt x="986" y="125"/>
                </a:cubicBezTo>
                <a:cubicBezTo>
                  <a:pt x="982" y="118"/>
                  <a:pt x="983" y="112"/>
                  <a:pt x="984" y="100"/>
                </a:cubicBezTo>
                <a:cubicBezTo>
                  <a:pt x="971" y="110"/>
                  <a:pt x="957" y="120"/>
                  <a:pt x="943" y="130"/>
                </a:cubicBezTo>
                <a:cubicBezTo>
                  <a:pt x="945" y="118"/>
                  <a:pt x="947" y="106"/>
                  <a:pt x="955" y="95"/>
                </a:cubicBezTo>
                <a:cubicBezTo>
                  <a:pt x="935" y="104"/>
                  <a:pt x="916" y="107"/>
                  <a:pt x="902" y="123"/>
                </a:cubicBezTo>
                <a:cubicBezTo>
                  <a:pt x="912" y="95"/>
                  <a:pt x="922" y="72"/>
                  <a:pt x="945" y="45"/>
                </a:cubicBezTo>
                <a:cubicBezTo>
                  <a:pt x="910" y="70"/>
                  <a:pt x="882" y="96"/>
                  <a:pt x="852" y="127"/>
                </a:cubicBezTo>
                <a:cubicBezTo>
                  <a:pt x="861" y="110"/>
                  <a:pt x="858" y="92"/>
                  <a:pt x="868" y="69"/>
                </a:cubicBezTo>
                <a:cubicBezTo>
                  <a:pt x="853" y="85"/>
                  <a:pt x="832" y="106"/>
                  <a:pt x="817" y="121"/>
                </a:cubicBezTo>
                <a:cubicBezTo>
                  <a:pt x="819" y="110"/>
                  <a:pt x="821" y="98"/>
                  <a:pt x="822" y="92"/>
                </a:cubicBezTo>
                <a:cubicBezTo>
                  <a:pt x="807" y="108"/>
                  <a:pt x="786" y="123"/>
                  <a:pt x="777" y="139"/>
                </a:cubicBezTo>
                <a:cubicBezTo>
                  <a:pt x="789" y="105"/>
                  <a:pt x="808" y="65"/>
                  <a:pt x="814" y="30"/>
                </a:cubicBezTo>
                <a:cubicBezTo>
                  <a:pt x="789" y="68"/>
                  <a:pt x="770" y="108"/>
                  <a:pt x="735" y="139"/>
                </a:cubicBezTo>
                <a:cubicBezTo>
                  <a:pt x="743" y="128"/>
                  <a:pt x="747" y="104"/>
                  <a:pt x="755" y="93"/>
                </a:cubicBezTo>
                <a:cubicBezTo>
                  <a:pt x="741" y="103"/>
                  <a:pt x="721" y="112"/>
                  <a:pt x="707" y="122"/>
                </a:cubicBezTo>
                <a:cubicBezTo>
                  <a:pt x="707" y="123"/>
                  <a:pt x="707" y="123"/>
                  <a:pt x="707" y="122"/>
                </a:cubicBezTo>
                <a:cubicBezTo>
                  <a:pt x="707" y="122"/>
                  <a:pt x="707" y="122"/>
                  <a:pt x="707" y="122"/>
                </a:cubicBezTo>
                <a:cubicBezTo>
                  <a:pt x="708" y="118"/>
                  <a:pt x="710" y="104"/>
                  <a:pt x="710" y="104"/>
                </a:cubicBezTo>
                <a:cubicBezTo>
                  <a:pt x="702" y="115"/>
                  <a:pt x="689" y="125"/>
                  <a:pt x="676" y="129"/>
                </a:cubicBezTo>
                <a:cubicBezTo>
                  <a:pt x="692" y="107"/>
                  <a:pt x="696" y="78"/>
                  <a:pt x="706" y="55"/>
                </a:cubicBezTo>
                <a:cubicBezTo>
                  <a:pt x="688" y="88"/>
                  <a:pt x="653" y="119"/>
                  <a:pt x="616" y="125"/>
                </a:cubicBezTo>
                <a:cubicBezTo>
                  <a:pt x="619" y="107"/>
                  <a:pt x="619" y="107"/>
                  <a:pt x="619" y="107"/>
                </a:cubicBezTo>
                <a:cubicBezTo>
                  <a:pt x="612" y="112"/>
                  <a:pt x="598" y="122"/>
                  <a:pt x="591" y="127"/>
                </a:cubicBezTo>
                <a:cubicBezTo>
                  <a:pt x="606" y="111"/>
                  <a:pt x="627" y="91"/>
                  <a:pt x="643" y="69"/>
                </a:cubicBezTo>
                <a:cubicBezTo>
                  <a:pt x="598" y="86"/>
                  <a:pt x="555" y="121"/>
                  <a:pt x="509" y="144"/>
                </a:cubicBezTo>
                <a:cubicBezTo>
                  <a:pt x="511" y="132"/>
                  <a:pt x="519" y="122"/>
                  <a:pt x="521" y="110"/>
                </a:cubicBezTo>
                <a:cubicBezTo>
                  <a:pt x="513" y="121"/>
                  <a:pt x="493" y="130"/>
                  <a:pt x="485" y="146"/>
                </a:cubicBezTo>
                <a:cubicBezTo>
                  <a:pt x="493" y="130"/>
                  <a:pt x="496" y="112"/>
                  <a:pt x="505" y="95"/>
                </a:cubicBezTo>
                <a:cubicBezTo>
                  <a:pt x="483" y="116"/>
                  <a:pt x="457" y="130"/>
                  <a:pt x="435" y="150"/>
                </a:cubicBezTo>
                <a:cubicBezTo>
                  <a:pt x="435" y="150"/>
                  <a:pt x="438" y="133"/>
                  <a:pt x="439" y="127"/>
                </a:cubicBezTo>
                <a:cubicBezTo>
                  <a:pt x="425" y="137"/>
                  <a:pt x="407" y="140"/>
                  <a:pt x="388" y="143"/>
                </a:cubicBezTo>
                <a:cubicBezTo>
                  <a:pt x="409" y="128"/>
                  <a:pt x="430" y="107"/>
                  <a:pt x="451" y="92"/>
                </a:cubicBezTo>
                <a:cubicBezTo>
                  <a:pt x="411" y="110"/>
                  <a:pt x="378" y="129"/>
                  <a:pt x="344" y="148"/>
                </a:cubicBezTo>
                <a:cubicBezTo>
                  <a:pt x="351" y="143"/>
                  <a:pt x="354" y="125"/>
                  <a:pt x="362" y="114"/>
                </a:cubicBezTo>
                <a:cubicBezTo>
                  <a:pt x="348" y="124"/>
                  <a:pt x="329" y="133"/>
                  <a:pt x="315" y="143"/>
                </a:cubicBezTo>
                <a:cubicBezTo>
                  <a:pt x="324" y="126"/>
                  <a:pt x="327" y="108"/>
                  <a:pt x="335" y="92"/>
                </a:cubicBezTo>
                <a:cubicBezTo>
                  <a:pt x="319" y="119"/>
                  <a:pt x="291" y="139"/>
                  <a:pt x="259" y="152"/>
                </a:cubicBezTo>
                <a:cubicBezTo>
                  <a:pt x="267" y="141"/>
                  <a:pt x="276" y="118"/>
                  <a:pt x="284" y="108"/>
                </a:cubicBezTo>
                <a:cubicBezTo>
                  <a:pt x="263" y="128"/>
                  <a:pt x="243" y="137"/>
                  <a:pt x="216" y="151"/>
                </a:cubicBezTo>
                <a:cubicBezTo>
                  <a:pt x="224" y="140"/>
                  <a:pt x="232" y="129"/>
                  <a:pt x="233" y="124"/>
                </a:cubicBezTo>
                <a:cubicBezTo>
                  <a:pt x="219" y="133"/>
                  <a:pt x="199" y="142"/>
                  <a:pt x="186" y="152"/>
                </a:cubicBezTo>
                <a:cubicBezTo>
                  <a:pt x="194" y="136"/>
                  <a:pt x="204" y="113"/>
                  <a:pt x="213" y="96"/>
                </a:cubicBezTo>
                <a:cubicBezTo>
                  <a:pt x="196" y="124"/>
                  <a:pt x="167" y="155"/>
                  <a:pt x="134" y="168"/>
                </a:cubicBezTo>
                <a:cubicBezTo>
                  <a:pt x="130" y="155"/>
                  <a:pt x="143" y="151"/>
                  <a:pt x="145" y="140"/>
                </a:cubicBezTo>
                <a:cubicBezTo>
                  <a:pt x="132" y="144"/>
                  <a:pt x="113" y="153"/>
                  <a:pt x="100" y="157"/>
                </a:cubicBezTo>
                <a:cubicBezTo>
                  <a:pt x="100" y="157"/>
                  <a:pt x="106" y="148"/>
                  <a:pt x="110" y="143"/>
                </a:cubicBezTo>
                <a:cubicBezTo>
                  <a:pt x="88" y="159"/>
                  <a:pt x="33" y="220"/>
                  <a:pt x="28" y="215"/>
                </a:cubicBezTo>
                <a:cubicBezTo>
                  <a:pt x="0" y="398"/>
                  <a:pt x="0" y="398"/>
                  <a:pt x="0" y="398"/>
                </a:cubicBezTo>
                <a:lnTo>
                  <a:pt x="3237" y="3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941082" y="12293601"/>
            <a:ext cx="15878" cy="47626"/>
          </a:xfrm>
          <a:custGeom>
            <a:avLst/>
            <a:gdLst>
              <a:gd name="T0" fmla="*/ 2 w 2"/>
              <a:gd name="T1" fmla="*/ 0 h 6"/>
              <a:gd name="T2" fmla="*/ 1 w 2"/>
              <a:gd name="T3" fmla="*/ 6 h 6"/>
              <a:gd name="T4" fmla="*/ 2 w 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0" y="4"/>
                  <a:pt x="0" y="6"/>
                  <a:pt x="1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253820" y="11176001"/>
            <a:ext cx="38102" cy="38102"/>
          </a:xfrm>
          <a:custGeom>
            <a:avLst/>
            <a:gdLst>
              <a:gd name="T0" fmla="*/ 0 w 5"/>
              <a:gd name="T1" fmla="*/ 5 h 5"/>
              <a:gd name="T2" fmla="*/ 5 w 5"/>
              <a:gd name="T3" fmla="*/ 3 h 5"/>
              <a:gd name="T4" fmla="*/ 0 w 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2" y="4"/>
                  <a:pt x="3" y="3"/>
                  <a:pt x="5" y="3"/>
                </a:cubicBezTo>
                <a:cubicBezTo>
                  <a:pt x="5" y="0"/>
                  <a:pt x="3" y="2"/>
                  <a:pt x="0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878081" y="10858513"/>
            <a:ext cx="28576" cy="187326"/>
          </a:xfrm>
          <a:custGeom>
            <a:avLst/>
            <a:gdLst>
              <a:gd name="T0" fmla="*/ 0 w 4"/>
              <a:gd name="T1" fmla="*/ 25 h 25"/>
              <a:gd name="T2" fmla="*/ 4 w 4"/>
              <a:gd name="T3" fmla="*/ 0 h 25"/>
              <a:gd name="T4" fmla="*/ 0 w 4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5">
                <a:moveTo>
                  <a:pt x="0" y="25"/>
                </a:moveTo>
                <a:cubicBezTo>
                  <a:pt x="2" y="17"/>
                  <a:pt x="3" y="9"/>
                  <a:pt x="4" y="0"/>
                </a:cubicBezTo>
                <a:cubicBezTo>
                  <a:pt x="2" y="9"/>
                  <a:pt x="1" y="17"/>
                  <a:pt x="0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1011442" y="11160131"/>
            <a:ext cx="31750" cy="66678"/>
          </a:xfrm>
          <a:custGeom>
            <a:avLst/>
            <a:gdLst>
              <a:gd name="T0" fmla="*/ 4 w 4"/>
              <a:gd name="T1" fmla="*/ 0 h 9"/>
              <a:gd name="T2" fmla="*/ 0 w 4"/>
              <a:gd name="T3" fmla="*/ 9 h 9"/>
              <a:gd name="T4" fmla="*/ 3 w 4"/>
              <a:gd name="T5" fmla="*/ 5 h 9"/>
              <a:gd name="T6" fmla="*/ 4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4" y="0"/>
                </a:moveTo>
                <a:cubicBezTo>
                  <a:pt x="2" y="3"/>
                  <a:pt x="1" y="6"/>
                  <a:pt x="0" y="9"/>
                </a:cubicBezTo>
                <a:cubicBezTo>
                  <a:pt x="1" y="8"/>
                  <a:pt x="2" y="7"/>
                  <a:pt x="3" y="5"/>
                </a:cubicBez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20472933" y="11055355"/>
            <a:ext cx="28576" cy="88902"/>
          </a:xfrm>
          <a:custGeom>
            <a:avLst/>
            <a:gdLst>
              <a:gd name="T0" fmla="*/ 0 w 4"/>
              <a:gd name="T1" fmla="*/ 12 h 12"/>
              <a:gd name="T2" fmla="*/ 4 w 4"/>
              <a:gd name="T3" fmla="*/ 0 h 12"/>
              <a:gd name="T4" fmla="*/ 0 w 4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2">
                <a:moveTo>
                  <a:pt x="0" y="12"/>
                </a:moveTo>
                <a:cubicBezTo>
                  <a:pt x="1" y="8"/>
                  <a:pt x="3" y="4"/>
                  <a:pt x="4" y="0"/>
                </a:cubicBezTo>
                <a:cubicBezTo>
                  <a:pt x="2" y="4"/>
                  <a:pt x="1" y="8"/>
                  <a:pt x="0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" name="TextBox 2"/>
          <p:cNvSpPr txBox="1"/>
          <p:nvPr/>
        </p:nvSpPr>
        <p:spPr>
          <a:xfrm>
            <a:off x="11477443" y="12858051"/>
            <a:ext cx="16914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/>
              <a:t>HOME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912975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941082" y="12293601"/>
            <a:ext cx="15878" cy="47626"/>
          </a:xfrm>
          <a:custGeom>
            <a:avLst/>
            <a:gdLst>
              <a:gd name="T0" fmla="*/ 2 w 2"/>
              <a:gd name="T1" fmla="*/ 0 h 6"/>
              <a:gd name="T2" fmla="*/ 1 w 2"/>
              <a:gd name="T3" fmla="*/ 6 h 6"/>
              <a:gd name="T4" fmla="*/ 2 w 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0" y="4"/>
                  <a:pt x="0" y="6"/>
                  <a:pt x="1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253820" y="11176001"/>
            <a:ext cx="38102" cy="38102"/>
          </a:xfrm>
          <a:custGeom>
            <a:avLst/>
            <a:gdLst>
              <a:gd name="T0" fmla="*/ 0 w 5"/>
              <a:gd name="T1" fmla="*/ 5 h 5"/>
              <a:gd name="T2" fmla="*/ 5 w 5"/>
              <a:gd name="T3" fmla="*/ 3 h 5"/>
              <a:gd name="T4" fmla="*/ 0 w 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2" y="4"/>
                  <a:pt x="3" y="3"/>
                  <a:pt x="5" y="3"/>
                </a:cubicBezTo>
                <a:cubicBezTo>
                  <a:pt x="5" y="0"/>
                  <a:pt x="3" y="2"/>
                  <a:pt x="0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878081" y="10858513"/>
            <a:ext cx="28576" cy="187326"/>
          </a:xfrm>
          <a:custGeom>
            <a:avLst/>
            <a:gdLst>
              <a:gd name="T0" fmla="*/ 0 w 4"/>
              <a:gd name="T1" fmla="*/ 25 h 25"/>
              <a:gd name="T2" fmla="*/ 4 w 4"/>
              <a:gd name="T3" fmla="*/ 0 h 25"/>
              <a:gd name="T4" fmla="*/ 0 w 4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5">
                <a:moveTo>
                  <a:pt x="0" y="25"/>
                </a:moveTo>
                <a:cubicBezTo>
                  <a:pt x="2" y="17"/>
                  <a:pt x="3" y="9"/>
                  <a:pt x="4" y="0"/>
                </a:cubicBezTo>
                <a:cubicBezTo>
                  <a:pt x="2" y="9"/>
                  <a:pt x="1" y="17"/>
                  <a:pt x="0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1011442" y="11160131"/>
            <a:ext cx="31750" cy="66678"/>
          </a:xfrm>
          <a:custGeom>
            <a:avLst/>
            <a:gdLst>
              <a:gd name="T0" fmla="*/ 4 w 4"/>
              <a:gd name="T1" fmla="*/ 0 h 9"/>
              <a:gd name="T2" fmla="*/ 0 w 4"/>
              <a:gd name="T3" fmla="*/ 9 h 9"/>
              <a:gd name="T4" fmla="*/ 3 w 4"/>
              <a:gd name="T5" fmla="*/ 5 h 9"/>
              <a:gd name="T6" fmla="*/ 4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4" y="0"/>
                </a:moveTo>
                <a:cubicBezTo>
                  <a:pt x="2" y="3"/>
                  <a:pt x="1" y="6"/>
                  <a:pt x="0" y="9"/>
                </a:cubicBezTo>
                <a:cubicBezTo>
                  <a:pt x="1" y="8"/>
                  <a:pt x="2" y="7"/>
                  <a:pt x="3" y="5"/>
                </a:cubicBez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20472933" y="11055355"/>
            <a:ext cx="28576" cy="88902"/>
          </a:xfrm>
          <a:custGeom>
            <a:avLst/>
            <a:gdLst>
              <a:gd name="T0" fmla="*/ 0 w 4"/>
              <a:gd name="T1" fmla="*/ 12 h 12"/>
              <a:gd name="T2" fmla="*/ 4 w 4"/>
              <a:gd name="T3" fmla="*/ 0 h 12"/>
              <a:gd name="T4" fmla="*/ 0 w 4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2">
                <a:moveTo>
                  <a:pt x="0" y="12"/>
                </a:moveTo>
                <a:cubicBezTo>
                  <a:pt x="1" y="8"/>
                  <a:pt x="3" y="4"/>
                  <a:pt x="4" y="0"/>
                </a:cubicBezTo>
                <a:cubicBezTo>
                  <a:pt x="2" y="4"/>
                  <a:pt x="1" y="8"/>
                  <a:pt x="0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" name="TextBox 2"/>
          <p:cNvSpPr txBox="1"/>
          <p:nvPr/>
        </p:nvSpPr>
        <p:spPr>
          <a:xfrm>
            <a:off x="11477443" y="12809925"/>
            <a:ext cx="16914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/>
              <a:t>HOME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16259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941082" y="12293601"/>
            <a:ext cx="15878" cy="47626"/>
          </a:xfrm>
          <a:custGeom>
            <a:avLst/>
            <a:gdLst>
              <a:gd name="T0" fmla="*/ 2 w 2"/>
              <a:gd name="T1" fmla="*/ 0 h 6"/>
              <a:gd name="T2" fmla="*/ 1 w 2"/>
              <a:gd name="T3" fmla="*/ 6 h 6"/>
              <a:gd name="T4" fmla="*/ 2 w 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0" y="4"/>
                  <a:pt x="0" y="6"/>
                  <a:pt x="1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253820" y="11176001"/>
            <a:ext cx="38102" cy="38102"/>
          </a:xfrm>
          <a:custGeom>
            <a:avLst/>
            <a:gdLst>
              <a:gd name="T0" fmla="*/ 0 w 5"/>
              <a:gd name="T1" fmla="*/ 5 h 5"/>
              <a:gd name="T2" fmla="*/ 5 w 5"/>
              <a:gd name="T3" fmla="*/ 3 h 5"/>
              <a:gd name="T4" fmla="*/ 0 w 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2" y="4"/>
                  <a:pt x="3" y="3"/>
                  <a:pt x="5" y="3"/>
                </a:cubicBezTo>
                <a:cubicBezTo>
                  <a:pt x="5" y="0"/>
                  <a:pt x="3" y="2"/>
                  <a:pt x="0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878081" y="10858513"/>
            <a:ext cx="28576" cy="187326"/>
          </a:xfrm>
          <a:custGeom>
            <a:avLst/>
            <a:gdLst>
              <a:gd name="T0" fmla="*/ 0 w 4"/>
              <a:gd name="T1" fmla="*/ 25 h 25"/>
              <a:gd name="T2" fmla="*/ 4 w 4"/>
              <a:gd name="T3" fmla="*/ 0 h 25"/>
              <a:gd name="T4" fmla="*/ 0 w 4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5">
                <a:moveTo>
                  <a:pt x="0" y="25"/>
                </a:moveTo>
                <a:cubicBezTo>
                  <a:pt x="2" y="17"/>
                  <a:pt x="3" y="9"/>
                  <a:pt x="4" y="0"/>
                </a:cubicBezTo>
                <a:cubicBezTo>
                  <a:pt x="2" y="9"/>
                  <a:pt x="1" y="17"/>
                  <a:pt x="0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1011442" y="11160131"/>
            <a:ext cx="31750" cy="66678"/>
          </a:xfrm>
          <a:custGeom>
            <a:avLst/>
            <a:gdLst>
              <a:gd name="T0" fmla="*/ 4 w 4"/>
              <a:gd name="T1" fmla="*/ 0 h 9"/>
              <a:gd name="T2" fmla="*/ 0 w 4"/>
              <a:gd name="T3" fmla="*/ 9 h 9"/>
              <a:gd name="T4" fmla="*/ 3 w 4"/>
              <a:gd name="T5" fmla="*/ 5 h 9"/>
              <a:gd name="T6" fmla="*/ 4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4" y="0"/>
                </a:moveTo>
                <a:cubicBezTo>
                  <a:pt x="2" y="3"/>
                  <a:pt x="1" y="6"/>
                  <a:pt x="0" y="9"/>
                </a:cubicBezTo>
                <a:cubicBezTo>
                  <a:pt x="1" y="8"/>
                  <a:pt x="2" y="7"/>
                  <a:pt x="3" y="5"/>
                </a:cubicBez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20472933" y="11055355"/>
            <a:ext cx="28576" cy="88902"/>
          </a:xfrm>
          <a:custGeom>
            <a:avLst/>
            <a:gdLst>
              <a:gd name="T0" fmla="*/ 0 w 4"/>
              <a:gd name="T1" fmla="*/ 12 h 12"/>
              <a:gd name="T2" fmla="*/ 4 w 4"/>
              <a:gd name="T3" fmla="*/ 0 h 12"/>
              <a:gd name="T4" fmla="*/ 0 w 4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2">
                <a:moveTo>
                  <a:pt x="0" y="12"/>
                </a:moveTo>
                <a:cubicBezTo>
                  <a:pt x="1" y="8"/>
                  <a:pt x="3" y="4"/>
                  <a:pt x="4" y="0"/>
                </a:cubicBezTo>
                <a:cubicBezTo>
                  <a:pt x="2" y="4"/>
                  <a:pt x="1" y="8"/>
                  <a:pt x="0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" name="TextBox 2"/>
          <p:cNvSpPr txBox="1"/>
          <p:nvPr/>
        </p:nvSpPr>
        <p:spPr>
          <a:xfrm>
            <a:off x="11477443" y="12809925"/>
            <a:ext cx="16914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/>
              <a:t>HOME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378742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941082" y="12293601"/>
            <a:ext cx="15878" cy="47626"/>
          </a:xfrm>
          <a:custGeom>
            <a:avLst/>
            <a:gdLst>
              <a:gd name="T0" fmla="*/ 2 w 2"/>
              <a:gd name="T1" fmla="*/ 0 h 6"/>
              <a:gd name="T2" fmla="*/ 1 w 2"/>
              <a:gd name="T3" fmla="*/ 6 h 6"/>
              <a:gd name="T4" fmla="*/ 2 w 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0" y="4"/>
                  <a:pt x="0" y="6"/>
                  <a:pt x="1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253820" y="11176001"/>
            <a:ext cx="38102" cy="38102"/>
          </a:xfrm>
          <a:custGeom>
            <a:avLst/>
            <a:gdLst>
              <a:gd name="T0" fmla="*/ 0 w 5"/>
              <a:gd name="T1" fmla="*/ 5 h 5"/>
              <a:gd name="T2" fmla="*/ 5 w 5"/>
              <a:gd name="T3" fmla="*/ 3 h 5"/>
              <a:gd name="T4" fmla="*/ 0 w 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2" y="4"/>
                  <a:pt x="3" y="3"/>
                  <a:pt x="5" y="3"/>
                </a:cubicBezTo>
                <a:cubicBezTo>
                  <a:pt x="5" y="0"/>
                  <a:pt x="3" y="2"/>
                  <a:pt x="0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878081" y="10858513"/>
            <a:ext cx="28576" cy="187326"/>
          </a:xfrm>
          <a:custGeom>
            <a:avLst/>
            <a:gdLst>
              <a:gd name="T0" fmla="*/ 0 w 4"/>
              <a:gd name="T1" fmla="*/ 25 h 25"/>
              <a:gd name="T2" fmla="*/ 4 w 4"/>
              <a:gd name="T3" fmla="*/ 0 h 25"/>
              <a:gd name="T4" fmla="*/ 0 w 4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5">
                <a:moveTo>
                  <a:pt x="0" y="25"/>
                </a:moveTo>
                <a:cubicBezTo>
                  <a:pt x="2" y="17"/>
                  <a:pt x="3" y="9"/>
                  <a:pt x="4" y="0"/>
                </a:cubicBezTo>
                <a:cubicBezTo>
                  <a:pt x="2" y="9"/>
                  <a:pt x="1" y="17"/>
                  <a:pt x="0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1011442" y="11160131"/>
            <a:ext cx="31750" cy="66678"/>
          </a:xfrm>
          <a:custGeom>
            <a:avLst/>
            <a:gdLst>
              <a:gd name="T0" fmla="*/ 4 w 4"/>
              <a:gd name="T1" fmla="*/ 0 h 9"/>
              <a:gd name="T2" fmla="*/ 0 w 4"/>
              <a:gd name="T3" fmla="*/ 9 h 9"/>
              <a:gd name="T4" fmla="*/ 3 w 4"/>
              <a:gd name="T5" fmla="*/ 5 h 9"/>
              <a:gd name="T6" fmla="*/ 4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4" y="0"/>
                </a:moveTo>
                <a:cubicBezTo>
                  <a:pt x="2" y="3"/>
                  <a:pt x="1" y="6"/>
                  <a:pt x="0" y="9"/>
                </a:cubicBezTo>
                <a:cubicBezTo>
                  <a:pt x="1" y="8"/>
                  <a:pt x="2" y="7"/>
                  <a:pt x="3" y="5"/>
                </a:cubicBez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20472933" y="11055355"/>
            <a:ext cx="28576" cy="88902"/>
          </a:xfrm>
          <a:custGeom>
            <a:avLst/>
            <a:gdLst>
              <a:gd name="T0" fmla="*/ 0 w 4"/>
              <a:gd name="T1" fmla="*/ 12 h 12"/>
              <a:gd name="T2" fmla="*/ 4 w 4"/>
              <a:gd name="T3" fmla="*/ 0 h 12"/>
              <a:gd name="T4" fmla="*/ 0 w 4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2">
                <a:moveTo>
                  <a:pt x="0" y="12"/>
                </a:moveTo>
                <a:cubicBezTo>
                  <a:pt x="1" y="8"/>
                  <a:pt x="3" y="4"/>
                  <a:pt x="4" y="0"/>
                </a:cubicBezTo>
                <a:cubicBezTo>
                  <a:pt x="2" y="4"/>
                  <a:pt x="1" y="8"/>
                  <a:pt x="0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006005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941082" y="12293601"/>
            <a:ext cx="15878" cy="47626"/>
          </a:xfrm>
          <a:custGeom>
            <a:avLst/>
            <a:gdLst>
              <a:gd name="T0" fmla="*/ 2 w 2"/>
              <a:gd name="T1" fmla="*/ 0 h 6"/>
              <a:gd name="T2" fmla="*/ 1 w 2"/>
              <a:gd name="T3" fmla="*/ 6 h 6"/>
              <a:gd name="T4" fmla="*/ 2 w 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0" y="4"/>
                  <a:pt x="0" y="6"/>
                  <a:pt x="1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253820" y="11176001"/>
            <a:ext cx="38102" cy="38102"/>
          </a:xfrm>
          <a:custGeom>
            <a:avLst/>
            <a:gdLst>
              <a:gd name="T0" fmla="*/ 0 w 5"/>
              <a:gd name="T1" fmla="*/ 5 h 5"/>
              <a:gd name="T2" fmla="*/ 5 w 5"/>
              <a:gd name="T3" fmla="*/ 3 h 5"/>
              <a:gd name="T4" fmla="*/ 0 w 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2" y="4"/>
                  <a:pt x="3" y="3"/>
                  <a:pt x="5" y="3"/>
                </a:cubicBezTo>
                <a:cubicBezTo>
                  <a:pt x="5" y="0"/>
                  <a:pt x="3" y="2"/>
                  <a:pt x="0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878081" y="10858513"/>
            <a:ext cx="28576" cy="187326"/>
          </a:xfrm>
          <a:custGeom>
            <a:avLst/>
            <a:gdLst>
              <a:gd name="T0" fmla="*/ 0 w 4"/>
              <a:gd name="T1" fmla="*/ 25 h 25"/>
              <a:gd name="T2" fmla="*/ 4 w 4"/>
              <a:gd name="T3" fmla="*/ 0 h 25"/>
              <a:gd name="T4" fmla="*/ 0 w 4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5">
                <a:moveTo>
                  <a:pt x="0" y="25"/>
                </a:moveTo>
                <a:cubicBezTo>
                  <a:pt x="2" y="17"/>
                  <a:pt x="3" y="9"/>
                  <a:pt x="4" y="0"/>
                </a:cubicBezTo>
                <a:cubicBezTo>
                  <a:pt x="2" y="9"/>
                  <a:pt x="1" y="17"/>
                  <a:pt x="0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1011442" y="11160131"/>
            <a:ext cx="31750" cy="66678"/>
          </a:xfrm>
          <a:custGeom>
            <a:avLst/>
            <a:gdLst>
              <a:gd name="T0" fmla="*/ 4 w 4"/>
              <a:gd name="T1" fmla="*/ 0 h 9"/>
              <a:gd name="T2" fmla="*/ 0 w 4"/>
              <a:gd name="T3" fmla="*/ 9 h 9"/>
              <a:gd name="T4" fmla="*/ 3 w 4"/>
              <a:gd name="T5" fmla="*/ 5 h 9"/>
              <a:gd name="T6" fmla="*/ 4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4" y="0"/>
                </a:moveTo>
                <a:cubicBezTo>
                  <a:pt x="2" y="3"/>
                  <a:pt x="1" y="6"/>
                  <a:pt x="0" y="9"/>
                </a:cubicBezTo>
                <a:cubicBezTo>
                  <a:pt x="1" y="8"/>
                  <a:pt x="2" y="7"/>
                  <a:pt x="3" y="5"/>
                </a:cubicBez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20472933" y="11055355"/>
            <a:ext cx="28576" cy="88902"/>
          </a:xfrm>
          <a:custGeom>
            <a:avLst/>
            <a:gdLst>
              <a:gd name="T0" fmla="*/ 0 w 4"/>
              <a:gd name="T1" fmla="*/ 12 h 12"/>
              <a:gd name="T2" fmla="*/ 4 w 4"/>
              <a:gd name="T3" fmla="*/ 0 h 12"/>
              <a:gd name="T4" fmla="*/ 0 w 4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2">
                <a:moveTo>
                  <a:pt x="0" y="12"/>
                </a:moveTo>
                <a:cubicBezTo>
                  <a:pt x="1" y="8"/>
                  <a:pt x="3" y="4"/>
                  <a:pt x="4" y="0"/>
                </a:cubicBezTo>
                <a:cubicBezTo>
                  <a:pt x="2" y="4"/>
                  <a:pt x="1" y="8"/>
                  <a:pt x="0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954237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3"/>
          <p:cNvSpPr>
            <a:spLocks/>
          </p:cNvSpPr>
          <p:nvPr/>
        </p:nvSpPr>
        <p:spPr bwMode="auto">
          <a:xfrm>
            <a:off x="-1402080" y="11683778"/>
            <a:ext cx="27178638" cy="3289936"/>
          </a:xfrm>
          <a:custGeom>
            <a:avLst/>
            <a:gdLst>
              <a:gd name="T0" fmla="*/ 3291 w 3291"/>
              <a:gd name="T1" fmla="*/ 81 h 398"/>
              <a:gd name="T2" fmla="*/ 3200 w 3291"/>
              <a:gd name="T3" fmla="*/ 121 h 398"/>
              <a:gd name="T4" fmla="*/ 3160 w 3291"/>
              <a:gd name="T5" fmla="*/ 29 h 398"/>
              <a:gd name="T6" fmla="*/ 3067 w 3291"/>
              <a:gd name="T7" fmla="*/ 118 h 398"/>
              <a:gd name="T8" fmla="*/ 3013 w 3291"/>
              <a:gd name="T9" fmla="*/ 109 h 398"/>
              <a:gd name="T10" fmla="*/ 2958 w 3291"/>
              <a:gd name="T11" fmla="*/ 112 h 398"/>
              <a:gd name="T12" fmla="*/ 2903 w 3291"/>
              <a:gd name="T13" fmla="*/ 79 h 398"/>
              <a:gd name="T14" fmla="*/ 2810 w 3291"/>
              <a:gd name="T15" fmla="*/ 124 h 398"/>
              <a:gd name="T16" fmla="*/ 2794 w 3291"/>
              <a:gd name="T17" fmla="*/ 37 h 398"/>
              <a:gd name="T18" fmla="*/ 2720 w 3291"/>
              <a:gd name="T19" fmla="*/ 122 h 398"/>
              <a:gd name="T20" fmla="*/ 2704 w 3291"/>
              <a:gd name="T21" fmla="*/ 28 h 398"/>
              <a:gd name="T22" fmla="*/ 2592 w 3291"/>
              <a:gd name="T23" fmla="*/ 119 h 398"/>
              <a:gd name="T24" fmla="*/ 2565 w 3291"/>
              <a:gd name="T25" fmla="*/ 60 h 398"/>
              <a:gd name="T26" fmla="*/ 2497 w 3291"/>
              <a:gd name="T27" fmla="*/ 110 h 398"/>
              <a:gd name="T28" fmla="*/ 2465 w 3291"/>
              <a:gd name="T29" fmla="*/ 80 h 398"/>
              <a:gd name="T30" fmla="*/ 2411 w 3291"/>
              <a:gd name="T31" fmla="*/ 114 h 398"/>
              <a:gd name="T32" fmla="*/ 2388 w 3291"/>
              <a:gd name="T33" fmla="*/ 68 h 398"/>
              <a:gd name="T34" fmla="*/ 2293 w 3291"/>
              <a:gd name="T35" fmla="*/ 125 h 398"/>
              <a:gd name="T36" fmla="*/ 2262 w 3291"/>
              <a:gd name="T37" fmla="*/ 96 h 398"/>
              <a:gd name="T38" fmla="*/ 2127 w 3291"/>
              <a:gd name="T39" fmla="*/ 104 h 398"/>
              <a:gd name="T40" fmla="*/ 2112 w 3291"/>
              <a:gd name="T41" fmla="*/ 47 h 398"/>
              <a:gd name="T42" fmla="*/ 1997 w 3291"/>
              <a:gd name="T43" fmla="*/ 113 h 398"/>
              <a:gd name="T44" fmla="*/ 2006 w 3291"/>
              <a:gd name="T45" fmla="*/ 24 h 398"/>
              <a:gd name="T46" fmla="*/ 1906 w 3291"/>
              <a:gd name="T47" fmla="*/ 117 h 398"/>
              <a:gd name="T48" fmla="*/ 1874 w 3291"/>
              <a:gd name="T49" fmla="*/ 87 h 398"/>
              <a:gd name="T50" fmla="*/ 1786 w 3291"/>
              <a:gd name="T51" fmla="*/ 140 h 398"/>
              <a:gd name="T52" fmla="*/ 1731 w 3291"/>
              <a:gd name="T53" fmla="*/ 143 h 398"/>
              <a:gd name="T54" fmla="*/ 1665 w 3291"/>
              <a:gd name="T55" fmla="*/ 65 h 398"/>
              <a:gd name="T56" fmla="*/ 1575 w 3291"/>
              <a:gd name="T57" fmla="*/ 130 h 398"/>
              <a:gd name="T58" fmla="*/ 1575 w 3291"/>
              <a:gd name="T59" fmla="*/ 57 h 398"/>
              <a:gd name="T60" fmla="*/ 1453 w 3291"/>
              <a:gd name="T61" fmla="*/ 134 h 398"/>
              <a:gd name="T62" fmla="*/ 1432 w 3291"/>
              <a:gd name="T63" fmla="*/ 76 h 398"/>
              <a:gd name="T64" fmla="*/ 1332 w 3291"/>
              <a:gd name="T65" fmla="*/ 133 h 398"/>
              <a:gd name="T66" fmla="*/ 1283 w 3291"/>
              <a:gd name="T67" fmla="*/ 94 h 398"/>
              <a:gd name="T68" fmla="*/ 1197 w 3291"/>
              <a:gd name="T69" fmla="*/ 141 h 398"/>
              <a:gd name="T70" fmla="*/ 1167 w 3291"/>
              <a:gd name="T71" fmla="*/ 100 h 398"/>
              <a:gd name="T72" fmla="*/ 1082 w 3291"/>
              <a:gd name="T73" fmla="*/ 134 h 398"/>
              <a:gd name="T74" fmla="*/ 1038 w 3291"/>
              <a:gd name="T75" fmla="*/ 109 h 398"/>
              <a:gd name="T76" fmla="*/ 986 w 3291"/>
              <a:gd name="T77" fmla="*/ 125 h 398"/>
              <a:gd name="T78" fmla="*/ 955 w 3291"/>
              <a:gd name="T79" fmla="*/ 95 h 398"/>
              <a:gd name="T80" fmla="*/ 852 w 3291"/>
              <a:gd name="T81" fmla="*/ 127 h 398"/>
              <a:gd name="T82" fmla="*/ 822 w 3291"/>
              <a:gd name="T83" fmla="*/ 92 h 398"/>
              <a:gd name="T84" fmla="*/ 735 w 3291"/>
              <a:gd name="T85" fmla="*/ 139 h 398"/>
              <a:gd name="T86" fmla="*/ 707 w 3291"/>
              <a:gd name="T87" fmla="*/ 122 h 398"/>
              <a:gd name="T88" fmla="*/ 676 w 3291"/>
              <a:gd name="T89" fmla="*/ 129 h 398"/>
              <a:gd name="T90" fmla="*/ 619 w 3291"/>
              <a:gd name="T91" fmla="*/ 107 h 398"/>
              <a:gd name="T92" fmla="*/ 509 w 3291"/>
              <a:gd name="T93" fmla="*/ 144 h 398"/>
              <a:gd name="T94" fmla="*/ 505 w 3291"/>
              <a:gd name="T95" fmla="*/ 95 h 398"/>
              <a:gd name="T96" fmla="*/ 388 w 3291"/>
              <a:gd name="T97" fmla="*/ 143 h 398"/>
              <a:gd name="T98" fmla="*/ 362 w 3291"/>
              <a:gd name="T99" fmla="*/ 114 h 398"/>
              <a:gd name="T100" fmla="*/ 259 w 3291"/>
              <a:gd name="T101" fmla="*/ 152 h 398"/>
              <a:gd name="T102" fmla="*/ 233 w 3291"/>
              <a:gd name="T103" fmla="*/ 124 h 398"/>
              <a:gd name="T104" fmla="*/ 134 w 3291"/>
              <a:gd name="T105" fmla="*/ 168 h 398"/>
              <a:gd name="T106" fmla="*/ 110 w 3291"/>
              <a:gd name="T107" fmla="*/ 143 h 398"/>
              <a:gd name="T108" fmla="*/ 3237 w 3291"/>
              <a:gd name="T109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91" h="398">
                <a:moveTo>
                  <a:pt x="3237" y="398"/>
                </a:moveTo>
                <a:cubicBezTo>
                  <a:pt x="3279" y="122"/>
                  <a:pt x="3279" y="122"/>
                  <a:pt x="3279" y="122"/>
                </a:cubicBezTo>
                <a:cubicBezTo>
                  <a:pt x="3281" y="110"/>
                  <a:pt x="3290" y="93"/>
                  <a:pt x="3291" y="81"/>
                </a:cubicBezTo>
                <a:cubicBezTo>
                  <a:pt x="3277" y="97"/>
                  <a:pt x="3250" y="111"/>
                  <a:pt x="3235" y="127"/>
                </a:cubicBezTo>
                <a:cubicBezTo>
                  <a:pt x="3244" y="110"/>
                  <a:pt x="3242" y="85"/>
                  <a:pt x="3250" y="74"/>
                </a:cubicBezTo>
                <a:cubicBezTo>
                  <a:pt x="3235" y="90"/>
                  <a:pt x="3215" y="105"/>
                  <a:pt x="3200" y="121"/>
                </a:cubicBezTo>
                <a:cubicBezTo>
                  <a:pt x="3201" y="115"/>
                  <a:pt x="3203" y="103"/>
                  <a:pt x="3205" y="91"/>
                </a:cubicBezTo>
                <a:cubicBezTo>
                  <a:pt x="3191" y="101"/>
                  <a:pt x="3165" y="109"/>
                  <a:pt x="3152" y="113"/>
                </a:cubicBezTo>
                <a:cubicBezTo>
                  <a:pt x="3156" y="90"/>
                  <a:pt x="3156" y="53"/>
                  <a:pt x="3160" y="29"/>
                </a:cubicBezTo>
                <a:cubicBezTo>
                  <a:pt x="3154" y="65"/>
                  <a:pt x="3138" y="93"/>
                  <a:pt x="3104" y="111"/>
                </a:cubicBezTo>
                <a:cubicBezTo>
                  <a:pt x="3098" y="111"/>
                  <a:pt x="3101" y="93"/>
                  <a:pt x="3102" y="87"/>
                </a:cubicBezTo>
                <a:cubicBezTo>
                  <a:pt x="3095" y="92"/>
                  <a:pt x="3074" y="113"/>
                  <a:pt x="3067" y="118"/>
                </a:cubicBezTo>
                <a:cubicBezTo>
                  <a:pt x="3071" y="94"/>
                  <a:pt x="3069" y="63"/>
                  <a:pt x="3079" y="41"/>
                </a:cubicBezTo>
                <a:cubicBezTo>
                  <a:pt x="3063" y="68"/>
                  <a:pt x="3046" y="96"/>
                  <a:pt x="3023" y="123"/>
                </a:cubicBezTo>
                <a:cubicBezTo>
                  <a:pt x="3011" y="121"/>
                  <a:pt x="3018" y="116"/>
                  <a:pt x="3013" y="109"/>
                </a:cubicBezTo>
                <a:cubicBezTo>
                  <a:pt x="3007" y="108"/>
                  <a:pt x="2993" y="124"/>
                  <a:pt x="2987" y="123"/>
                </a:cubicBezTo>
                <a:cubicBezTo>
                  <a:pt x="2989" y="111"/>
                  <a:pt x="2986" y="92"/>
                  <a:pt x="2988" y="80"/>
                </a:cubicBezTo>
                <a:cubicBezTo>
                  <a:pt x="2980" y="91"/>
                  <a:pt x="2966" y="101"/>
                  <a:pt x="2958" y="112"/>
                </a:cubicBezTo>
                <a:cubicBezTo>
                  <a:pt x="2975" y="84"/>
                  <a:pt x="2987" y="50"/>
                  <a:pt x="2991" y="20"/>
                </a:cubicBezTo>
                <a:cubicBezTo>
                  <a:pt x="2962" y="52"/>
                  <a:pt x="2932" y="83"/>
                  <a:pt x="2899" y="102"/>
                </a:cubicBezTo>
                <a:cubicBezTo>
                  <a:pt x="2900" y="96"/>
                  <a:pt x="2908" y="86"/>
                  <a:pt x="2903" y="79"/>
                </a:cubicBezTo>
                <a:cubicBezTo>
                  <a:pt x="2889" y="89"/>
                  <a:pt x="2875" y="98"/>
                  <a:pt x="2861" y="114"/>
                </a:cubicBezTo>
                <a:cubicBezTo>
                  <a:pt x="2864" y="95"/>
                  <a:pt x="2867" y="75"/>
                  <a:pt x="2874" y="56"/>
                </a:cubicBezTo>
                <a:cubicBezTo>
                  <a:pt x="2861" y="86"/>
                  <a:pt x="2839" y="113"/>
                  <a:pt x="2810" y="124"/>
                </a:cubicBezTo>
                <a:cubicBezTo>
                  <a:pt x="2810" y="124"/>
                  <a:pt x="2813" y="107"/>
                  <a:pt x="2814" y="101"/>
                </a:cubicBezTo>
                <a:cubicBezTo>
                  <a:pt x="2800" y="111"/>
                  <a:pt x="2787" y="120"/>
                  <a:pt x="2772" y="136"/>
                </a:cubicBezTo>
                <a:cubicBezTo>
                  <a:pt x="2784" y="102"/>
                  <a:pt x="2788" y="72"/>
                  <a:pt x="2794" y="37"/>
                </a:cubicBezTo>
                <a:cubicBezTo>
                  <a:pt x="2783" y="65"/>
                  <a:pt x="2766" y="99"/>
                  <a:pt x="2744" y="120"/>
                </a:cubicBezTo>
                <a:cubicBezTo>
                  <a:pt x="2744" y="120"/>
                  <a:pt x="2741" y="101"/>
                  <a:pt x="2742" y="95"/>
                </a:cubicBezTo>
                <a:cubicBezTo>
                  <a:pt x="2735" y="100"/>
                  <a:pt x="2732" y="118"/>
                  <a:pt x="2720" y="122"/>
                </a:cubicBezTo>
                <a:cubicBezTo>
                  <a:pt x="2721" y="110"/>
                  <a:pt x="2724" y="92"/>
                  <a:pt x="2726" y="80"/>
                </a:cubicBezTo>
                <a:cubicBezTo>
                  <a:pt x="2717" y="97"/>
                  <a:pt x="2697" y="112"/>
                  <a:pt x="2688" y="129"/>
                </a:cubicBezTo>
                <a:cubicBezTo>
                  <a:pt x="2694" y="93"/>
                  <a:pt x="2699" y="64"/>
                  <a:pt x="2704" y="28"/>
                </a:cubicBezTo>
                <a:cubicBezTo>
                  <a:pt x="2692" y="69"/>
                  <a:pt x="2669" y="95"/>
                  <a:pt x="2641" y="121"/>
                </a:cubicBezTo>
                <a:cubicBezTo>
                  <a:pt x="2643" y="109"/>
                  <a:pt x="2639" y="90"/>
                  <a:pt x="2641" y="79"/>
                </a:cubicBezTo>
                <a:cubicBezTo>
                  <a:pt x="2627" y="94"/>
                  <a:pt x="2606" y="109"/>
                  <a:pt x="2592" y="119"/>
                </a:cubicBezTo>
                <a:cubicBezTo>
                  <a:pt x="2598" y="84"/>
                  <a:pt x="2605" y="42"/>
                  <a:pt x="2606" y="0"/>
                </a:cubicBezTo>
                <a:cubicBezTo>
                  <a:pt x="2599" y="41"/>
                  <a:pt x="2580" y="81"/>
                  <a:pt x="2558" y="107"/>
                </a:cubicBezTo>
                <a:cubicBezTo>
                  <a:pt x="2561" y="90"/>
                  <a:pt x="2563" y="78"/>
                  <a:pt x="2565" y="60"/>
                </a:cubicBezTo>
                <a:cubicBezTo>
                  <a:pt x="2556" y="83"/>
                  <a:pt x="2534" y="104"/>
                  <a:pt x="2525" y="120"/>
                </a:cubicBezTo>
                <a:cubicBezTo>
                  <a:pt x="2528" y="103"/>
                  <a:pt x="2531" y="85"/>
                  <a:pt x="2527" y="72"/>
                </a:cubicBezTo>
                <a:cubicBezTo>
                  <a:pt x="2519" y="83"/>
                  <a:pt x="2504" y="99"/>
                  <a:pt x="2497" y="110"/>
                </a:cubicBezTo>
                <a:cubicBezTo>
                  <a:pt x="2507" y="81"/>
                  <a:pt x="2519" y="46"/>
                  <a:pt x="2525" y="11"/>
                </a:cubicBezTo>
                <a:cubicBezTo>
                  <a:pt x="2507" y="45"/>
                  <a:pt x="2490" y="78"/>
                  <a:pt x="2461" y="104"/>
                </a:cubicBezTo>
                <a:cubicBezTo>
                  <a:pt x="2456" y="97"/>
                  <a:pt x="2464" y="86"/>
                  <a:pt x="2465" y="80"/>
                </a:cubicBezTo>
                <a:cubicBezTo>
                  <a:pt x="2458" y="85"/>
                  <a:pt x="2455" y="103"/>
                  <a:pt x="2442" y="107"/>
                </a:cubicBezTo>
                <a:cubicBezTo>
                  <a:pt x="2425" y="98"/>
                  <a:pt x="2439" y="88"/>
                  <a:pt x="2435" y="75"/>
                </a:cubicBezTo>
                <a:cubicBezTo>
                  <a:pt x="2427" y="86"/>
                  <a:pt x="2420" y="97"/>
                  <a:pt x="2411" y="114"/>
                </a:cubicBezTo>
                <a:cubicBezTo>
                  <a:pt x="2422" y="79"/>
                  <a:pt x="2441" y="40"/>
                  <a:pt x="2459" y="6"/>
                </a:cubicBezTo>
                <a:cubicBezTo>
                  <a:pt x="2441" y="40"/>
                  <a:pt x="2412" y="71"/>
                  <a:pt x="2378" y="90"/>
                </a:cubicBezTo>
                <a:cubicBezTo>
                  <a:pt x="2379" y="84"/>
                  <a:pt x="2386" y="79"/>
                  <a:pt x="2388" y="68"/>
                </a:cubicBezTo>
                <a:cubicBezTo>
                  <a:pt x="2373" y="83"/>
                  <a:pt x="2358" y="99"/>
                  <a:pt x="2344" y="115"/>
                </a:cubicBezTo>
                <a:cubicBezTo>
                  <a:pt x="2360" y="87"/>
                  <a:pt x="2371" y="59"/>
                  <a:pt x="2382" y="30"/>
                </a:cubicBezTo>
                <a:cubicBezTo>
                  <a:pt x="2346" y="61"/>
                  <a:pt x="2323" y="94"/>
                  <a:pt x="2293" y="125"/>
                </a:cubicBezTo>
                <a:cubicBezTo>
                  <a:pt x="2308" y="109"/>
                  <a:pt x="2313" y="80"/>
                  <a:pt x="2328" y="64"/>
                </a:cubicBezTo>
                <a:cubicBezTo>
                  <a:pt x="2306" y="85"/>
                  <a:pt x="2279" y="105"/>
                  <a:pt x="2251" y="124"/>
                </a:cubicBezTo>
                <a:cubicBezTo>
                  <a:pt x="2253" y="112"/>
                  <a:pt x="2260" y="108"/>
                  <a:pt x="2262" y="96"/>
                </a:cubicBezTo>
                <a:cubicBezTo>
                  <a:pt x="2230" y="103"/>
                  <a:pt x="2198" y="116"/>
                  <a:pt x="2171" y="130"/>
                </a:cubicBezTo>
                <a:cubicBezTo>
                  <a:pt x="2179" y="119"/>
                  <a:pt x="2189" y="96"/>
                  <a:pt x="2192" y="78"/>
                </a:cubicBezTo>
                <a:cubicBezTo>
                  <a:pt x="2177" y="94"/>
                  <a:pt x="2146" y="95"/>
                  <a:pt x="2127" y="104"/>
                </a:cubicBezTo>
                <a:cubicBezTo>
                  <a:pt x="2135" y="93"/>
                  <a:pt x="2142" y="82"/>
                  <a:pt x="2150" y="71"/>
                </a:cubicBezTo>
                <a:cubicBezTo>
                  <a:pt x="2119" y="78"/>
                  <a:pt x="2100" y="81"/>
                  <a:pt x="2071" y="107"/>
                </a:cubicBezTo>
                <a:cubicBezTo>
                  <a:pt x="2087" y="85"/>
                  <a:pt x="2097" y="63"/>
                  <a:pt x="2112" y="47"/>
                </a:cubicBezTo>
                <a:cubicBezTo>
                  <a:pt x="2097" y="63"/>
                  <a:pt x="2077" y="72"/>
                  <a:pt x="2062" y="88"/>
                </a:cubicBezTo>
                <a:cubicBezTo>
                  <a:pt x="2073" y="59"/>
                  <a:pt x="2090" y="31"/>
                  <a:pt x="2112" y="4"/>
                </a:cubicBezTo>
                <a:cubicBezTo>
                  <a:pt x="2071" y="34"/>
                  <a:pt x="2040" y="78"/>
                  <a:pt x="1997" y="113"/>
                </a:cubicBezTo>
                <a:cubicBezTo>
                  <a:pt x="2013" y="92"/>
                  <a:pt x="2023" y="69"/>
                  <a:pt x="2038" y="53"/>
                </a:cubicBezTo>
                <a:cubicBezTo>
                  <a:pt x="2016" y="74"/>
                  <a:pt x="1989" y="94"/>
                  <a:pt x="1967" y="114"/>
                </a:cubicBezTo>
                <a:cubicBezTo>
                  <a:pt x="1984" y="87"/>
                  <a:pt x="2001" y="53"/>
                  <a:pt x="2006" y="24"/>
                </a:cubicBezTo>
                <a:cubicBezTo>
                  <a:pt x="1983" y="50"/>
                  <a:pt x="1960" y="83"/>
                  <a:pt x="1930" y="115"/>
                </a:cubicBezTo>
                <a:cubicBezTo>
                  <a:pt x="1932" y="103"/>
                  <a:pt x="1935" y="85"/>
                  <a:pt x="1936" y="79"/>
                </a:cubicBezTo>
                <a:cubicBezTo>
                  <a:pt x="1928" y="90"/>
                  <a:pt x="1915" y="100"/>
                  <a:pt x="1906" y="117"/>
                </a:cubicBezTo>
                <a:cubicBezTo>
                  <a:pt x="1917" y="82"/>
                  <a:pt x="1929" y="48"/>
                  <a:pt x="1942" y="7"/>
                </a:cubicBezTo>
                <a:cubicBezTo>
                  <a:pt x="1916" y="52"/>
                  <a:pt x="1892" y="90"/>
                  <a:pt x="1855" y="127"/>
                </a:cubicBezTo>
                <a:cubicBezTo>
                  <a:pt x="1864" y="110"/>
                  <a:pt x="1866" y="98"/>
                  <a:pt x="1874" y="87"/>
                </a:cubicBezTo>
                <a:cubicBezTo>
                  <a:pt x="1860" y="97"/>
                  <a:pt x="1847" y="107"/>
                  <a:pt x="1833" y="117"/>
                </a:cubicBezTo>
                <a:cubicBezTo>
                  <a:pt x="1847" y="101"/>
                  <a:pt x="1851" y="77"/>
                  <a:pt x="1860" y="61"/>
                </a:cubicBezTo>
                <a:cubicBezTo>
                  <a:pt x="1833" y="80"/>
                  <a:pt x="1810" y="107"/>
                  <a:pt x="1786" y="140"/>
                </a:cubicBezTo>
                <a:cubicBezTo>
                  <a:pt x="1797" y="111"/>
                  <a:pt x="1809" y="77"/>
                  <a:pt x="1814" y="47"/>
                </a:cubicBezTo>
                <a:cubicBezTo>
                  <a:pt x="1790" y="80"/>
                  <a:pt x="1734" y="125"/>
                  <a:pt x="1739" y="132"/>
                </a:cubicBezTo>
                <a:cubicBezTo>
                  <a:pt x="1731" y="143"/>
                  <a:pt x="1731" y="143"/>
                  <a:pt x="1731" y="143"/>
                </a:cubicBezTo>
                <a:cubicBezTo>
                  <a:pt x="1740" y="126"/>
                  <a:pt x="1750" y="103"/>
                  <a:pt x="1759" y="87"/>
                </a:cubicBezTo>
                <a:cubicBezTo>
                  <a:pt x="1729" y="118"/>
                  <a:pt x="1701" y="138"/>
                  <a:pt x="1666" y="146"/>
                </a:cubicBezTo>
                <a:cubicBezTo>
                  <a:pt x="1674" y="129"/>
                  <a:pt x="1656" y="82"/>
                  <a:pt x="1665" y="65"/>
                </a:cubicBezTo>
                <a:cubicBezTo>
                  <a:pt x="1643" y="86"/>
                  <a:pt x="1622" y="107"/>
                  <a:pt x="1600" y="128"/>
                </a:cubicBezTo>
                <a:cubicBezTo>
                  <a:pt x="1608" y="108"/>
                  <a:pt x="1608" y="87"/>
                  <a:pt x="1614" y="67"/>
                </a:cubicBezTo>
                <a:cubicBezTo>
                  <a:pt x="1599" y="87"/>
                  <a:pt x="1585" y="108"/>
                  <a:pt x="1575" y="130"/>
                </a:cubicBezTo>
                <a:cubicBezTo>
                  <a:pt x="1585" y="102"/>
                  <a:pt x="1590" y="74"/>
                  <a:pt x="1596" y="43"/>
                </a:cubicBezTo>
                <a:cubicBezTo>
                  <a:pt x="1584" y="86"/>
                  <a:pt x="1549" y="122"/>
                  <a:pt x="1527" y="164"/>
                </a:cubicBezTo>
                <a:cubicBezTo>
                  <a:pt x="1528" y="122"/>
                  <a:pt x="1546" y="88"/>
                  <a:pt x="1575" y="57"/>
                </a:cubicBezTo>
                <a:cubicBezTo>
                  <a:pt x="1536" y="75"/>
                  <a:pt x="1507" y="100"/>
                  <a:pt x="1483" y="139"/>
                </a:cubicBezTo>
                <a:cubicBezTo>
                  <a:pt x="1485" y="127"/>
                  <a:pt x="1488" y="109"/>
                  <a:pt x="1489" y="97"/>
                </a:cubicBezTo>
                <a:cubicBezTo>
                  <a:pt x="1481" y="114"/>
                  <a:pt x="1467" y="124"/>
                  <a:pt x="1453" y="134"/>
                </a:cubicBezTo>
                <a:cubicBezTo>
                  <a:pt x="1464" y="105"/>
                  <a:pt x="1468" y="82"/>
                  <a:pt x="1473" y="52"/>
                </a:cubicBezTo>
                <a:cubicBezTo>
                  <a:pt x="1462" y="81"/>
                  <a:pt x="1445" y="108"/>
                  <a:pt x="1418" y="128"/>
                </a:cubicBezTo>
                <a:cubicBezTo>
                  <a:pt x="1426" y="111"/>
                  <a:pt x="1429" y="94"/>
                  <a:pt x="1432" y="76"/>
                </a:cubicBezTo>
                <a:cubicBezTo>
                  <a:pt x="1421" y="105"/>
                  <a:pt x="1401" y="119"/>
                  <a:pt x="1385" y="141"/>
                </a:cubicBezTo>
                <a:cubicBezTo>
                  <a:pt x="1379" y="143"/>
                  <a:pt x="1367" y="101"/>
                  <a:pt x="1373" y="86"/>
                </a:cubicBezTo>
                <a:cubicBezTo>
                  <a:pt x="1377" y="77"/>
                  <a:pt x="1337" y="136"/>
                  <a:pt x="1332" y="133"/>
                </a:cubicBezTo>
                <a:cubicBezTo>
                  <a:pt x="1337" y="103"/>
                  <a:pt x="1341" y="73"/>
                  <a:pt x="1347" y="38"/>
                </a:cubicBezTo>
                <a:cubicBezTo>
                  <a:pt x="1335" y="78"/>
                  <a:pt x="1312" y="105"/>
                  <a:pt x="1278" y="124"/>
                </a:cubicBezTo>
                <a:cubicBezTo>
                  <a:pt x="1274" y="111"/>
                  <a:pt x="1281" y="106"/>
                  <a:pt x="1283" y="94"/>
                </a:cubicBezTo>
                <a:cubicBezTo>
                  <a:pt x="1270" y="104"/>
                  <a:pt x="1250" y="113"/>
                  <a:pt x="1243" y="118"/>
                </a:cubicBezTo>
                <a:cubicBezTo>
                  <a:pt x="1247" y="94"/>
                  <a:pt x="1247" y="94"/>
                  <a:pt x="1247" y="94"/>
                </a:cubicBezTo>
                <a:cubicBezTo>
                  <a:pt x="1232" y="110"/>
                  <a:pt x="1211" y="125"/>
                  <a:pt x="1197" y="141"/>
                </a:cubicBezTo>
                <a:cubicBezTo>
                  <a:pt x="1213" y="113"/>
                  <a:pt x="1224" y="85"/>
                  <a:pt x="1230" y="49"/>
                </a:cubicBezTo>
                <a:cubicBezTo>
                  <a:pt x="1218" y="84"/>
                  <a:pt x="1189" y="115"/>
                  <a:pt x="1155" y="134"/>
                </a:cubicBezTo>
                <a:cubicBezTo>
                  <a:pt x="1163" y="123"/>
                  <a:pt x="1165" y="111"/>
                  <a:pt x="1167" y="100"/>
                </a:cubicBezTo>
                <a:cubicBezTo>
                  <a:pt x="1152" y="115"/>
                  <a:pt x="1132" y="124"/>
                  <a:pt x="1118" y="140"/>
                </a:cubicBezTo>
                <a:cubicBezTo>
                  <a:pt x="1135" y="107"/>
                  <a:pt x="1159" y="74"/>
                  <a:pt x="1187" y="48"/>
                </a:cubicBezTo>
                <a:cubicBezTo>
                  <a:pt x="1147" y="72"/>
                  <a:pt x="1117" y="110"/>
                  <a:pt x="1082" y="134"/>
                </a:cubicBezTo>
                <a:cubicBezTo>
                  <a:pt x="1077" y="127"/>
                  <a:pt x="1073" y="115"/>
                  <a:pt x="1074" y="109"/>
                </a:cubicBezTo>
                <a:cubicBezTo>
                  <a:pt x="1061" y="113"/>
                  <a:pt x="1065" y="126"/>
                  <a:pt x="1053" y="130"/>
                </a:cubicBezTo>
                <a:cubicBezTo>
                  <a:pt x="1047" y="129"/>
                  <a:pt x="1050" y="111"/>
                  <a:pt x="1038" y="109"/>
                </a:cubicBezTo>
                <a:cubicBezTo>
                  <a:pt x="1037" y="115"/>
                  <a:pt x="1028" y="132"/>
                  <a:pt x="1021" y="137"/>
                </a:cubicBezTo>
                <a:cubicBezTo>
                  <a:pt x="1027" y="101"/>
                  <a:pt x="1034" y="60"/>
                  <a:pt x="1033" y="29"/>
                </a:cubicBezTo>
                <a:cubicBezTo>
                  <a:pt x="1021" y="64"/>
                  <a:pt x="1009" y="98"/>
                  <a:pt x="986" y="125"/>
                </a:cubicBezTo>
                <a:cubicBezTo>
                  <a:pt x="982" y="118"/>
                  <a:pt x="983" y="112"/>
                  <a:pt x="984" y="100"/>
                </a:cubicBezTo>
                <a:cubicBezTo>
                  <a:pt x="971" y="110"/>
                  <a:pt x="957" y="120"/>
                  <a:pt x="943" y="130"/>
                </a:cubicBezTo>
                <a:cubicBezTo>
                  <a:pt x="945" y="118"/>
                  <a:pt x="947" y="106"/>
                  <a:pt x="955" y="95"/>
                </a:cubicBezTo>
                <a:cubicBezTo>
                  <a:pt x="935" y="104"/>
                  <a:pt x="916" y="107"/>
                  <a:pt x="902" y="123"/>
                </a:cubicBezTo>
                <a:cubicBezTo>
                  <a:pt x="912" y="95"/>
                  <a:pt x="922" y="72"/>
                  <a:pt x="945" y="45"/>
                </a:cubicBezTo>
                <a:cubicBezTo>
                  <a:pt x="910" y="70"/>
                  <a:pt x="882" y="96"/>
                  <a:pt x="852" y="127"/>
                </a:cubicBezTo>
                <a:cubicBezTo>
                  <a:pt x="861" y="110"/>
                  <a:pt x="858" y="92"/>
                  <a:pt x="868" y="69"/>
                </a:cubicBezTo>
                <a:cubicBezTo>
                  <a:pt x="853" y="85"/>
                  <a:pt x="832" y="106"/>
                  <a:pt x="817" y="121"/>
                </a:cubicBezTo>
                <a:cubicBezTo>
                  <a:pt x="819" y="110"/>
                  <a:pt x="821" y="98"/>
                  <a:pt x="822" y="92"/>
                </a:cubicBezTo>
                <a:cubicBezTo>
                  <a:pt x="807" y="108"/>
                  <a:pt x="786" y="123"/>
                  <a:pt x="777" y="139"/>
                </a:cubicBezTo>
                <a:cubicBezTo>
                  <a:pt x="789" y="105"/>
                  <a:pt x="808" y="65"/>
                  <a:pt x="814" y="30"/>
                </a:cubicBezTo>
                <a:cubicBezTo>
                  <a:pt x="789" y="68"/>
                  <a:pt x="770" y="108"/>
                  <a:pt x="735" y="139"/>
                </a:cubicBezTo>
                <a:cubicBezTo>
                  <a:pt x="743" y="128"/>
                  <a:pt x="747" y="104"/>
                  <a:pt x="755" y="93"/>
                </a:cubicBezTo>
                <a:cubicBezTo>
                  <a:pt x="741" y="103"/>
                  <a:pt x="721" y="112"/>
                  <a:pt x="707" y="122"/>
                </a:cubicBezTo>
                <a:cubicBezTo>
                  <a:pt x="707" y="123"/>
                  <a:pt x="707" y="123"/>
                  <a:pt x="707" y="122"/>
                </a:cubicBezTo>
                <a:cubicBezTo>
                  <a:pt x="707" y="122"/>
                  <a:pt x="707" y="122"/>
                  <a:pt x="707" y="122"/>
                </a:cubicBezTo>
                <a:cubicBezTo>
                  <a:pt x="708" y="118"/>
                  <a:pt x="710" y="104"/>
                  <a:pt x="710" y="104"/>
                </a:cubicBezTo>
                <a:cubicBezTo>
                  <a:pt x="702" y="115"/>
                  <a:pt x="689" y="125"/>
                  <a:pt x="676" y="129"/>
                </a:cubicBezTo>
                <a:cubicBezTo>
                  <a:pt x="692" y="107"/>
                  <a:pt x="696" y="78"/>
                  <a:pt x="706" y="55"/>
                </a:cubicBezTo>
                <a:cubicBezTo>
                  <a:pt x="688" y="88"/>
                  <a:pt x="653" y="119"/>
                  <a:pt x="616" y="125"/>
                </a:cubicBezTo>
                <a:cubicBezTo>
                  <a:pt x="619" y="107"/>
                  <a:pt x="619" y="107"/>
                  <a:pt x="619" y="107"/>
                </a:cubicBezTo>
                <a:cubicBezTo>
                  <a:pt x="612" y="112"/>
                  <a:pt x="598" y="122"/>
                  <a:pt x="591" y="127"/>
                </a:cubicBezTo>
                <a:cubicBezTo>
                  <a:pt x="606" y="111"/>
                  <a:pt x="627" y="91"/>
                  <a:pt x="643" y="69"/>
                </a:cubicBezTo>
                <a:cubicBezTo>
                  <a:pt x="598" y="86"/>
                  <a:pt x="555" y="121"/>
                  <a:pt x="509" y="144"/>
                </a:cubicBezTo>
                <a:cubicBezTo>
                  <a:pt x="511" y="132"/>
                  <a:pt x="519" y="122"/>
                  <a:pt x="521" y="110"/>
                </a:cubicBezTo>
                <a:cubicBezTo>
                  <a:pt x="513" y="121"/>
                  <a:pt x="493" y="130"/>
                  <a:pt x="485" y="146"/>
                </a:cubicBezTo>
                <a:cubicBezTo>
                  <a:pt x="493" y="130"/>
                  <a:pt x="496" y="112"/>
                  <a:pt x="505" y="95"/>
                </a:cubicBezTo>
                <a:cubicBezTo>
                  <a:pt x="483" y="116"/>
                  <a:pt x="457" y="130"/>
                  <a:pt x="435" y="150"/>
                </a:cubicBezTo>
                <a:cubicBezTo>
                  <a:pt x="435" y="150"/>
                  <a:pt x="438" y="133"/>
                  <a:pt x="439" y="127"/>
                </a:cubicBezTo>
                <a:cubicBezTo>
                  <a:pt x="425" y="137"/>
                  <a:pt x="407" y="140"/>
                  <a:pt x="388" y="143"/>
                </a:cubicBezTo>
                <a:cubicBezTo>
                  <a:pt x="409" y="128"/>
                  <a:pt x="430" y="107"/>
                  <a:pt x="451" y="92"/>
                </a:cubicBezTo>
                <a:cubicBezTo>
                  <a:pt x="411" y="110"/>
                  <a:pt x="378" y="129"/>
                  <a:pt x="344" y="148"/>
                </a:cubicBezTo>
                <a:cubicBezTo>
                  <a:pt x="351" y="143"/>
                  <a:pt x="354" y="125"/>
                  <a:pt x="362" y="114"/>
                </a:cubicBezTo>
                <a:cubicBezTo>
                  <a:pt x="348" y="124"/>
                  <a:pt x="329" y="133"/>
                  <a:pt x="315" y="143"/>
                </a:cubicBezTo>
                <a:cubicBezTo>
                  <a:pt x="324" y="126"/>
                  <a:pt x="327" y="108"/>
                  <a:pt x="335" y="92"/>
                </a:cubicBezTo>
                <a:cubicBezTo>
                  <a:pt x="319" y="119"/>
                  <a:pt x="291" y="139"/>
                  <a:pt x="259" y="152"/>
                </a:cubicBezTo>
                <a:cubicBezTo>
                  <a:pt x="267" y="141"/>
                  <a:pt x="276" y="118"/>
                  <a:pt x="284" y="108"/>
                </a:cubicBezTo>
                <a:cubicBezTo>
                  <a:pt x="263" y="128"/>
                  <a:pt x="243" y="137"/>
                  <a:pt x="216" y="151"/>
                </a:cubicBezTo>
                <a:cubicBezTo>
                  <a:pt x="224" y="140"/>
                  <a:pt x="232" y="129"/>
                  <a:pt x="233" y="124"/>
                </a:cubicBezTo>
                <a:cubicBezTo>
                  <a:pt x="219" y="133"/>
                  <a:pt x="199" y="142"/>
                  <a:pt x="186" y="152"/>
                </a:cubicBezTo>
                <a:cubicBezTo>
                  <a:pt x="194" y="136"/>
                  <a:pt x="204" y="113"/>
                  <a:pt x="213" y="96"/>
                </a:cubicBezTo>
                <a:cubicBezTo>
                  <a:pt x="196" y="124"/>
                  <a:pt x="167" y="155"/>
                  <a:pt x="134" y="168"/>
                </a:cubicBezTo>
                <a:cubicBezTo>
                  <a:pt x="130" y="155"/>
                  <a:pt x="143" y="151"/>
                  <a:pt x="145" y="140"/>
                </a:cubicBezTo>
                <a:cubicBezTo>
                  <a:pt x="132" y="144"/>
                  <a:pt x="113" y="153"/>
                  <a:pt x="100" y="157"/>
                </a:cubicBezTo>
                <a:cubicBezTo>
                  <a:pt x="100" y="157"/>
                  <a:pt x="106" y="148"/>
                  <a:pt x="110" y="143"/>
                </a:cubicBezTo>
                <a:cubicBezTo>
                  <a:pt x="88" y="159"/>
                  <a:pt x="33" y="220"/>
                  <a:pt x="28" y="215"/>
                </a:cubicBezTo>
                <a:cubicBezTo>
                  <a:pt x="0" y="398"/>
                  <a:pt x="0" y="398"/>
                  <a:pt x="0" y="398"/>
                </a:cubicBezTo>
                <a:lnTo>
                  <a:pt x="3237" y="3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5" name="Rectangle 194"/>
          <p:cNvSpPr/>
          <p:nvPr/>
        </p:nvSpPr>
        <p:spPr>
          <a:xfrm>
            <a:off x="1588" y="13996275"/>
            <a:ext cx="24445952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941082" y="12293601"/>
            <a:ext cx="15878" cy="47626"/>
          </a:xfrm>
          <a:custGeom>
            <a:avLst/>
            <a:gdLst>
              <a:gd name="T0" fmla="*/ 2 w 2"/>
              <a:gd name="T1" fmla="*/ 0 h 6"/>
              <a:gd name="T2" fmla="*/ 1 w 2"/>
              <a:gd name="T3" fmla="*/ 6 h 6"/>
              <a:gd name="T4" fmla="*/ 2 w 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0" y="4"/>
                  <a:pt x="0" y="6"/>
                  <a:pt x="1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253820" y="11176001"/>
            <a:ext cx="38102" cy="38102"/>
          </a:xfrm>
          <a:custGeom>
            <a:avLst/>
            <a:gdLst>
              <a:gd name="T0" fmla="*/ 0 w 5"/>
              <a:gd name="T1" fmla="*/ 5 h 5"/>
              <a:gd name="T2" fmla="*/ 5 w 5"/>
              <a:gd name="T3" fmla="*/ 3 h 5"/>
              <a:gd name="T4" fmla="*/ 0 w 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2" y="4"/>
                  <a:pt x="3" y="3"/>
                  <a:pt x="5" y="3"/>
                </a:cubicBezTo>
                <a:cubicBezTo>
                  <a:pt x="5" y="0"/>
                  <a:pt x="3" y="2"/>
                  <a:pt x="0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878081" y="10858513"/>
            <a:ext cx="28576" cy="187326"/>
          </a:xfrm>
          <a:custGeom>
            <a:avLst/>
            <a:gdLst>
              <a:gd name="T0" fmla="*/ 0 w 4"/>
              <a:gd name="T1" fmla="*/ 25 h 25"/>
              <a:gd name="T2" fmla="*/ 4 w 4"/>
              <a:gd name="T3" fmla="*/ 0 h 25"/>
              <a:gd name="T4" fmla="*/ 0 w 4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5">
                <a:moveTo>
                  <a:pt x="0" y="25"/>
                </a:moveTo>
                <a:cubicBezTo>
                  <a:pt x="2" y="17"/>
                  <a:pt x="3" y="9"/>
                  <a:pt x="4" y="0"/>
                </a:cubicBezTo>
                <a:cubicBezTo>
                  <a:pt x="2" y="9"/>
                  <a:pt x="1" y="17"/>
                  <a:pt x="0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1011442" y="11160131"/>
            <a:ext cx="31750" cy="66678"/>
          </a:xfrm>
          <a:custGeom>
            <a:avLst/>
            <a:gdLst>
              <a:gd name="T0" fmla="*/ 4 w 4"/>
              <a:gd name="T1" fmla="*/ 0 h 9"/>
              <a:gd name="T2" fmla="*/ 0 w 4"/>
              <a:gd name="T3" fmla="*/ 9 h 9"/>
              <a:gd name="T4" fmla="*/ 3 w 4"/>
              <a:gd name="T5" fmla="*/ 5 h 9"/>
              <a:gd name="T6" fmla="*/ 4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4" y="0"/>
                </a:moveTo>
                <a:cubicBezTo>
                  <a:pt x="2" y="3"/>
                  <a:pt x="1" y="6"/>
                  <a:pt x="0" y="9"/>
                </a:cubicBezTo>
                <a:cubicBezTo>
                  <a:pt x="1" y="8"/>
                  <a:pt x="2" y="7"/>
                  <a:pt x="3" y="5"/>
                </a:cubicBez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20472933" y="11055355"/>
            <a:ext cx="28576" cy="88902"/>
          </a:xfrm>
          <a:custGeom>
            <a:avLst/>
            <a:gdLst>
              <a:gd name="T0" fmla="*/ 0 w 4"/>
              <a:gd name="T1" fmla="*/ 12 h 12"/>
              <a:gd name="T2" fmla="*/ 4 w 4"/>
              <a:gd name="T3" fmla="*/ 0 h 12"/>
              <a:gd name="T4" fmla="*/ 0 w 4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2">
                <a:moveTo>
                  <a:pt x="0" y="12"/>
                </a:moveTo>
                <a:cubicBezTo>
                  <a:pt x="1" y="8"/>
                  <a:pt x="3" y="4"/>
                  <a:pt x="4" y="0"/>
                </a:cubicBezTo>
                <a:cubicBezTo>
                  <a:pt x="2" y="4"/>
                  <a:pt x="1" y="8"/>
                  <a:pt x="0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" name="TextBox 2"/>
          <p:cNvSpPr txBox="1"/>
          <p:nvPr/>
        </p:nvSpPr>
        <p:spPr>
          <a:xfrm>
            <a:off x="11484816" y="12809925"/>
            <a:ext cx="16767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/>
              <a:t>LOGIN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9465890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3"/>
          <p:cNvSpPr>
            <a:spLocks/>
          </p:cNvSpPr>
          <p:nvPr/>
        </p:nvSpPr>
        <p:spPr bwMode="auto">
          <a:xfrm>
            <a:off x="-1402080" y="11683778"/>
            <a:ext cx="27178638" cy="3289936"/>
          </a:xfrm>
          <a:custGeom>
            <a:avLst/>
            <a:gdLst>
              <a:gd name="T0" fmla="*/ 3291 w 3291"/>
              <a:gd name="T1" fmla="*/ 81 h 398"/>
              <a:gd name="T2" fmla="*/ 3200 w 3291"/>
              <a:gd name="T3" fmla="*/ 121 h 398"/>
              <a:gd name="T4" fmla="*/ 3160 w 3291"/>
              <a:gd name="T5" fmla="*/ 29 h 398"/>
              <a:gd name="T6" fmla="*/ 3067 w 3291"/>
              <a:gd name="T7" fmla="*/ 118 h 398"/>
              <a:gd name="T8" fmla="*/ 3013 w 3291"/>
              <a:gd name="T9" fmla="*/ 109 h 398"/>
              <a:gd name="T10" fmla="*/ 2958 w 3291"/>
              <a:gd name="T11" fmla="*/ 112 h 398"/>
              <a:gd name="T12" fmla="*/ 2903 w 3291"/>
              <a:gd name="T13" fmla="*/ 79 h 398"/>
              <a:gd name="T14" fmla="*/ 2810 w 3291"/>
              <a:gd name="T15" fmla="*/ 124 h 398"/>
              <a:gd name="T16" fmla="*/ 2794 w 3291"/>
              <a:gd name="T17" fmla="*/ 37 h 398"/>
              <a:gd name="T18" fmla="*/ 2720 w 3291"/>
              <a:gd name="T19" fmla="*/ 122 h 398"/>
              <a:gd name="T20" fmla="*/ 2704 w 3291"/>
              <a:gd name="T21" fmla="*/ 28 h 398"/>
              <a:gd name="T22" fmla="*/ 2592 w 3291"/>
              <a:gd name="T23" fmla="*/ 119 h 398"/>
              <a:gd name="T24" fmla="*/ 2565 w 3291"/>
              <a:gd name="T25" fmla="*/ 60 h 398"/>
              <a:gd name="T26" fmla="*/ 2497 w 3291"/>
              <a:gd name="T27" fmla="*/ 110 h 398"/>
              <a:gd name="T28" fmla="*/ 2465 w 3291"/>
              <a:gd name="T29" fmla="*/ 80 h 398"/>
              <a:gd name="T30" fmla="*/ 2411 w 3291"/>
              <a:gd name="T31" fmla="*/ 114 h 398"/>
              <a:gd name="T32" fmla="*/ 2388 w 3291"/>
              <a:gd name="T33" fmla="*/ 68 h 398"/>
              <a:gd name="T34" fmla="*/ 2293 w 3291"/>
              <a:gd name="T35" fmla="*/ 125 h 398"/>
              <a:gd name="T36" fmla="*/ 2262 w 3291"/>
              <a:gd name="T37" fmla="*/ 96 h 398"/>
              <a:gd name="T38" fmla="*/ 2127 w 3291"/>
              <a:gd name="T39" fmla="*/ 104 h 398"/>
              <a:gd name="T40" fmla="*/ 2112 w 3291"/>
              <a:gd name="T41" fmla="*/ 47 h 398"/>
              <a:gd name="T42" fmla="*/ 1997 w 3291"/>
              <a:gd name="T43" fmla="*/ 113 h 398"/>
              <a:gd name="T44" fmla="*/ 2006 w 3291"/>
              <a:gd name="T45" fmla="*/ 24 h 398"/>
              <a:gd name="T46" fmla="*/ 1906 w 3291"/>
              <a:gd name="T47" fmla="*/ 117 h 398"/>
              <a:gd name="T48" fmla="*/ 1874 w 3291"/>
              <a:gd name="T49" fmla="*/ 87 h 398"/>
              <a:gd name="T50" fmla="*/ 1786 w 3291"/>
              <a:gd name="T51" fmla="*/ 140 h 398"/>
              <a:gd name="T52" fmla="*/ 1731 w 3291"/>
              <a:gd name="T53" fmla="*/ 143 h 398"/>
              <a:gd name="T54" fmla="*/ 1665 w 3291"/>
              <a:gd name="T55" fmla="*/ 65 h 398"/>
              <a:gd name="T56" fmla="*/ 1575 w 3291"/>
              <a:gd name="T57" fmla="*/ 130 h 398"/>
              <a:gd name="T58" fmla="*/ 1575 w 3291"/>
              <a:gd name="T59" fmla="*/ 57 h 398"/>
              <a:gd name="T60" fmla="*/ 1453 w 3291"/>
              <a:gd name="T61" fmla="*/ 134 h 398"/>
              <a:gd name="T62" fmla="*/ 1432 w 3291"/>
              <a:gd name="T63" fmla="*/ 76 h 398"/>
              <a:gd name="T64" fmla="*/ 1332 w 3291"/>
              <a:gd name="T65" fmla="*/ 133 h 398"/>
              <a:gd name="T66" fmla="*/ 1283 w 3291"/>
              <a:gd name="T67" fmla="*/ 94 h 398"/>
              <a:gd name="T68" fmla="*/ 1197 w 3291"/>
              <a:gd name="T69" fmla="*/ 141 h 398"/>
              <a:gd name="T70" fmla="*/ 1167 w 3291"/>
              <a:gd name="T71" fmla="*/ 100 h 398"/>
              <a:gd name="T72" fmla="*/ 1082 w 3291"/>
              <a:gd name="T73" fmla="*/ 134 h 398"/>
              <a:gd name="T74" fmla="*/ 1038 w 3291"/>
              <a:gd name="T75" fmla="*/ 109 h 398"/>
              <a:gd name="T76" fmla="*/ 986 w 3291"/>
              <a:gd name="T77" fmla="*/ 125 h 398"/>
              <a:gd name="T78" fmla="*/ 955 w 3291"/>
              <a:gd name="T79" fmla="*/ 95 h 398"/>
              <a:gd name="T80" fmla="*/ 852 w 3291"/>
              <a:gd name="T81" fmla="*/ 127 h 398"/>
              <a:gd name="T82" fmla="*/ 822 w 3291"/>
              <a:gd name="T83" fmla="*/ 92 h 398"/>
              <a:gd name="T84" fmla="*/ 735 w 3291"/>
              <a:gd name="T85" fmla="*/ 139 h 398"/>
              <a:gd name="T86" fmla="*/ 707 w 3291"/>
              <a:gd name="T87" fmla="*/ 122 h 398"/>
              <a:gd name="T88" fmla="*/ 676 w 3291"/>
              <a:gd name="T89" fmla="*/ 129 h 398"/>
              <a:gd name="T90" fmla="*/ 619 w 3291"/>
              <a:gd name="T91" fmla="*/ 107 h 398"/>
              <a:gd name="T92" fmla="*/ 509 w 3291"/>
              <a:gd name="T93" fmla="*/ 144 h 398"/>
              <a:gd name="T94" fmla="*/ 505 w 3291"/>
              <a:gd name="T95" fmla="*/ 95 h 398"/>
              <a:gd name="T96" fmla="*/ 388 w 3291"/>
              <a:gd name="T97" fmla="*/ 143 h 398"/>
              <a:gd name="T98" fmla="*/ 362 w 3291"/>
              <a:gd name="T99" fmla="*/ 114 h 398"/>
              <a:gd name="T100" fmla="*/ 259 w 3291"/>
              <a:gd name="T101" fmla="*/ 152 h 398"/>
              <a:gd name="T102" fmla="*/ 233 w 3291"/>
              <a:gd name="T103" fmla="*/ 124 h 398"/>
              <a:gd name="T104" fmla="*/ 134 w 3291"/>
              <a:gd name="T105" fmla="*/ 168 h 398"/>
              <a:gd name="T106" fmla="*/ 110 w 3291"/>
              <a:gd name="T107" fmla="*/ 143 h 398"/>
              <a:gd name="T108" fmla="*/ 3237 w 3291"/>
              <a:gd name="T109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91" h="398">
                <a:moveTo>
                  <a:pt x="3237" y="398"/>
                </a:moveTo>
                <a:cubicBezTo>
                  <a:pt x="3279" y="122"/>
                  <a:pt x="3279" y="122"/>
                  <a:pt x="3279" y="122"/>
                </a:cubicBezTo>
                <a:cubicBezTo>
                  <a:pt x="3281" y="110"/>
                  <a:pt x="3290" y="93"/>
                  <a:pt x="3291" y="81"/>
                </a:cubicBezTo>
                <a:cubicBezTo>
                  <a:pt x="3277" y="97"/>
                  <a:pt x="3250" y="111"/>
                  <a:pt x="3235" y="127"/>
                </a:cubicBezTo>
                <a:cubicBezTo>
                  <a:pt x="3244" y="110"/>
                  <a:pt x="3242" y="85"/>
                  <a:pt x="3250" y="74"/>
                </a:cubicBezTo>
                <a:cubicBezTo>
                  <a:pt x="3235" y="90"/>
                  <a:pt x="3215" y="105"/>
                  <a:pt x="3200" y="121"/>
                </a:cubicBezTo>
                <a:cubicBezTo>
                  <a:pt x="3201" y="115"/>
                  <a:pt x="3203" y="103"/>
                  <a:pt x="3205" y="91"/>
                </a:cubicBezTo>
                <a:cubicBezTo>
                  <a:pt x="3191" y="101"/>
                  <a:pt x="3165" y="109"/>
                  <a:pt x="3152" y="113"/>
                </a:cubicBezTo>
                <a:cubicBezTo>
                  <a:pt x="3156" y="90"/>
                  <a:pt x="3156" y="53"/>
                  <a:pt x="3160" y="29"/>
                </a:cubicBezTo>
                <a:cubicBezTo>
                  <a:pt x="3154" y="65"/>
                  <a:pt x="3138" y="93"/>
                  <a:pt x="3104" y="111"/>
                </a:cubicBezTo>
                <a:cubicBezTo>
                  <a:pt x="3098" y="111"/>
                  <a:pt x="3101" y="93"/>
                  <a:pt x="3102" y="87"/>
                </a:cubicBezTo>
                <a:cubicBezTo>
                  <a:pt x="3095" y="92"/>
                  <a:pt x="3074" y="113"/>
                  <a:pt x="3067" y="118"/>
                </a:cubicBezTo>
                <a:cubicBezTo>
                  <a:pt x="3071" y="94"/>
                  <a:pt x="3069" y="63"/>
                  <a:pt x="3079" y="41"/>
                </a:cubicBezTo>
                <a:cubicBezTo>
                  <a:pt x="3063" y="68"/>
                  <a:pt x="3046" y="96"/>
                  <a:pt x="3023" y="123"/>
                </a:cubicBezTo>
                <a:cubicBezTo>
                  <a:pt x="3011" y="121"/>
                  <a:pt x="3018" y="116"/>
                  <a:pt x="3013" y="109"/>
                </a:cubicBezTo>
                <a:cubicBezTo>
                  <a:pt x="3007" y="108"/>
                  <a:pt x="2993" y="124"/>
                  <a:pt x="2987" y="123"/>
                </a:cubicBezTo>
                <a:cubicBezTo>
                  <a:pt x="2989" y="111"/>
                  <a:pt x="2986" y="92"/>
                  <a:pt x="2988" y="80"/>
                </a:cubicBezTo>
                <a:cubicBezTo>
                  <a:pt x="2980" y="91"/>
                  <a:pt x="2966" y="101"/>
                  <a:pt x="2958" y="112"/>
                </a:cubicBezTo>
                <a:cubicBezTo>
                  <a:pt x="2975" y="84"/>
                  <a:pt x="2987" y="50"/>
                  <a:pt x="2991" y="20"/>
                </a:cubicBezTo>
                <a:cubicBezTo>
                  <a:pt x="2962" y="52"/>
                  <a:pt x="2932" y="83"/>
                  <a:pt x="2899" y="102"/>
                </a:cubicBezTo>
                <a:cubicBezTo>
                  <a:pt x="2900" y="96"/>
                  <a:pt x="2908" y="86"/>
                  <a:pt x="2903" y="79"/>
                </a:cubicBezTo>
                <a:cubicBezTo>
                  <a:pt x="2889" y="89"/>
                  <a:pt x="2875" y="98"/>
                  <a:pt x="2861" y="114"/>
                </a:cubicBezTo>
                <a:cubicBezTo>
                  <a:pt x="2864" y="95"/>
                  <a:pt x="2867" y="75"/>
                  <a:pt x="2874" y="56"/>
                </a:cubicBezTo>
                <a:cubicBezTo>
                  <a:pt x="2861" y="86"/>
                  <a:pt x="2839" y="113"/>
                  <a:pt x="2810" y="124"/>
                </a:cubicBezTo>
                <a:cubicBezTo>
                  <a:pt x="2810" y="124"/>
                  <a:pt x="2813" y="107"/>
                  <a:pt x="2814" y="101"/>
                </a:cubicBezTo>
                <a:cubicBezTo>
                  <a:pt x="2800" y="111"/>
                  <a:pt x="2787" y="120"/>
                  <a:pt x="2772" y="136"/>
                </a:cubicBezTo>
                <a:cubicBezTo>
                  <a:pt x="2784" y="102"/>
                  <a:pt x="2788" y="72"/>
                  <a:pt x="2794" y="37"/>
                </a:cubicBezTo>
                <a:cubicBezTo>
                  <a:pt x="2783" y="65"/>
                  <a:pt x="2766" y="99"/>
                  <a:pt x="2744" y="120"/>
                </a:cubicBezTo>
                <a:cubicBezTo>
                  <a:pt x="2744" y="120"/>
                  <a:pt x="2741" y="101"/>
                  <a:pt x="2742" y="95"/>
                </a:cubicBezTo>
                <a:cubicBezTo>
                  <a:pt x="2735" y="100"/>
                  <a:pt x="2732" y="118"/>
                  <a:pt x="2720" y="122"/>
                </a:cubicBezTo>
                <a:cubicBezTo>
                  <a:pt x="2721" y="110"/>
                  <a:pt x="2724" y="92"/>
                  <a:pt x="2726" y="80"/>
                </a:cubicBezTo>
                <a:cubicBezTo>
                  <a:pt x="2717" y="97"/>
                  <a:pt x="2697" y="112"/>
                  <a:pt x="2688" y="129"/>
                </a:cubicBezTo>
                <a:cubicBezTo>
                  <a:pt x="2694" y="93"/>
                  <a:pt x="2699" y="64"/>
                  <a:pt x="2704" y="28"/>
                </a:cubicBezTo>
                <a:cubicBezTo>
                  <a:pt x="2692" y="69"/>
                  <a:pt x="2669" y="95"/>
                  <a:pt x="2641" y="121"/>
                </a:cubicBezTo>
                <a:cubicBezTo>
                  <a:pt x="2643" y="109"/>
                  <a:pt x="2639" y="90"/>
                  <a:pt x="2641" y="79"/>
                </a:cubicBezTo>
                <a:cubicBezTo>
                  <a:pt x="2627" y="94"/>
                  <a:pt x="2606" y="109"/>
                  <a:pt x="2592" y="119"/>
                </a:cubicBezTo>
                <a:cubicBezTo>
                  <a:pt x="2598" y="84"/>
                  <a:pt x="2605" y="42"/>
                  <a:pt x="2606" y="0"/>
                </a:cubicBezTo>
                <a:cubicBezTo>
                  <a:pt x="2599" y="41"/>
                  <a:pt x="2580" y="81"/>
                  <a:pt x="2558" y="107"/>
                </a:cubicBezTo>
                <a:cubicBezTo>
                  <a:pt x="2561" y="90"/>
                  <a:pt x="2563" y="78"/>
                  <a:pt x="2565" y="60"/>
                </a:cubicBezTo>
                <a:cubicBezTo>
                  <a:pt x="2556" y="83"/>
                  <a:pt x="2534" y="104"/>
                  <a:pt x="2525" y="120"/>
                </a:cubicBezTo>
                <a:cubicBezTo>
                  <a:pt x="2528" y="103"/>
                  <a:pt x="2531" y="85"/>
                  <a:pt x="2527" y="72"/>
                </a:cubicBezTo>
                <a:cubicBezTo>
                  <a:pt x="2519" y="83"/>
                  <a:pt x="2504" y="99"/>
                  <a:pt x="2497" y="110"/>
                </a:cubicBezTo>
                <a:cubicBezTo>
                  <a:pt x="2507" y="81"/>
                  <a:pt x="2519" y="46"/>
                  <a:pt x="2525" y="11"/>
                </a:cubicBezTo>
                <a:cubicBezTo>
                  <a:pt x="2507" y="45"/>
                  <a:pt x="2490" y="78"/>
                  <a:pt x="2461" y="104"/>
                </a:cubicBezTo>
                <a:cubicBezTo>
                  <a:pt x="2456" y="97"/>
                  <a:pt x="2464" y="86"/>
                  <a:pt x="2465" y="80"/>
                </a:cubicBezTo>
                <a:cubicBezTo>
                  <a:pt x="2458" y="85"/>
                  <a:pt x="2455" y="103"/>
                  <a:pt x="2442" y="107"/>
                </a:cubicBezTo>
                <a:cubicBezTo>
                  <a:pt x="2425" y="98"/>
                  <a:pt x="2439" y="88"/>
                  <a:pt x="2435" y="75"/>
                </a:cubicBezTo>
                <a:cubicBezTo>
                  <a:pt x="2427" y="86"/>
                  <a:pt x="2420" y="97"/>
                  <a:pt x="2411" y="114"/>
                </a:cubicBezTo>
                <a:cubicBezTo>
                  <a:pt x="2422" y="79"/>
                  <a:pt x="2441" y="40"/>
                  <a:pt x="2459" y="6"/>
                </a:cubicBezTo>
                <a:cubicBezTo>
                  <a:pt x="2441" y="40"/>
                  <a:pt x="2412" y="71"/>
                  <a:pt x="2378" y="90"/>
                </a:cubicBezTo>
                <a:cubicBezTo>
                  <a:pt x="2379" y="84"/>
                  <a:pt x="2386" y="79"/>
                  <a:pt x="2388" y="68"/>
                </a:cubicBezTo>
                <a:cubicBezTo>
                  <a:pt x="2373" y="83"/>
                  <a:pt x="2358" y="99"/>
                  <a:pt x="2344" y="115"/>
                </a:cubicBezTo>
                <a:cubicBezTo>
                  <a:pt x="2360" y="87"/>
                  <a:pt x="2371" y="59"/>
                  <a:pt x="2382" y="30"/>
                </a:cubicBezTo>
                <a:cubicBezTo>
                  <a:pt x="2346" y="61"/>
                  <a:pt x="2323" y="94"/>
                  <a:pt x="2293" y="125"/>
                </a:cubicBezTo>
                <a:cubicBezTo>
                  <a:pt x="2308" y="109"/>
                  <a:pt x="2313" y="80"/>
                  <a:pt x="2328" y="64"/>
                </a:cubicBezTo>
                <a:cubicBezTo>
                  <a:pt x="2306" y="85"/>
                  <a:pt x="2279" y="105"/>
                  <a:pt x="2251" y="124"/>
                </a:cubicBezTo>
                <a:cubicBezTo>
                  <a:pt x="2253" y="112"/>
                  <a:pt x="2260" y="108"/>
                  <a:pt x="2262" y="96"/>
                </a:cubicBezTo>
                <a:cubicBezTo>
                  <a:pt x="2230" y="103"/>
                  <a:pt x="2198" y="116"/>
                  <a:pt x="2171" y="130"/>
                </a:cubicBezTo>
                <a:cubicBezTo>
                  <a:pt x="2179" y="119"/>
                  <a:pt x="2189" y="96"/>
                  <a:pt x="2192" y="78"/>
                </a:cubicBezTo>
                <a:cubicBezTo>
                  <a:pt x="2177" y="94"/>
                  <a:pt x="2146" y="95"/>
                  <a:pt x="2127" y="104"/>
                </a:cubicBezTo>
                <a:cubicBezTo>
                  <a:pt x="2135" y="93"/>
                  <a:pt x="2142" y="82"/>
                  <a:pt x="2150" y="71"/>
                </a:cubicBezTo>
                <a:cubicBezTo>
                  <a:pt x="2119" y="78"/>
                  <a:pt x="2100" y="81"/>
                  <a:pt x="2071" y="107"/>
                </a:cubicBezTo>
                <a:cubicBezTo>
                  <a:pt x="2087" y="85"/>
                  <a:pt x="2097" y="63"/>
                  <a:pt x="2112" y="47"/>
                </a:cubicBezTo>
                <a:cubicBezTo>
                  <a:pt x="2097" y="63"/>
                  <a:pt x="2077" y="72"/>
                  <a:pt x="2062" y="88"/>
                </a:cubicBezTo>
                <a:cubicBezTo>
                  <a:pt x="2073" y="59"/>
                  <a:pt x="2090" y="31"/>
                  <a:pt x="2112" y="4"/>
                </a:cubicBezTo>
                <a:cubicBezTo>
                  <a:pt x="2071" y="34"/>
                  <a:pt x="2040" y="78"/>
                  <a:pt x="1997" y="113"/>
                </a:cubicBezTo>
                <a:cubicBezTo>
                  <a:pt x="2013" y="92"/>
                  <a:pt x="2023" y="69"/>
                  <a:pt x="2038" y="53"/>
                </a:cubicBezTo>
                <a:cubicBezTo>
                  <a:pt x="2016" y="74"/>
                  <a:pt x="1989" y="94"/>
                  <a:pt x="1967" y="114"/>
                </a:cubicBezTo>
                <a:cubicBezTo>
                  <a:pt x="1984" y="87"/>
                  <a:pt x="2001" y="53"/>
                  <a:pt x="2006" y="24"/>
                </a:cubicBezTo>
                <a:cubicBezTo>
                  <a:pt x="1983" y="50"/>
                  <a:pt x="1960" y="83"/>
                  <a:pt x="1930" y="115"/>
                </a:cubicBezTo>
                <a:cubicBezTo>
                  <a:pt x="1932" y="103"/>
                  <a:pt x="1935" y="85"/>
                  <a:pt x="1936" y="79"/>
                </a:cubicBezTo>
                <a:cubicBezTo>
                  <a:pt x="1928" y="90"/>
                  <a:pt x="1915" y="100"/>
                  <a:pt x="1906" y="117"/>
                </a:cubicBezTo>
                <a:cubicBezTo>
                  <a:pt x="1917" y="82"/>
                  <a:pt x="1929" y="48"/>
                  <a:pt x="1942" y="7"/>
                </a:cubicBezTo>
                <a:cubicBezTo>
                  <a:pt x="1916" y="52"/>
                  <a:pt x="1892" y="90"/>
                  <a:pt x="1855" y="127"/>
                </a:cubicBezTo>
                <a:cubicBezTo>
                  <a:pt x="1864" y="110"/>
                  <a:pt x="1866" y="98"/>
                  <a:pt x="1874" y="87"/>
                </a:cubicBezTo>
                <a:cubicBezTo>
                  <a:pt x="1860" y="97"/>
                  <a:pt x="1847" y="107"/>
                  <a:pt x="1833" y="117"/>
                </a:cubicBezTo>
                <a:cubicBezTo>
                  <a:pt x="1847" y="101"/>
                  <a:pt x="1851" y="77"/>
                  <a:pt x="1860" y="61"/>
                </a:cubicBezTo>
                <a:cubicBezTo>
                  <a:pt x="1833" y="80"/>
                  <a:pt x="1810" y="107"/>
                  <a:pt x="1786" y="140"/>
                </a:cubicBezTo>
                <a:cubicBezTo>
                  <a:pt x="1797" y="111"/>
                  <a:pt x="1809" y="77"/>
                  <a:pt x="1814" y="47"/>
                </a:cubicBezTo>
                <a:cubicBezTo>
                  <a:pt x="1790" y="80"/>
                  <a:pt x="1734" y="125"/>
                  <a:pt x="1739" y="132"/>
                </a:cubicBezTo>
                <a:cubicBezTo>
                  <a:pt x="1731" y="143"/>
                  <a:pt x="1731" y="143"/>
                  <a:pt x="1731" y="143"/>
                </a:cubicBezTo>
                <a:cubicBezTo>
                  <a:pt x="1740" y="126"/>
                  <a:pt x="1750" y="103"/>
                  <a:pt x="1759" y="87"/>
                </a:cubicBezTo>
                <a:cubicBezTo>
                  <a:pt x="1729" y="118"/>
                  <a:pt x="1701" y="138"/>
                  <a:pt x="1666" y="146"/>
                </a:cubicBezTo>
                <a:cubicBezTo>
                  <a:pt x="1674" y="129"/>
                  <a:pt x="1656" y="82"/>
                  <a:pt x="1665" y="65"/>
                </a:cubicBezTo>
                <a:cubicBezTo>
                  <a:pt x="1643" y="86"/>
                  <a:pt x="1622" y="107"/>
                  <a:pt x="1600" y="128"/>
                </a:cubicBezTo>
                <a:cubicBezTo>
                  <a:pt x="1608" y="108"/>
                  <a:pt x="1608" y="87"/>
                  <a:pt x="1614" y="67"/>
                </a:cubicBezTo>
                <a:cubicBezTo>
                  <a:pt x="1599" y="87"/>
                  <a:pt x="1585" y="108"/>
                  <a:pt x="1575" y="130"/>
                </a:cubicBezTo>
                <a:cubicBezTo>
                  <a:pt x="1585" y="102"/>
                  <a:pt x="1590" y="74"/>
                  <a:pt x="1596" y="43"/>
                </a:cubicBezTo>
                <a:cubicBezTo>
                  <a:pt x="1584" y="86"/>
                  <a:pt x="1549" y="122"/>
                  <a:pt x="1527" y="164"/>
                </a:cubicBezTo>
                <a:cubicBezTo>
                  <a:pt x="1528" y="122"/>
                  <a:pt x="1546" y="88"/>
                  <a:pt x="1575" y="57"/>
                </a:cubicBezTo>
                <a:cubicBezTo>
                  <a:pt x="1536" y="75"/>
                  <a:pt x="1507" y="100"/>
                  <a:pt x="1483" y="139"/>
                </a:cubicBezTo>
                <a:cubicBezTo>
                  <a:pt x="1485" y="127"/>
                  <a:pt x="1488" y="109"/>
                  <a:pt x="1489" y="97"/>
                </a:cubicBezTo>
                <a:cubicBezTo>
                  <a:pt x="1481" y="114"/>
                  <a:pt x="1467" y="124"/>
                  <a:pt x="1453" y="134"/>
                </a:cubicBezTo>
                <a:cubicBezTo>
                  <a:pt x="1464" y="105"/>
                  <a:pt x="1468" y="82"/>
                  <a:pt x="1473" y="52"/>
                </a:cubicBezTo>
                <a:cubicBezTo>
                  <a:pt x="1462" y="81"/>
                  <a:pt x="1445" y="108"/>
                  <a:pt x="1418" y="128"/>
                </a:cubicBezTo>
                <a:cubicBezTo>
                  <a:pt x="1426" y="111"/>
                  <a:pt x="1429" y="94"/>
                  <a:pt x="1432" y="76"/>
                </a:cubicBezTo>
                <a:cubicBezTo>
                  <a:pt x="1421" y="105"/>
                  <a:pt x="1401" y="119"/>
                  <a:pt x="1385" y="141"/>
                </a:cubicBezTo>
                <a:cubicBezTo>
                  <a:pt x="1379" y="143"/>
                  <a:pt x="1367" y="101"/>
                  <a:pt x="1373" y="86"/>
                </a:cubicBezTo>
                <a:cubicBezTo>
                  <a:pt x="1377" y="77"/>
                  <a:pt x="1337" y="136"/>
                  <a:pt x="1332" y="133"/>
                </a:cubicBezTo>
                <a:cubicBezTo>
                  <a:pt x="1337" y="103"/>
                  <a:pt x="1341" y="73"/>
                  <a:pt x="1347" y="38"/>
                </a:cubicBezTo>
                <a:cubicBezTo>
                  <a:pt x="1335" y="78"/>
                  <a:pt x="1312" y="105"/>
                  <a:pt x="1278" y="124"/>
                </a:cubicBezTo>
                <a:cubicBezTo>
                  <a:pt x="1274" y="111"/>
                  <a:pt x="1281" y="106"/>
                  <a:pt x="1283" y="94"/>
                </a:cubicBezTo>
                <a:cubicBezTo>
                  <a:pt x="1270" y="104"/>
                  <a:pt x="1250" y="113"/>
                  <a:pt x="1243" y="118"/>
                </a:cubicBezTo>
                <a:cubicBezTo>
                  <a:pt x="1247" y="94"/>
                  <a:pt x="1247" y="94"/>
                  <a:pt x="1247" y="94"/>
                </a:cubicBezTo>
                <a:cubicBezTo>
                  <a:pt x="1232" y="110"/>
                  <a:pt x="1211" y="125"/>
                  <a:pt x="1197" y="141"/>
                </a:cubicBezTo>
                <a:cubicBezTo>
                  <a:pt x="1213" y="113"/>
                  <a:pt x="1224" y="85"/>
                  <a:pt x="1230" y="49"/>
                </a:cubicBezTo>
                <a:cubicBezTo>
                  <a:pt x="1218" y="84"/>
                  <a:pt x="1189" y="115"/>
                  <a:pt x="1155" y="134"/>
                </a:cubicBezTo>
                <a:cubicBezTo>
                  <a:pt x="1163" y="123"/>
                  <a:pt x="1165" y="111"/>
                  <a:pt x="1167" y="100"/>
                </a:cubicBezTo>
                <a:cubicBezTo>
                  <a:pt x="1152" y="115"/>
                  <a:pt x="1132" y="124"/>
                  <a:pt x="1118" y="140"/>
                </a:cubicBezTo>
                <a:cubicBezTo>
                  <a:pt x="1135" y="107"/>
                  <a:pt x="1159" y="74"/>
                  <a:pt x="1187" y="48"/>
                </a:cubicBezTo>
                <a:cubicBezTo>
                  <a:pt x="1147" y="72"/>
                  <a:pt x="1117" y="110"/>
                  <a:pt x="1082" y="134"/>
                </a:cubicBezTo>
                <a:cubicBezTo>
                  <a:pt x="1077" y="127"/>
                  <a:pt x="1073" y="115"/>
                  <a:pt x="1074" y="109"/>
                </a:cubicBezTo>
                <a:cubicBezTo>
                  <a:pt x="1061" y="113"/>
                  <a:pt x="1065" y="126"/>
                  <a:pt x="1053" y="130"/>
                </a:cubicBezTo>
                <a:cubicBezTo>
                  <a:pt x="1047" y="129"/>
                  <a:pt x="1050" y="111"/>
                  <a:pt x="1038" y="109"/>
                </a:cubicBezTo>
                <a:cubicBezTo>
                  <a:pt x="1037" y="115"/>
                  <a:pt x="1028" y="132"/>
                  <a:pt x="1021" y="137"/>
                </a:cubicBezTo>
                <a:cubicBezTo>
                  <a:pt x="1027" y="101"/>
                  <a:pt x="1034" y="60"/>
                  <a:pt x="1033" y="29"/>
                </a:cubicBezTo>
                <a:cubicBezTo>
                  <a:pt x="1021" y="64"/>
                  <a:pt x="1009" y="98"/>
                  <a:pt x="986" y="125"/>
                </a:cubicBezTo>
                <a:cubicBezTo>
                  <a:pt x="982" y="118"/>
                  <a:pt x="983" y="112"/>
                  <a:pt x="984" y="100"/>
                </a:cubicBezTo>
                <a:cubicBezTo>
                  <a:pt x="971" y="110"/>
                  <a:pt x="957" y="120"/>
                  <a:pt x="943" y="130"/>
                </a:cubicBezTo>
                <a:cubicBezTo>
                  <a:pt x="945" y="118"/>
                  <a:pt x="947" y="106"/>
                  <a:pt x="955" y="95"/>
                </a:cubicBezTo>
                <a:cubicBezTo>
                  <a:pt x="935" y="104"/>
                  <a:pt x="916" y="107"/>
                  <a:pt x="902" y="123"/>
                </a:cubicBezTo>
                <a:cubicBezTo>
                  <a:pt x="912" y="95"/>
                  <a:pt x="922" y="72"/>
                  <a:pt x="945" y="45"/>
                </a:cubicBezTo>
                <a:cubicBezTo>
                  <a:pt x="910" y="70"/>
                  <a:pt x="882" y="96"/>
                  <a:pt x="852" y="127"/>
                </a:cubicBezTo>
                <a:cubicBezTo>
                  <a:pt x="861" y="110"/>
                  <a:pt x="858" y="92"/>
                  <a:pt x="868" y="69"/>
                </a:cubicBezTo>
                <a:cubicBezTo>
                  <a:pt x="853" y="85"/>
                  <a:pt x="832" y="106"/>
                  <a:pt x="817" y="121"/>
                </a:cubicBezTo>
                <a:cubicBezTo>
                  <a:pt x="819" y="110"/>
                  <a:pt x="821" y="98"/>
                  <a:pt x="822" y="92"/>
                </a:cubicBezTo>
                <a:cubicBezTo>
                  <a:pt x="807" y="108"/>
                  <a:pt x="786" y="123"/>
                  <a:pt x="777" y="139"/>
                </a:cubicBezTo>
                <a:cubicBezTo>
                  <a:pt x="789" y="105"/>
                  <a:pt x="808" y="65"/>
                  <a:pt x="814" y="30"/>
                </a:cubicBezTo>
                <a:cubicBezTo>
                  <a:pt x="789" y="68"/>
                  <a:pt x="770" y="108"/>
                  <a:pt x="735" y="139"/>
                </a:cubicBezTo>
                <a:cubicBezTo>
                  <a:pt x="743" y="128"/>
                  <a:pt x="747" y="104"/>
                  <a:pt x="755" y="93"/>
                </a:cubicBezTo>
                <a:cubicBezTo>
                  <a:pt x="741" y="103"/>
                  <a:pt x="721" y="112"/>
                  <a:pt x="707" y="122"/>
                </a:cubicBezTo>
                <a:cubicBezTo>
                  <a:pt x="707" y="123"/>
                  <a:pt x="707" y="123"/>
                  <a:pt x="707" y="122"/>
                </a:cubicBezTo>
                <a:cubicBezTo>
                  <a:pt x="707" y="122"/>
                  <a:pt x="707" y="122"/>
                  <a:pt x="707" y="122"/>
                </a:cubicBezTo>
                <a:cubicBezTo>
                  <a:pt x="708" y="118"/>
                  <a:pt x="710" y="104"/>
                  <a:pt x="710" y="104"/>
                </a:cubicBezTo>
                <a:cubicBezTo>
                  <a:pt x="702" y="115"/>
                  <a:pt x="689" y="125"/>
                  <a:pt x="676" y="129"/>
                </a:cubicBezTo>
                <a:cubicBezTo>
                  <a:pt x="692" y="107"/>
                  <a:pt x="696" y="78"/>
                  <a:pt x="706" y="55"/>
                </a:cubicBezTo>
                <a:cubicBezTo>
                  <a:pt x="688" y="88"/>
                  <a:pt x="653" y="119"/>
                  <a:pt x="616" y="125"/>
                </a:cubicBezTo>
                <a:cubicBezTo>
                  <a:pt x="619" y="107"/>
                  <a:pt x="619" y="107"/>
                  <a:pt x="619" y="107"/>
                </a:cubicBezTo>
                <a:cubicBezTo>
                  <a:pt x="612" y="112"/>
                  <a:pt x="598" y="122"/>
                  <a:pt x="591" y="127"/>
                </a:cubicBezTo>
                <a:cubicBezTo>
                  <a:pt x="606" y="111"/>
                  <a:pt x="627" y="91"/>
                  <a:pt x="643" y="69"/>
                </a:cubicBezTo>
                <a:cubicBezTo>
                  <a:pt x="598" y="86"/>
                  <a:pt x="555" y="121"/>
                  <a:pt x="509" y="144"/>
                </a:cubicBezTo>
                <a:cubicBezTo>
                  <a:pt x="511" y="132"/>
                  <a:pt x="519" y="122"/>
                  <a:pt x="521" y="110"/>
                </a:cubicBezTo>
                <a:cubicBezTo>
                  <a:pt x="513" y="121"/>
                  <a:pt x="493" y="130"/>
                  <a:pt x="485" y="146"/>
                </a:cubicBezTo>
                <a:cubicBezTo>
                  <a:pt x="493" y="130"/>
                  <a:pt x="496" y="112"/>
                  <a:pt x="505" y="95"/>
                </a:cubicBezTo>
                <a:cubicBezTo>
                  <a:pt x="483" y="116"/>
                  <a:pt x="457" y="130"/>
                  <a:pt x="435" y="150"/>
                </a:cubicBezTo>
                <a:cubicBezTo>
                  <a:pt x="435" y="150"/>
                  <a:pt x="438" y="133"/>
                  <a:pt x="439" y="127"/>
                </a:cubicBezTo>
                <a:cubicBezTo>
                  <a:pt x="425" y="137"/>
                  <a:pt x="407" y="140"/>
                  <a:pt x="388" y="143"/>
                </a:cubicBezTo>
                <a:cubicBezTo>
                  <a:pt x="409" y="128"/>
                  <a:pt x="430" y="107"/>
                  <a:pt x="451" y="92"/>
                </a:cubicBezTo>
                <a:cubicBezTo>
                  <a:pt x="411" y="110"/>
                  <a:pt x="378" y="129"/>
                  <a:pt x="344" y="148"/>
                </a:cubicBezTo>
                <a:cubicBezTo>
                  <a:pt x="351" y="143"/>
                  <a:pt x="354" y="125"/>
                  <a:pt x="362" y="114"/>
                </a:cubicBezTo>
                <a:cubicBezTo>
                  <a:pt x="348" y="124"/>
                  <a:pt x="329" y="133"/>
                  <a:pt x="315" y="143"/>
                </a:cubicBezTo>
                <a:cubicBezTo>
                  <a:pt x="324" y="126"/>
                  <a:pt x="327" y="108"/>
                  <a:pt x="335" y="92"/>
                </a:cubicBezTo>
                <a:cubicBezTo>
                  <a:pt x="319" y="119"/>
                  <a:pt x="291" y="139"/>
                  <a:pt x="259" y="152"/>
                </a:cubicBezTo>
                <a:cubicBezTo>
                  <a:pt x="267" y="141"/>
                  <a:pt x="276" y="118"/>
                  <a:pt x="284" y="108"/>
                </a:cubicBezTo>
                <a:cubicBezTo>
                  <a:pt x="263" y="128"/>
                  <a:pt x="243" y="137"/>
                  <a:pt x="216" y="151"/>
                </a:cubicBezTo>
                <a:cubicBezTo>
                  <a:pt x="224" y="140"/>
                  <a:pt x="232" y="129"/>
                  <a:pt x="233" y="124"/>
                </a:cubicBezTo>
                <a:cubicBezTo>
                  <a:pt x="219" y="133"/>
                  <a:pt x="199" y="142"/>
                  <a:pt x="186" y="152"/>
                </a:cubicBezTo>
                <a:cubicBezTo>
                  <a:pt x="194" y="136"/>
                  <a:pt x="204" y="113"/>
                  <a:pt x="213" y="96"/>
                </a:cubicBezTo>
                <a:cubicBezTo>
                  <a:pt x="196" y="124"/>
                  <a:pt x="167" y="155"/>
                  <a:pt x="134" y="168"/>
                </a:cubicBezTo>
                <a:cubicBezTo>
                  <a:pt x="130" y="155"/>
                  <a:pt x="143" y="151"/>
                  <a:pt x="145" y="140"/>
                </a:cubicBezTo>
                <a:cubicBezTo>
                  <a:pt x="132" y="144"/>
                  <a:pt x="113" y="153"/>
                  <a:pt x="100" y="157"/>
                </a:cubicBezTo>
                <a:cubicBezTo>
                  <a:pt x="100" y="157"/>
                  <a:pt x="106" y="148"/>
                  <a:pt x="110" y="143"/>
                </a:cubicBezTo>
                <a:cubicBezTo>
                  <a:pt x="88" y="159"/>
                  <a:pt x="33" y="220"/>
                  <a:pt x="28" y="215"/>
                </a:cubicBezTo>
                <a:cubicBezTo>
                  <a:pt x="0" y="398"/>
                  <a:pt x="0" y="398"/>
                  <a:pt x="0" y="398"/>
                </a:cubicBezTo>
                <a:lnTo>
                  <a:pt x="3237" y="3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95" name="Rectangle 194"/>
          <p:cNvSpPr/>
          <p:nvPr/>
        </p:nvSpPr>
        <p:spPr>
          <a:xfrm>
            <a:off x="1588" y="13996275"/>
            <a:ext cx="24445952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941082" y="12293601"/>
            <a:ext cx="15878" cy="47626"/>
          </a:xfrm>
          <a:custGeom>
            <a:avLst/>
            <a:gdLst>
              <a:gd name="T0" fmla="*/ 2 w 2"/>
              <a:gd name="T1" fmla="*/ 0 h 6"/>
              <a:gd name="T2" fmla="*/ 1 w 2"/>
              <a:gd name="T3" fmla="*/ 6 h 6"/>
              <a:gd name="T4" fmla="*/ 2 w 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0" y="4"/>
                  <a:pt x="0" y="6"/>
                  <a:pt x="1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253820" y="11176001"/>
            <a:ext cx="38102" cy="38102"/>
          </a:xfrm>
          <a:custGeom>
            <a:avLst/>
            <a:gdLst>
              <a:gd name="T0" fmla="*/ 0 w 5"/>
              <a:gd name="T1" fmla="*/ 5 h 5"/>
              <a:gd name="T2" fmla="*/ 5 w 5"/>
              <a:gd name="T3" fmla="*/ 3 h 5"/>
              <a:gd name="T4" fmla="*/ 0 w 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2" y="4"/>
                  <a:pt x="3" y="3"/>
                  <a:pt x="5" y="3"/>
                </a:cubicBezTo>
                <a:cubicBezTo>
                  <a:pt x="5" y="0"/>
                  <a:pt x="3" y="2"/>
                  <a:pt x="0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878081" y="10858513"/>
            <a:ext cx="28576" cy="187326"/>
          </a:xfrm>
          <a:custGeom>
            <a:avLst/>
            <a:gdLst>
              <a:gd name="T0" fmla="*/ 0 w 4"/>
              <a:gd name="T1" fmla="*/ 25 h 25"/>
              <a:gd name="T2" fmla="*/ 4 w 4"/>
              <a:gd name="T3" fmla="*/ 0 h 25"/>
              <a:gd name="T4" fmla="*/ 0 w 4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5">
                <a:moveTo>
                  <a:pt x="0" y="25"/>
                </a:moveTo>
                <a:cubicBezTo>
                  <a:pt x="2" y="17"/>
                  <a:pt x="3" y="9"/>
                  <a:pt x="4" y="0"/>
                </a:cubicBezTo>
                <a:cubicBezTo>
                  <a:pt x="2" y="9"/>
                  <a:pt x="1" y="17"/>
                  <a:pt x="0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1011442" y="11160131"/>
            <a:ext cx="31750" cy="66678"/>
          </a:xfrm>
          <a:custGeom>
            <a:avLst/>
            <a:gdLst>
              <a:gd name="T0" fmla="*/ 4 w 4"/>
              <a:gd name="T1" fmla="*/ 0 h 9"/>
              <a:gd name="T2" fmla="*/ 0 w 4"/>
              <a:gd name="T3" fmla="*/ 9 h 9"/>
              <a:gd name="T4" fmla="*/ 3 w 4"/>
              <a:gd name="T5" fmla="*/ 5 h 9"/>
              <a:gd name="T6" fmla="*/ 4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4" y="0"/>
                </a:moveTo>
                <a:cubicBezTo>
                  <a:pt x="2" y="3"/>
                  <a:pt x="1" y="6"/>
                  <a:pt x="0" y="9"/>
                </a:cubicBezTo>
                <a:cubicBezTo>
                  <a:pt x="1" y="8"/>
                  <a:pt x="2" y="7"/>
                  <a:pt x="3" y="5"/>
                </a:cubicBez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20472933" y="11055355"/>
            <a:ext cx="28576" cy="88902"/>
          </a:xfrm>
          <a:custGeom>
            <a:avLst/>
            <a:gdLst>
              <a:gd name="T0" fmla="*/ 0 w 4"/>
              <a:gd name="T1" fmla="*/ 12 h 12"/>
              <a:gd name="T2" fmla="*/ 4 w 4"/>
              <a:gd name="T3" fmla="*/ 0 h 12"/>
              <a:gd name="T4" fmla="*/ 0 w 4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2">
                <a:moveTo>
                  <a:pt x="0" y="12"/>
                </a:moveTo>
                <a:cubicBezTo>
                  <a:pt x="1" y="8"/>
                  <a:pt x="3" y="4"/>
                  <a:pt x="4" y="0"/>
                </a:cubicBezTo>
                <a:cubicBezTo>
                  <a:pt x="2" y="4"/>
                  <a:pt x="1" y="8"/>
                  <a:pt x="0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sp>
        <p:nvSpPr>
          <p:cNvPr id="3" name="TextBox 2"/>
          <p:cNvSpPr txBox="1"/>
          <p:nvPr/>
        </p:nvSpPr>
        <p:spPr>
          <a:xfrm>
            <a:off x="11117248" y="12809925"/>
            <a:ext cx="24118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/>
              <a:t>REGISTER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7300821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Custom Design">
  <a:themeElements>
    <a:clrScheme name="Model X">
      <a:dk1>
        <a:srgbClr val="272E3A"/>
      </a:dk1>
      <a:lt1>
        <a:srgbClr val="FFFFFF"/>
      </a:lt1>
      <a:dk2>
        <a:srgbClr val="00A3DA"/>
      </a:dk2>
      <a:lt2>
        <a:srgbClr val="0CA8DA"/>
      </a:lt2>
      <a:accent1>
        <a:srgbClr val="56CADC"/>
      </a:accent1>
      <a:accent2>
        <a:srgbClr val="49C4DB"/>
      </a:accent2>
      <a:accent3>
        <a:srgbClr val="3DBEDB"/>
      </a:accent3>
      <a:accent4>
        <a:srgbClr val="31B9DB"/>
      </a:accent4>
      <a:accent5>
        <a:srgbClr val="24B3DA"/>
      </a:accent5>
      <a:accent6>
        <a:srgbClr val="18AEDA"/>
      </a:accent6>
      <a:hlink>
        <a:srgbClr val="2F8299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10876</TotalTime>
  <Words>39</Words>
  <Application>Microsoft Office PowerPoint</Application>
  <PresentationFormat>Custom</PresentationFormat>
  <Paragraphs>19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M DANI SETIAWAN</cp:lastModifiedBy>
  <cp:revision>595</cp:revision>
  <dcterms:created xsi:type="dcterms:W3CDTF">2017-10-27T02:31:07Z</dcterms:created>
  <dcterms:modified xsi:type="dcterms:W3CDTF">2019-07-01T06:52:59Z</dcterms:modified>
</cp:coreProperties>
</file>