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31"/>
  </p:normalViewPr>
  <p:slideViewPr>
    <p:cSldViewPr snapToGrid="0" snapToObjects="1">
      <p:cViewPr varScale="1">
        <p:scale>
          <a:sx n="72" d="100"/>
          <a:sy n="72" d="100"/>
        </p:scale>
        <p:origin x="208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313F-C153-CE45-BED5-BBF2F88A8CC6}" type="datetimeFigureOut">
              <a:rPr lang="en-US" smtClean="0"/>
              <a:t>8/6/17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55034-E47B-624A-81CA-8779CE7AD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498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313F-C153-CE45-BED5-BBF2F88A8CC6}" type="datetimeFigureOut">
              <a:rPr lang="en-US" smtClean="0"/>
              <a:t>8/6/17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55034-E47B-624A-81CA-8779CE7AD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76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313F-C153-CE45-BED5-BBF2F88A8CC6}" type="datetimeFigureOut">
              <a:rPr lang="en-US" smtClean="0"/>
              <a:t>8/6/17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55034-E47B-624A-81CA-8779CE7AD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094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313F-C153-CE45-BED5-BBF2F88A8CC6}" type="datetimeFigureOut">
              <a:rPr lang="en-US" smtClean="0"/>
              <a:t>8/6/17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55034-E47B-624A-81CA-8779CE7AD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321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313F-C153-CE45-BED5-BBF2F88A8CC6}" type="datetimeFigureOut">
              <a:rPr lang="en-US" smtClean="0"/>
              <a:t>8/6/17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55034-E47B-624A-81CA-8779CE7AD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594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313F-C153-CE45-BED5-BBF2F88A8CC6}" type="datetimeFigureOut">
              <a:rPr lang="en-US" smtClean="0"/>
              <a:t>8/6/17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55034-E47B-624A-81CA-8779CE7AD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342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313F-C153-CE45-BED5-BBF2F88A8CC6}" type="datetimeFigureOut">
              <a:rPr lang="en-US" smtClean="0"/>
              <a:t>8/6/17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55034-E47B-624A-81CA-8779CE7AD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427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313F-C153-CE45-BED5-BBF2F88A8CC6}" type="datetimeFigureOut">
              <a:rPr lang="en-US" smtClean="0"/>
              <a:t>8/6/17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55034-E47B-624A-81CA-8779CE7AD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4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313F-C153-CE45-BED5-BBF2F88A8CC6}" type="datetimeFigureOut">
              <a:rPr lang="en-US" smtClean="0"/>
              <a:t>8/6/17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55034-E47B-624A-81CA-8779CE7AD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808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313F-C153-CE45-BED5-BBF2F88A8CC6}" type="datetimeFigureOut">
              <a:rPr lang="en-US" smtClean="0"/>
              <a:t>8/6/17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55034-E47B-624A-81CA-8779CE7AD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97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313F-C153-CE45-BED5-BBF2F88A8CC6}" type="datetimeFigureOut">
              <a:rPr lang="en-US" smtClean="0"/>
              <a:t>8/6/17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55034-E47B-624A-81CA-8779CE7AD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931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6313F-C153-CE45-BED5-BBF2F88A8CC6}" type="datetimeFigureOut">
              <a:rPr lang="en-US" smtClean="0"/>
              <a:t>8/6/17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55034-E47B-624A-81CA-8779CE7AD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657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2" y="330875"/>
            <a:ext cx="7459663" cy="5232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Unit Testing PTC</a:t>
            </a:r>
            <a:endParaRPr lang="en-US" dirty="0"/>
          </a:p>
        </p:txBody>
      </p:sp>
      <p:graphicFrame>
        <p:nvGraphicFramePr>
          <p:cNvPr id="7" name="Shape 84"/>
          <p:cNvGraphicFramePr/>
          <p:nvPr>
            <p:extLst/>
          </p:nvPr>
        </p:nvGraphicFramePr>
        <p:xfrm>
          <a:off x="993476" y="3017483"/>
          <a:ext cx="8945743" cy="259595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643663"/>
                <a:gridCol w="3868791"/>
                <a:gridCol w="3020521"/>
                <a:gridCol w="1412768"/>
              </a:tblGrid>
              <a:tr h="370850"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1" u="none" strike="noStrike" cap="none" dirty="0"/>
                        <a:t>Practice: </a:t>
                      </a:r>
                      <a:r>
                        <a:rPr lang="en-US" sz="1800" b="1" dirty="0" smtClean="0"/>
                        <a:t>Unit Testing</a:t>
                      </a:r>
                      <a:endParaRPr lang="en-US" sz="1800" b="1" u="none" strike="noStrike" cap="none" dirty="0"/>
                    </a:p>
                  </a:txBody>
                  <a:tcPr marL="91450" marR="91450" marT="45725" marB="45725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 dirty="0"/>
                        <a:t>Score (0 – </a:t>
                      </a:r>
                      <a:r>
                        <a:rPr lang="en-US" sz="1800" b="0" dirty="0" smtClean="0"/>
                        <a:t>4):</a:t>
                      </a:r>
                      <a:endParaRPr lang="en-US" sz="1800" b="0" dirty="0"/>
                    </a:p>
                  </a:txBody>
                  <a:tcPr marL="91450" marR="91450" marT="45725" marB="45725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 b="0"/>
                    </a:p>
                  </a:txBody>
                  <a:tcPr marL="91450" marR="91450" marT="45725" marB="45725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70850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Score Descriptions</a:t>
                      </a:r>
                    </a:p>
                  </a:txBody>
                  <a:tcPr marL="91450" marR="91450" marT="45725" marB="45725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5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0</a:t>
                      </a:r>
                    </a:p>
                  </a:txBody>
                  <a:tcPr marL="91450" marR="91450" marT="45725" marB="45725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dirty="0" smtClean="0"/>
                        <a:t>Current</a:t>
                      </a:r>
                      <a:r>
                        <a:rPr lang="en-US" sz="1800" baseline="0" dirty="0" smtClean="0"/>
                        <a:t>: Some unit tests, some developers know how to write them.</a:t>
                      </a:r>
                      <a:endParaRPr lang="en-US" sz="1800" dirty="0"/>
                    </a:p>
                  </a:txBody>
                  <a:tcPr marL="91450" marR="91450" marT="45725" marB="45725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5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1</a:t>
                      </a:r>
                    </a:p>
                  </a:txBody>
                  <a:tcPr marL="91450" marR="91450" marT="45725" marB="45725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dirty="0" smtClean="0"/>
                        <a:t>Add </a:t>
                      </a:r>
                      <a:r>
                        <a:rPr lang="en-US" sz="1800" dirty="0" err="1" smtClean="0"/>
                        <a:t>lcov</a:t>
                      </a:r>
                      <a:r>
                        <a:rPr lang="en-US" sz="1800" dirty="0" smtClean="0"/>
                        <a:t>/</a:t>
                      </a:r>
                      <a:r>
                        <a:rPr lang="en-US" sz="1800" dirty="0" err="1" smtClean="0"/>
                        <a:t>gcov</a:t>
                      </a:r>
                      <a:r>
                        <a:rPr lang="en-US" sz="1800" dirty="0" smtClean="0"/>
                        <a:t> (Provides</a:t>
                      </a:r>
                      <a:r>
                        <a:rPr lang="en-US" sz="1800" baseline="0" dirty="0" smtClean="0"/>
                        <a:t> baseline metric, tracking method)</a:t>
                      </a:r>
                      <a:r>
                        <a:rPr lang="en-US" sz="1800" dirty="0" smtClean="0"/>
                        <a:t>.</a:t>
                      </a:r>
                      <a:endParaRPr lang="en-US" sz="1800" dirty="0"/>
                    </a:p>
                  </a:txBody>
                  <a:tcPr marL="91450" marR="91450" marT="45725" marB="45725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5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2</a:t>
                      </a:r>
                    </a:p>
                  </a:txBody>
                  <a:tcPr marL="91450" marR="91450" marT="45725" marB="45725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dirty="0" smtClean="0"/>
                        <a:t>Create</a:t>
                      </a:r>
                      <a:r>
                        <a:rPr lang="en-US" sz="1800" baseline="0" dirty="0" smtClean="0"/>
                        <a:t> wiki content for how to write a unit test</a:t>
                      </a:r>
                      <a:r>
                        <a:rPr lang="en-US" sz="1800" b="0" dirty="0" smtClean="0"/>
                        <a:t>.</a:t>
                      </a:r>
                      <a:endParaRPr lang="en-US" sz="1800" b="0" dirty="0"/>
                    </a:p>
                  </a:txBody>
                  <a:tcPr marL="91450" marR="91450" marT="45725" marB="45725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5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3</a:t>
                      </a:r>
                    </a:p>
                  </a:txBody>
                  <a:tcPr marL="91450" marR="91450" marT="45725" marB="45725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dirty="0" smtClean="0"/>
                        <a:t>Reach 100% developer training on writing a unit test</a:t>
                      </a:r>
                      <a:r>
                        <a:rPr lang="en-US" sz="1800" b="0" dirty="0" smtClean="0"/>
                        <a:t>.</a:t>
                      </a:r>
                      <a:endParaRPr lang="en-US" sz="1800" b="0" dirty="0"/>
                    </a:p>
                  </a:txBody>
                  <a:tcPr marL="91450" marR="91450" marT="45725" marB="45725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5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4</a:t>
                      </a:r>
                    </a:p>
                  </a:txBody>
                  <a:tcPr marL="91450" marR="91450" marT="45725" marB="45725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dirty="0" smtClean="0"/>
                        <a:t>Commit to project code</a:t>
                      </a:r>
                      <a:r>
                        <a:rPr lang="en-US" sz="1800" baseline="0" dirty="0" smtClean="0"/>
                        <a:t> coverage policy:  Fraction of new code and total code</a:t>
                      </a:r>
                      <a:r>
                        <a:rPr lang="en-US" sz="1800" b="0" dirty="0" smtClean="0"/>
                        <a:t>.</a:t>
                      </a:r>
                      <a:endParaRPr lang="en-US" sz="1800" b="0" dirty="0"/>
                    </a:p>
                  </a:txBody>
                  <a:tcPr marL="91450" marR="91450" marT="45725" marB="45725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ontent Placeholder 4"/>
          <p:cNvSpPr txBox="1">
            <a:spLocks/>
          </p:cNvSpPr>
          <p:nvPr/>
        </p:nvSpPr>
        <p:spPr>
          <a:xfrm>
            <a:off x="303363" y="1130685"/>
            <a:ext cx="11369809" cy="1508999"/>
          </a:xfrm>
          <a:prstGeom prst="rect">
            <a:avLst/>
          </a:prstGeom>
        </p:spPr>
        <p:txBody>
          <a:bodyPr/>
          <a:lstStyle>
            <a:lvl1pPr marL="230188" indent="-230188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5475" indent="-2794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3018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from application project.</a:t>
            </a:r>
          </a:p>
          <a:p>
            <a:r>
              <a:rPr lang="en-US" dirty="0"/>
              <a:t>PSIP Target: Develop documented unit testing process and policy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20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</Words>
  <Application>Microsoft Macintosh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Example Unit Testing PTC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Unit Testing PTC</dc:title>
  <dc:creator>Michael Heroux</dc:creator>
  <cp:lastModifiedBy>Michael Heroux</cp:lastModifiedBy>
  <cp:revision>1</cp:revision>
  <dcterms:created xsi:type="dcterms:W3CDTF">2017-08-06T15:06:54Z</dcterms:created>
  <dcterms:modified xsi:type="dcterms:W3CDTF">2017-08-06T15:07:44Z</dcterms:modified>
</cp:coreProperties>
</file>