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aven Pro" panose="020B0604020202020204" charset="0"/>
      <p:regular r:id="rId4"/>
      <p:bold r:id="rId5"/>
    </p:embeddedFont>
    <p:embeddedFont>
      <p:font typeface="Nunito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1" d="100"/>
          <a:sy n="151" d="100"/>
        </p:scale>
        <p:origin x="162" y="5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44bfede828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44bfede828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name="adj1" fmla="val 8244818"/>
                  <a:gd name="adj2" fmla="val 16246175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name="adj1" fmla="val 8801158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name="adj1" fmla="val 1255410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Google Shape;46;p2"/>
          <p:cNvSpPr txBox="1">
            <a:spLocks noGrp="1"/>
          </p:cNvSpPr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2"/>
          <p:cNvSpPr txBox="1">
            <a:spLocks noGrp="1"/>
          </p:cNvSpPr>
          <p:nvPr>
            <p:ph type="subTitle" idx="1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2" name="Google Shape;82;p3"/>
          <p:cNvSpPr txBox="1">
            <a:spLocks noGrp="1"/>
          </p:cNvSpPr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5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2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5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6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body" idx="1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8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9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subTitle" idx="1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2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" name="Google Shape;139;p10"/>
          <p:cNvSpPr txBox="1">
            <a:spLocks noGrp="1"/>
          </p:cNvSpPr>
          <p:nvPr>
            <p:ph type="body" idx="1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40" name="Google Shape;140;p10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68" name="Google Shape;268;p11"/>
          <p:cNvSpPr txBox="1">
            <a:spLocks noGrp="1"/>
          </p:cNvSpPr>
          <p:nvPr>
            <p:ph type="title" hasCustomPrompt="1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>
            <a:spLocks noGrp="1"/>
          </p:cNvSpPr>
          <p:nvPr>
            <p:ph type="body" idx="1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ment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0</Words>
  <Application>Microsoft Office PowerPoint</Application>
  <PresentationFormat>On-screen Show (16:9)</PresentationFormat>
  <Paragraphs>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Maven Pro</vt:lpstr>
      <vt:lpstr>Nunito</vt:lpstr>
      <vt:lpstr>Momentum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for issue #694</dc:title>
  <cp:lastModifiedBy>Andrew Elliott</cp:lastModifiedBy>
  <cp:revision>4</cp:revision>
  <dcterms:modified xsi:type="dcterms:W3CDTF">2022-03-14T23:33:04Z</dcterms:modified>
</cp:coreProperties>
</file>