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7"/>
  </p:normalViewPr>
  <p:slideViewPr>
    <p:cSldViewPr snapToGrid="0" snapToObjects="1">
      <p:cViewPr varScale="1">
        <p:scale>
          <a:sx n="90" d="100"/>
          <a:sy n="90" d="100"/>
        </p:scale>
        <p:origin x="23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EFB49-4782-BE4E-801C-314447B79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97C30-1774-934D-8452-4AE3A9B0A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DCFB-6292-1046-8A4B-4220FA49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E9A3A-19F6-6142-94FF-283CEF67A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6F9E3-79A8-8E4F-9D65-FC26EDB69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0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97FE0-456E-A34F-B90C-54E6D867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83A798-BE3F-6644-8D49-13D2F6188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761C5-7AF7-1B47-9924-97069EB54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31DA2-EAC8-224F-9F83-33441755E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62736-1B32-B74A-9863-C666A6E6A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7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9CF9B0-3B49-C94B-9CCD-485F9C3E8D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F3F339-9AB1-7249-90DB-4D8B68B1F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E5727-674E-AD44-8C36-C899A80A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C1E8A-0595-4A46-BA10-301E48418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39C5A-DB14-BB45-A5FF-325792AC2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8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E86A0-DA3D-6B4F-A20C-3C2A7218F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9579E-CE33-4043-AC59-B98BE399B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BB9B5-91D0-C148-9DB7-EF0F69B8A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02C9A-B0C8-0C44-AA3A-516A9EE6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CC5C1-CDAD-EC43-9629-FE658CEB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2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DC56-8249-7E4F-8229-9A03E94E0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4E0F3-AF73-6C4E-953F-7EDC15116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E34F8-9EEC-0E47-9901-370070CDC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C59F1-D9D2-4B4D-B841-0ADCDE3BD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39A28-2506-504F-BC0A-FD62EA7E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20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6141F-8CC4-3040-9B32-627C06604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9E7EC-7468-4A45-A9CE-92320490EB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AE6FF7-84BF-3E4B-9432-78DC24667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D20FD-F608-DC4E-91A3-F5D679B8A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BCC7C-58C3-7B46-868E-F58A79F87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6DFC6A-6A41-7D41-B432-A38F8AEC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6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23915-2EAA-EB47-B286-CD6210ACE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62F35-2484-4641-91F7-A3BB2F80C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F7B550-B558-FA4B-9F8A-073D74ABE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F3BEE9-19DD-C147-B571-B079956AC7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F288F-5DB9-E04B-917F-CD807B7E4C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B27197-EFE7-DB4C-843E-B861B4BB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6F8520-FC3E-024E-BA81-E4DF66142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2B0494-6A84-864E-8605-E99B15344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9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646EF-40E1-8D4F-8CEF-0AC4773BA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C87627-0B9D-A545-BB3C-ADBBA710C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121CA-6AEF-924D-AF82-EC12348E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62ED2-DC83-0249-818E-CCD93945B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1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1933A3-5A00-5C46-BEE4-7ACB3CB0E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9EEA5-B801-2843-AE83-6012B2E7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09B37-D7FB-DF46-A8F9-6FA65F2C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8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6631E-BAA7-8B4B-9802-C518AAF85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8DDC7-DF4C-4243-B5D7-36C1DE1CE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4BE329-3424-F449-8946-D7AD6A38C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3ABB3-047F-B146-956E-1F2FAEC5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E7279-DC81-AA43-9F37-10D3C1408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6223C-D310-0541-9085-289BBF27E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9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E0CC3-8F5D-0342-825D-CB912D833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8EFC44-3216-A149-9101-136097034B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0A13C6-63E5-0141-844E-01816AFCE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67F98-56C3-4446-A8E1-3A2D39E2C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2F8E00-5A8C-E94F-A94B-4C3F4F99A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EE1B6-2845-F340-9A9E-DEFB534F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C2BB3C-9494-8F4A-BF7C-752415401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042DF7-0BAB-F24A-A43B-AD879FF06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6E537-DF8D-8440-967F-8C6C9BF211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8F305-4EC7-E345-B35B-2D0AA3FDA3D3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BDA9F-596D-094E-AADA-07BB30304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F3704-E169-6F49-AADA-1CEE066F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A6D1C-1E93-4D4D-B81F-4C18C21E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3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02D1D-95D4-A042-9011-62DCDC5F1B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2ABBD-3190-E043-9E64-AF13FC76B1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quick story</a:t>
            </a:r>
          </a:p>
        </p:txBody>
      </p:sp>
    </p:spTree>
    <p:extLst>
      <p:ext uri="{BB962C8B-B14F-4D97-AF65-F5344CB8AC3E}">
        <p14:creationId xmlns:p14="http://schemas.microsoft.com/office/powerpoint/2010/main" val="380949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F9184-C831-D44F-BF66-267B783D9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F6001-7CF0-9D48-B16C-45BB1439B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Cats have paws, isn’t that cool?</a:t>
            </a:r>
          </a:p>
        </p:txBody>
      </p:sp>
    </p:spTree>
    <p:extLst>
      <p:ext uri="{BB962C8B-B14F-4D97-AF65-F5344CB8AC3E}">
        <p14:creationId xmlns:p14="http://schemas.microsoft.com/office/powerpoint/2010/main" val="1896259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Cats</vt:lpstr>
      <vt:lpstr>Paws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Cats</dc:title>
  <dc:creator>T. Voinea</dc:creator>
  <cp:lastModifiedBy>T. Voinea</cp:lastModifiedBy>
  <cp:revision>2</cp:revision>
  <dcterms:created xsi:type="dcterms:W3CDTF">2019-06-20T17:34:13Z</dcterms:created>
  <dcterms:modified xsi:type="dcterms:W3CDTF">2019-06-20T17:35:03Z</dcterms:modified>
</cp:coreProperties>
</file>