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7"/>
    <p:restoredTop sz="94653"/>
  </p:normalViewPr>
  <p:slideViewPr>
    <p:cSldViewPr snapToGrid="0">
      <p:cViewPr varScale="1">
        <p:scale>
          <a:sx n="118" d="100"/>
          <a:sy n="118" d="100"/>
        </p:scale>
        <p:origin x="600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43518FC-E3FB-EC81-9EAB-8D0142BA94A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25E6EC1F-B09C-9E45-822F-6C9C90EEE02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AD3757FB-DA3A-E557-EE49-44E16E69C0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FB285-8EF4-A341-A567-D2E932F8192C}" type="datetimeFigureOut">
              <a:rPr kumimoji="1" lang="ko-KR" altLang="en-US" smtClean="0"/>
              <a:t>2024. 7. 30.</a:t>
            </a:fld>
            <a:endParaRPr kumimoji="1"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F6E7FFEB-AA64-15C7-F6BC-C740EB60CB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A8B8F971-7E61-7770-5C5D-8268071412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C207B-5B41-7B4A-AEF3-5F38BEBE9D21}" type="slidenum">
              <a:rPr kumimoji="1" lang="ko-KR" altLang="en-US" smtClean="0"/>
              <a:t>‹#›</a:t>
            </a:fld>
            <a:endParaRPr kumimoji="1" lang="ko-KR" altLang="en-US"/>
          </a:p>
        </p:txBody>
      </p:sp>
    </p:spTree>
    <p:extLst>
      <p:ext uri="{BB962C8B-B14F-4D97-AF65-F5344CB8AC3E}">
        <p14:creationId xmlns:p14="http://schemas.microsoft.com/office/powerpoint/2010/main" val="29314156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D7910D3-1753-D0FD-3A64-EA3B901A37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8AF54BB2-BCB4-83C8-24E3-10B6BE3E2B5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ko-KR" altLang="en-US"/>
              <a:t>마스터 텍스트 스타일을 편집하려면 클릭</a:t>
            </a:r>
          </a:p>
          <a:p>
            <a:pPr lvl="1"/>
            <a:r>
              <a:rPr kumimoji="1" lang="ko-KR" altLang="en-US"/>
              <a:t>두 번째 수준</a:t>
            </a:r>
          </a:p>
          <a:p>
            <a:pPr lvl="2"/>
            <a:r>
              <a:rPr kumimoji="1" lang="ko-KR" altLang="en-US"/>
              <a:t>세 번째 수준</a:t>
            </a:r>
          </a:p>
          <a:p>
            <a:pPr lvl="3"/>
            <a:r>
              <a:rPr kumimoji="1" lang="ko-KR" altLang="en-US"/>
              <a:t>네 번째 수준</a:t>
            </a:r>
          </a:p>
          <a:p>
            <a:pPr lvl="4"/>
            <a:r>
              <a:rPr kumimoji="1"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372A5BC2-2E9D-7745-E765-78132D1A3F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FB285-8EF4-A341-A567-D2E932F8192C}" type="datetimeFigureOut">
              <a:rPr kumimoji="1" lang="ko-KR" altLang="en-US" smtClean="0"/>
              <a:t>2024. 7. 30.</a:t>
            </a:fld>
            <a:endParaRPr kumimoji="1"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51219066-AC87-4424-50D0-05C467C65B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33A9D1BC-2666-B5B1-7096-541D47B5EC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C207B-5B41-7B4A-AEF3-5F38BEBE9D21}" type="slidenum">
              <a:rPr kumimoji="1" lang="ko-KR" altLang="en-US" smtClean="0"/>
              <a:t>‹#›</a:t>
            </a:fld>
            <a:endParaRPr kumimoji="1" lang="ko-KR" altLang="en-US"/>
          </a:p>
        </p:txBody>
      </p:sp>
    </p:spTree>
    <p:extLst>
      <p:ext uri="{BB962C8B-B14F-4D97-AF65-F5344CB8AC3E}">
        <p14:creationId xmlns:p14="http://schemas.microsoft.com/office/powerpoint/2010/main" val="27557784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A3709C1B-F0EA-57D3-1558-CC018E968E2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B4159633-6159-E436-1295-B3BAADF1BE7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ko-KR" altLang="en-US"/>
              <a:t>마스터 텍스트 스타일을 편집하려면 클릭</a:t>
            </a:r>
          </a:p>
          <a:p>
            <a:pPr lvl="1"/>
            <a:r>
              <a:rPr kumimoji="1" lang="ko-KR" altLang="en-US"/>
              <a:t>두 번째 수준</a:t>
            </a:r>
          </a:p>
          <a:p>
            <a:pPr lvl="2"/>
            <a:r>
              <a:rPr kumimoji="1" lang="ko-KR" altLang="en-US"/>
              <a:t>세 번째 수준</a:t>
            </a:r>
          </a:p>
          <a:p>
            <a:pPr lvl="3"/>
            <a:r>
              <a:rPr kumimoji="1" lang="ko-KR" altLang="en-US"/>
              <a:t>네 번째 수준</a:t>
            </a:r>
          </a:p>
          <a:p>
            <a:pPr lvl="4"/>
            <a:r>
              <a:rPr kumimoji="1"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89187F49-73E1-CBEC-52AB-C7091965E2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FB285-8EF4-A341-A567-D2E932F8192C}" type="datetimeFigureOut">
              <a:rPr kumimoji="1" lang="ko-KR" altLang="en-US" smtClean="0"/>
              <a:t>2024. 7. 30.</a:t>
            </a:fld>
            <a:endParaRPr kumimoji="1"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C73361DF-159D-4EBB-E9D5-551FF33901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D201EA92-45B3-86F1-0598-293EC494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C207B-5B41-7B4A-AEF3-5F38BEBE9D21}" type="slidenum">
              <a:rPr kumimoji="1" lang="ko-KR" altLang="en-US" smtClean="0"/>
              <a:t>‹#›</a:t>
            </a:fld>
            <a:endParaRPr kumimoji="1" lang="ko-KR" altLang="en-US"/>
          </a:p>
        </p:txBody>
      </p:sp>
    </p:spTree>
    <p:extLst>
      <p:ext uri="{BB962C8B-B14F-4D97-AF65-F5344CB8AC3E}">
        <p14:creationId xmlns:p14="http://schemas.microsoft.com/office/powerpoint/2010/main" val="23462604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2C194BD-18E5-1E90-A431-0A3AC290DD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9E89A86F-621D-426D-5F61-42761B05C3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ko-KR" altLang="en-US"/>
              <a:t>마스터 텍스트 스타일을 편집하려면 클릭</a:t>
            </a:r>
          </a:p>
          <a:p>
            <a:pPr lvl="1"/>
            <a:r>
              <a:rPr kumimoji="1" lang="ko-KR" altLang="en-US"/>
              <a:t>두 번째 수준</a:t>
            </a:r>
          </a:p>
          <a:p>
            <a:pPr lvl="2"/>
            <a:r>
              <a:rPr kumimoji="1" lang="ko-KR" altLang="en-US"/>
              <a:t>세 번째 수준</a:t>
            </a:r>
          </a:p>
          <a:p>
            <a:pPr lvl="3"/>
            <a:r>
              <a:rPr kumimoji="1" lang="ko-KR" altLang="en-US"/>
              <a:t>네 번째 수준</a:t>
            </a:r>
          </a:p>
          <a:p>
            <a:pPr lvl="4"/>
            <a:r>
              <a:rPr kumimoji="1"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5D86E625-13AD-5EFA-8F22-59D4163AA0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FB285-8EF4-A341-A567-D2E932F8192C}" type="datetimeFigureOut">
              <a:rPr kumimoji="1" lang="ko-KR" altLang="en-US" smtClean="0"/>
              <a:t>2024. 7. 30.</a:t>
            </a:fld>
            <a:endParaRPr kumimoji="1"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1FECF0EC-1278-0B44-3CA7-4D71D7130A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90879D7A-0A49-CC73-ED20-093F445A3F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C207B-5B41-7B4A-AEF3-5F38BEBE9D21}" type="slidenum">
              <a:rPr kumimoji="1" lang="ko-KR" altLang="en-US" smtClean="0"/>
              <a:t>‹#›</a:t>
            </a:fld>
            <a:endParaRPr kumimoji="1" lang="ko-KR" altLang="en-US"/>
          </a:p>
        </p:txBody>
      </p:sp>
    </p:spTree>
    <p:extLst>
      <p:ext uri="{BB962C8B-B14F-4D97-AF65-F5344CB8AC3E}">
        <p14:creationId xmlns:p14="http://schemas.microsoft.com/office/powerpoint/2010/main" val="16429490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6F8043B-24F0-4150-B672-55F0CE28E8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FCF0776B-032E-35CF-465E-86A833019BE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kumimoji="1"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CEF7527C-2566-CFF0-017C-FBB807945A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FB285-8EF4-A341-A567-D2E932F8192C}" type="datetimeFigureOut">
              <a:rPr kumimoji="1" lang="ko-KR" altLang="en-US" smtClean="0"/>
              <a:t>2024. 7. 30.</a:t>
            </a:fld>
            <a:endParaRPr kumimoji="1"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93B75C49-FC2E-5DAE-74EE-7E70CBA9E8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376C882B-743A-C23B-8165-29D121D720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C207B-5B41-7B4A-AEF3-5F38BEBE9D21}" type="slidenum">
              <a:rPr kumimoji="1" lang="ko-KR" altLang="en-US" smtClean="0"/>
              <a:t>‹#›</a:t>
            </a:fld>
            <a:endParaRPr kumimoji="1" lang="ko-KR" altLang="en-US"/>
          </a:p>
        </p:txBody>
      </p:sp>
    </p:spTree>
    <p:extLst>
      <p:ext uri="{BB962C8B-B14F-4D97-AF65-F5344CB8AC3E}">
        <p14:creationId xmlns:p14="http://schemas.microsoft.com/office/powerpoint/2010/main" val="5996501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489B9AC-9B34-B99F-C56E-0BE8739617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8779B902-4AE2-A511-0A5D-98C13EAB5B7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ko-KR" altLang="en-US"/>
              <a:t>마스터 텍스트 스타일을 편집하려면 클릭</a:t>
            </a:r>
          </a:p>
          <a:p>
            <a:pPr lvl="1"/>
            <a:r>
              <a:rPr kumimoji="1" lang="ko-KR" altLang="en-US"/>
              <a:t>두 번째 수준</a:t>
            </a:r>
          </a:p>
          <a:p>
            <a:pPr lvl="2"/>
            <a:r>
              <a:rPr kumimoji="1" lang="ko-KR" altLang="en-US"/>
              <a:t>세 번째 수준</a:t>
            </a:r>
          </a:p>
          <a:p>
            <a:pPr lvl="3"/>
            <a:r>
              <a:rPr kumimoji="1" lang="ko-KR" altLang="en-US"/>
              <a:t>네 번째 수준</a:t>
            </a:r>
          </a:p>
          <a:p>
            <a:pPr lvl="4"/>
            <a:r>
              <a:rPr kumimoji="1"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63B0EDB5-97AC-CA1E-281C-518D2E98359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ko-KR" altLang="en-US"/>
              <a:t>마스터 텍스트 스타일을 편집하려면 클릭</a:t>
            </a:r>
          </a:p>
          <a:p>
            <a:pPr lvl="1"/>
            <a:r>
              <a:rPr kumimoji="1" lang="ko-KR" altLang="en-US"/>
              <a:t>두 번째 수준</a:t>
            </a:r>
          </a:p>
          <a:p>
            <a:pPr lvl="2"/>
            <a:r>
              <a:rPr kumimoji="1" lang="ko-KR" altLang="en-US"/>
              <a:t>세 번째 수준</a:t>
            </a:r>
          </a:p>
          <a:p>
            <a:pPr lvl="3"/>
            <a:r>
              <a:rPr kumimoji="1" lang="ko-KR" altLang="en-US"/>
              <a:t>네 번째 수준</a:t>
            </a:r>
          </a:p>
          <a:p>
            <a:pPr lvl="4"/>
            <a:r>
              <a:rPr kumimoji="1"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2FFE5A28-2488-AEC5-D5A8-17A15157D6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FB285-8EF4-A341-A567-D2E932F8192C}" type="datetimeFigureOut">
              <a:rPr kumimoji="1" lang="ko-KR" altLang="en-US" smtClean="0"/>
              <a:t>2024. 7. 30.</a:t>
            </a:fld>
            <a:endParaRPr kumimoji="1"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46107B28-DBC9-DCBA-48AB-0987BB63B4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86C3E55F-06FD-786D-3230-E61A14AAF5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C207B-5B41-7B4A-AEF3-5F38BEBE9D21}" type="slidenum">
              <a:rPr kumimoji="1" lang="ko-KR" altLang="en-US" smtClean="0"/>
              <a:t>‹#›</a:t>
            </a:fld>
            <a:endParaRPr kumimoji="1" lang="ko-KR" altLang="en-US"/>
          </a:p>
        </p:txBody>
      </p:sp>
    </p:spTree>
    <p:extLst>
      <p:ext uri="{BB962C8B-B14F-4D97-AF65-F5344CB8AC3E}">
        <p14:creationId xmlns:p14="http://schemas.microsoft.com/office/powerpoint/2010/main" val="20947426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B9BAB50-B622-8AD8-8D6A-F5CC96F98E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32F8F3C7-3A99-29FF-D774-3101EDFAC73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BE2245FD-D0B8-B0B7-3E46-46B036F8491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ko-KR" altLang="en-US"/>
              <a:t>마스터 텍스트 스타일을 편집하려면 클릭</a:t>
            </a:r>
          </a:p>
          <a:p>
            <a:pPr lvl="1"/>
            <a:r>
              <a:rPr kumimoji="1" lang="ko-KR" altLang="en-US"/>
              <a:t>두 번째 수준</a:t>
            </a:r>
          </a:p>
          <a:p>
            <a:pPr lvl="2"/>
            <a:r>
              <a:rPr kumimoji="1" lang="ko-KR" altLang="en-US"/>
              <a:t>세 번째 수준</a:t>
            </a:r>
          </a:p>
          <a:p>
            <a:pPr lvl="3"/>
            <a:r>
              <a:rPr kumimoji="1" lang="ko-KR" altLang="en-US"/>
              <a:t>네 번째 수준</a:t>
            </a:r>
          </a:p>
          <a:p>
            <a:pPr lvl="4"/>
            <a:r>
              <a:rPr kumimoji="1"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87BE8E64-4C2D-D434-265F-82CAB95D483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B0C5FC13-4F14-177B-42B2-44E62AFC5F4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ko-KR" altLang="en-US"/>
              <a:t>마스터 텍스트 스타일을 편집하려면 클릭</a:t>
            </a:r>
          </a:p>
          <a:p>
            <a:pPr lvl="1"/>
            <a:r>
              <a:rPr kumimoji="1" lang="ko-KR" altLang="en-US"/>
              <a:t>두 번째 수준</a:t>
            </a:r>
          </a:p>
          <a:p>
            <a:pPr lvl="2"/>
            <a:r>
              <a:rPr kumimoji="1" lang="ko-KR" altLang="en-US"/>
              <a:t>세 번째 수준</a:t>
            </a:r>
          </a:p>
          <a:p>
            <a:pPr lvl="3"/>
            <a:r>
              <a:rPr kumimoji="1" lang="ko-KR" altLang="en-US"/>
              <a:t>네 번째 수준</a:t>
            </a:r>
          </a:p>
          <a:p>
            <a:pPr lvl="4"/>
            <a:r>
              <a:rPr kumimoji="1"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AA1C2550-9037-00F2-D1AC-A72CFFBF50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FB285-8EF4-A341-A567-D2E932F8192C}" type="datetimeFigureOut">
              <a:rPr kumimoji="1" lang="ko-KR" altLang="en-US" smtClean="0"/>
              <a:t>2024. 7. 30.</a:t>
            </a:fld>
            <a:endParaRPr kumimoji="1"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2A1C58AF-0E57-FC49-AC59-B0EC184DC9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C11862D8-E699-3B90-6C67-DC24E6AE13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C207B-5B41-7B4A-AEF3-5F38BEBE9D21}" type="slidenum">
              <a:rPr kumimoji="1" lang="ko-KR" altLang="en-US" smtClean="0"/>
              <a:t>‹#›</a:t>
            </a:fld>
            <a:endParaRPr kumimoji="1" lang="ko-KR" altLang="en-US"/>
          </a:p>
        </p:txBody>
      </p:sp>
    </p:spTree>
    <p:extLst>
      <p:ext uri="{BB962C8B-B14F-4D97-AF65-F5344CB8AC3E}">
        <p14:creationId xmlns:p14="http://schemas.microsoft.com/office/powerpoint/2010/main" val="33695463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3910E6F-1693-D502-4F2F-753F4952F1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7611CE5F-DC15-7898-C3F0-85BF971F1B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FB285-8EF4-A341-A567-D2E932F8192C}" type="datetimeFigureOut">
              <a:rPr kumimoji="1" lang="ko-KR" altLang="en-US" smtClean="0"/>
              <a:t>2024. 7. 30.</a:t>
            </a:fld>
            <a:endParaRPr kumimoji="1"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AE9B552D-5601-5194-8F30-1F1BEDE0ED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02B6BBCD-0CC0-031B-C7CF-6991715308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C207B-5B41-7B4A-AEF3-5F38BEBE9D21}" type="slidenum">
              <a:rPr kumimoji="1" lang="ko-KR" altLang="en-US" smtClean="0"/>
              <a:t>‹#›</a:t>
            </a:fld>
            <a:endParaRPr kumimoji="1" lang="ko-KR" altLang="en-US"/>
          </a:p>
        </p:txBody>
      </p:sp>
    </p:spTree>
    <p:extLst>
      <p:ext uri="{BB962C8B-B14F-4D97-AF65-F5344CB8AC3E}">
        <p14:creationId xmlns:p14="http://schemas.microsoft.com/office/powerpoint/2010/main" val="36798243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003D6008-71C6-50A6-585D-F8D4F6EA99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FB285-8EF4-A341-A567-D2E932F8192C}" type="datetimeFigureOut">
              <a:rPr kumimoji="1" lang="ko-KR" altLang="en-US" smtClean="0"/>
              <a:t>2024. 7. 30.</a:t>
            </a:fld>
            <a:endParaRPr kumimoji="1"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CCBB4494-9E6B-DF97-4FCF-3EDE948236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0448F082-8860-D027-07A4-0CF0A1288C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C207B-5B41-7B4A-AEF3-5F38BEBE9D21}" type="slidenum">
              <a:rPr kumimoji="1" lang="ko-KR" altLang="en-US" smtClean="0"/>
              <a:t>‹#›</a:t>
            </a:fld>
            <a:endParaRPr kumimoji="1" lang="ko-KR" altLang="en-US"/>
          </a:p>
        </p:txBody>
      </p:sp>
    </p:spTree>
    <p:extLst>
      <p:ext uri="{BB962C8B-B14F-4D97-AF65-F5344CB8AC3E}">
        <p14:creationId xmlns:p14="http://schemas.microsoft.com/office/powerpoint/2010/main" val="41997191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20A6D89-4B66-AA34-C932-749A89460B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17E10FA8-BD3D-7D47-9F16-FB575A988E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ko-KR" altLang="en-US"/>
              <a:t>마스터 텍스트 스타일을 편집하려면 클릭</a:t>
            </a:r>
          </a:p>
          <a:p>
            <a:pPr lvl="1"/>
            <a:r>
              <a:rPr kumimoji="1" lang="ko-KR" altLang="en-US"/>
              <a:t>두 번째 수준</a:t>
            </a:r>
          </a:p>
          <a:p>
            <a:pPr lvl="2"/>
            <a:r>
              <a:rPr kumimoji="1" lang="ko-KR" altLang="en-US"/>
              <a:t>세 번째 수준</a:t>
            </a:r>
          </a:p>
          <a:p>
            <a:pPr lvl="3"/>
            <a:r>
              <a:rPr kumimoji="1" lang="ko-KR" altLang="en-US"/>
              <a:t>네 번째 수준</a:t>
            </a:r>
          </a:p>
          <a:p>
            <a:pPr lvl="4"/>
            <a:r>
              <a:rPr kumimoji="1"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D2BE989E-B5F0-2670-99F8-6DAB9B81465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B6A827D2-C769-895E-42BD-DB1DBD6019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FB285-8EF4-A341-A567-D2E932F8192C}" type="datetimeFigureOut">
              <a:rPr kumimoji="1" lang="ko-KR" altLang="en-US" smtClean="0"/>
              <a:t>2024. 7. 30.</a:t>
            </a:fld>
            <a:endParaRPr kumimoji="1"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73F49718-BCC4-85A3-6526-9E4868F405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6A39720D-9E92-0C48-A155-1ED78CB2DE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C207B-5B41-7B4A-AEF3-5F38BEBE9D21}" type="slidenum">
              <a:rPr kumimoji="1" lang="ko-KR" altLang="en-US" smtClean="0"/>
              <a:t>‹#›</a:t>
            </a:fld>
            <a:endParaRPr kumimoji="1" lang="ko-KR" altLang="en-US"/>
          </a:p>
        </p:txBody>
      </p:sp>
    </p:spTree>
    <p:extLst>
      <p:ext uri="{BB962C8B-B14F-4D97-AF65-F5344CB8AC3E}">
        <p14:creationId xmlns:p14="http://schemas.microsoft.com/office/powerpoint/2010/main" val="4698873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59ABA9A-4777-626E-855C-F1418090D7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ED7C8614-869E-55A6-164F-3EE8FB2236A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B18F6A05-5DF5-4FB5-85BA-827F0F433C2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BED99974-1797-6F43-7C73-5615539C71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FB285-8EF4-A341-A567-D2E932F8192C}" type="datetimeFigureOut">
              <a:rPr kumimoji="1" lang="ko-KR" altLang="en-US" smtClean="0"/>
              <a:t>2024. 7. 30.</a:t>
            </a:fld>
            <a:endParaRPr kumimoji="1"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7E306CD5-7A5D-8252-7280-61925ED3CF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2BA80EF4-245A-DB54-300F-09941CDF3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C207B-5B41-7B4A-AEF3-5F38BEBE9D21}" type="slidenum">
              <a:rPr kumimoji="1" lang="ko-KR" altLang="en-US" smtClean="0"/>
              <a:t>‹#›</a:t>
            </a:fld>
            <a:endParaRPr kumimoji="1" lang="ko-KR" altLang="en-US"/>
          </a:p>
        </p:txBody>
      </p:sp>
    </p:spTree>
    <p:extLst>
      <p:ext uri="{BB962C8B-B14F-4D97-AF65-F5344CB8AC3E}">
        <p14:creationId xmlns:p14="http://schemas.microsoft.com/office/powerpoint/2010/main" val="29871828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63ECFB60-56DD-A6A4-B44F-0FE3F63977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95434940-22AA-289C-12D6-691B5BECFAC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ko-KR" altLang="en-US"/>
              <a:t>마스터 텍스트 스타일을 편집하려면 클릭</a:t>
            </a:r>
          </a:p>
          <a:p>
            <a:pPr lvl="1"/>
            <a:r>
              <a:rPr kumimoji="1" lang="ko-KR" altLang="en-US"/>
              <a:t>두 번째 수준</a:t>
            </a:r>
          </a:p>
          <a:p>
            <a:pPr lvl="2"/>
            <a:r>
              <a:rPr kumimoji="1" lang="ko-KR" altLang="en-US"/>
              <a:t>세 번째 수준</a:t>
            </a:r>
          </a:p>
          <a:p>
            <a:pPr lvl="3"/>
            <a:r>
              <a:rPr kumimoji="1" lang="ko-KR" altLang="en-US"/>
              <a:t>네 번째 수준</a:t>
            </a:r>
          </a:p>
          <a:p>
            <a:pPr lvl="4"/>
            <a:r>
              <a:rPr kumimoji="1"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0D3FAC91-E967-6FC8-AF4C-36ABA973EE1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13FB285-8EF4-A341-A567-D2E932F8192C}" type="datetimeFigureOut">
              <a:rPr kumimoji="1" lang="ko-KR" altLang="en-US" smtClean="0"/>
              <a:t>2024. 7. 30.</a:t>
            </a:fld>
            <a:endParaRPr kumimoji="1"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F68AE7F5-BE4E-29E4-E88B-285BA907DC7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82487842-34F3-AA59-68C7-3AA69A195FB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1CC207B-5B41-7B4A-AEF3-5F38BEBE9D21}" type="slidenum">
              <a:rPr kumimoji="1" lang="ko-KR" altLang="en-US" smtClean="0"/>
              <a:t>‹#›</a:t>
            </a:fld>
            <a:endParaRPr kumimoji="1" lang="ko-KR" altLang="en-US"/>
          </a:p>
        </p:txBody>
      </p:sp>
    </p:spTree>
    <p:extLst>
      <p:ext uri="{BB962C8B-B14F-4D97-AF65-F5344CB8AC3E}">
        <p14:creationId xmlns:p14="http://schemas.microsoft.com/office/powerpoint/2010/main" val="847577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852D53D-96DA-A5CD-8FFC-1104244B5E1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ko-KR" altLang="en-US" dirty="0" err="1"/>
              <a:t>랭체인</a:t>
            </a:r>
            <a:r>
              <a:rPr kumimoji="1" lang="ko-KR" altLang="en-US" dirty="0"/>
              <a:t> 한국어 튜토리얼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A6B6DFCB-4707-04A9-C240-B77CDD8E561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ko-KR" dirty="0"/>
              <a:t>-</a:t>
            </a:r>
            <a:r>
              <a:rPr kumimoji="1" lang="ko-KR" altLang="en-US" dirty="0"/>
              <a:t> </a:t>
            </a:r>
            <a:r>
              <a:rPr kumimoji="1" lang="ko-KR" altLang="en-US" dirty="0" err="1"/>
              <a:t>테디노트</a:t>
            </a:r>
            <a:r>
              <a:rPr kumimoji="1" lang="ko-KR" altLang="en-US" dirty="0"/>
              <a:t> </a:t>
            </a:r>
            <a:r>
              <a:rPr kumimoji="1" lang="en-US" altLang="ko-KR" dirty="0"/>
              <a:t>-</a:t>
            </a:r>
            <a:endParaRPr kumimoji="1"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7156701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CB08326-70BE-90EC-4FF5-51D213AD7B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z="1800" kern="100" dirty="0">
                <a:effectLst/>
                <a:latin typeface="맑은 고딕" panose="020B0503020000020004" pitchFamily="34" charset="-127"/>
                <a:ea typeface="맑은 고딕" panose="020B0503020000020004" pitchFamily="34" charset="-127"/>
                <a:cs typeface="Times New Roman" panose="02020603050405020304" pitchFamily="18" charset="0"/>
              </a:rPr>
              <a:t>Semantic Search</a:t>
            </a:r>
            <a:endParaRPr kumimoji="1" lang="ko-KR" altLang="en-US" dirty="0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BBCDDFC6-435F-98CF-EF5C-D1707F9256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latinLnBrk="1"/>
            <a:r>
              <a:rPr lang="ko-KR" altLang="ko-KR" sz="1800" kern="100" dirty="0">
                <a:effectLst/>
                <a:latin typeface="맑은 고딕" panose="020B0503020000020004" pitchFamily="34" charset="-127"/>
                <a:ea typeface="맑은 고딕" panose="020B0503020000020004" pitchFamily="34" charset="-127"/>
                <a:cs typeface="Times New Roman" panose="02020603050405020304" pitchFamily="18" charset="0"/>
              </a:rPr>
              <a:t>정의</a:t>
            </a:r>
            <a:r>
              <a:rPr lang="en-US" altLang="ko-KR" sz="1800" kern="100" dirty="0">
                <a:effectLst/>
                <a:latin typeface="맑은 고딕" panose="020B0503020000020004" pitchFamily="34" charset="-127"/>
                <a:ea typeface="맑은 고딕" panose="020B0503020000020004" pitchFamily="34" charset="-127"/>
                <a:cs typeface="Times New Roman" panose="02020603050405020304" pitchFamily="18" charset="0"/>
              </a:rPr>
              <a:t>: </a:t>
            </a:r>
            <a:r>
              <a:rPr lang="ko-KR" altLang="ko-KR" sz="1800" kern="100" dirty="0">
                <a:effectLst/>
                <a:latin typeface="맑은 고딕" panose="020B0503020000020004" pitchFamily="34" charset="-127"/>
                <a:ea typeface="맑은 고딕" panose="020B0503020000020004" pitchFamily="34" charset="-127"/>
                <a:cs typeface="Times New Roman" panose="02020603050405020304" pitchFamily="18" charset="0"/>
              </a:rPr>
              <a:t>의미론적 검색은 사용자의 질의를 단순한 키워드 </a:t>
            </a:r>
            <a:r>
              <a:rPr lang="ko-KR" altLang="ko-KR" sz="1800" kern="100" dirty="0" err="1">
                <a:effectLst/>
                <a:latin typeface="맑은 고딕" panose="020B0503020000020004" pitchFamily="34" charset="-127"/>
                <a:ea typeface="맑은 고딕" panose="020B0503020000020004" pitchFamily="34" charset="-127"/>
                <a:cs typeface="Times New Roman" panose="02020603050405020304" pitchFamily="18" charset="0"/>
              </a:rPr>
              <a:t>매칭을</a:t>
            </a:r>
            <a:r>
              <a:rPr lang="ko-KR" altLang="ko-KR" sz="1800" kern="100" dirty="0">
                <a:effectLst/>
                <a:latin typeface="맑은 고딕" panose="020B0503020000020004" pitchFamily="34" charset="-127"/>
                <a:ea typeface="맑은 고딕" panose="020B0503020000020004" pitchFamily="34" charset="-127"/>
                <a:cs typeface="Times New Roman" panose="02020603050405020304" pitchFamily="18" charset="0"/>
              </a:rPr>
              <a:t> 넘어서 그 의미를 파악하여 관련된 결과를 반환하는 검색 방식입니다</a:t>
            </a:r>
            <a:r>
              <a:rPr lang="en-US" altLang="ko-KR" sz="1800" kern="100" dirty="0">
                <a:effectLst/>
                <a:latin typeface="맑은 고딕" panose="020B0503020000020004" pitchFamily="34" charset="-127"/>
                <a:ea typeface="맑은 고딕" panose="020B0503020000020004" pitchFamily="34" charset="-127"/>
                <a:cs typeface="Times New Roman" panose="02020603050405020304" pitchFamily="18" charset="0"/>
              </a:rPr>
              <a:t>.</a:t>
            </a:r>
            <a:endParaRPr lang="ko-KR" altLang="ko-KR" sz="1800" kern="100" dirty="0">
              <a:effectLst/>
              <a:latin typeface="맑은 고딕" panose="020B0503020000020004" pitchFamily="34" charset="-127"/>
              <a:ea typeface="맑은 고딕" panose="020B0503020000020004" pitchFamily="34" charset="-127"/>
              <a:cs typeface="Times New Roman" panose="02020603050405020304" pitchFamily="18" charset="0"/>
            </a:endParaRPr>
          </a:p>
          <a:p>
            <a:pPr algn="just" latinLnBrk="1"/>
            <a:r>
              <a:rPr lang="ko-KR" altLang="ko-KR" sz="1800" kern="100" dirty="0">
                <a:effectLst/>
                <a:latin typeface="맑은 고딕" panose="020B0503020000020004" pitchFamily="34" charset="-127"/>
                <a:ea typeface="맑은 고딕" panose="020B0503020000020004" pitchFamily="34" charset="-127"/>
                <a:cs typeface="Times New Roman" panose="02020603050405020304" pitchFamily="18" charset="0"/>
              </a:rPr>
              <a:t>예시</a:t>
            </a:r>
            <a:r>
              <a:rPr lang="en-US" altLang="ko-KR" sz="1800" kern="100" dirty="0">
                <a:effectLst/>
                <a:latin typeface="맑은 고딕" panose="020B0503020000020004" pitchFamily="34" charset="-127"/>
                <a:ea typeface="맑은 고딕" panose="020B0503020000020004" pitchFamily="34" charset="-127"/>
                <a:cs typeface="Times New Roman" panose="02020603050405020304" pitchFamily="18" charset="0"/>
              </a:rPr>
              <a:t>: </a:t>
            </a:r>
            <a:r>
              <a:rPr lang="ko-KR" altLang="ko-KR" sz="1800" kern="100" dirty="0">
                <a:effectLst/>
                <a:latin typeface="맑은 고딕" panose="020B0503020000020004" pitchFamily="34" charset="-127"/>
                <a:ea typeface="맑은 고딕" panose="020B0503020000020004" pitchFamily="34" charset="-127"/>
                <a:cs typeface="Times New Roman" panose="02020603050405020304" pitchFamily="18" charset="0"/>
              </a:rPr>
              <a:t>사용자가</a:t>
            </a:r>
            <a:r>
              <a:rPr lang="en-US" altLang="ko-KR" sz="1800" kern="100" dirty="0">
                <a:effectLst/>
                <a:latin typeface="맑은 고딕" panose="020B0503020000020004" pitchFamily="34" charset="-127"/>
                <a:ea typeface="맑은 고딕" panose="020B0503020000020004" pitchFamily="34" charset="-127"/>
                <a:cs typeface="Times New Roman" panose="02020603050405020304" pitchFamily="18" charset="0"/>
              </a:rPr>
              <a:t> "</a:t>
            </a:r>
            <a:r>
              <a:rPr lang="ko-KR" altLang="ko-KR" sz="1800" kern="100" dirty="0">
                <a:effectLst/>
                <a:latin typeface="맑은 고딕" panose="020B0503020000020004" pitchFamily="34" charset="-127"/>
                <a:ea typeface="맑은 고딕" panose="020B0503020000020004" pitchFamily="34" charset="-127"/>
                <a:cs typeface="Times New Roman" panose="02020603050405020304" pitchFamily="18" charset="0"/>
              </a:rPr>
              <a:t>태양계 행성</a:t>
            </a:r>
            <a:r>
              <a:rPr lang="en-US" altLang="ko-KR" sz="1800" kern="100" dirty="0">
                <a:effectLst/>
                <a:latin typeface="맑은 고딕" panose="020B0503020000020004" pitchFamily="34" charset="-127"/>
                <a:ea typeface="맑은 고딕" panose="020B0503020000020004" pitchFamily="34" charset="-127"/>
                <a:cs typeface="Times New Roman" panose="02020603050405020304" pitchFamily="18" charset="0"/>
              </a:rPr>
              <a:t>"</a:t>
            </a:r>
            <a:r>
              <a:rPr lang="ko-KR" altLang="ko-KR" sz="1800" kern="100" dirty="0">
                <a:effectLst/>
                <a:latin typeface="맑은 고딕" panose="020B0503020000020004" pitchFamily="34" charset="-127"/>
                <a:ea typeface="맑은 고딕" panose="020B0503020000020004" pitchFamily="34" charset="-127"/>
                <a:cs typeface="Times New Roman" panose="02020603050405020304" pitchFamily="18" charset="0"/>
              </a:rPr>
              <a:t>이라고 검색하면</a:t>
            </a:r>
            <a:r>
              <a:rPr lang="en-US" altLang="ko-KR" sz="1800" kern="100" dirty="0">
                <a:effectLst/>
                <a:latin typeface="맑은 고딕" panose="020B0503020000020004" pitchFamily="34" charset="-127"/>
                <a:ea typeface="맑은 고딕" panose="020B0503020000020004" pitchFamily="34" charset="-127"/>
                <a:cs typeface="Times New Roman" panose="02020603050405020304" pitchFamily="18" charset="0"/>
              </a:rPr>
              <a:t>, "</a:t>
            </a:r>
            <a:r>
              <a:rPr lang="ko-KR" altLang="ko-KR" sz="1800" kern="100" dirty="0">
                <a:effectLst/>
                <a:latin typeface="맑은 고딕" panose="020B0503020000020004" pitchFamily="34" charset="-127"/>
                <a:ea typeface="맑은 고딕" panose="020B0503020000020004" pitchFamily="34" charset="-127"/>
                <a:cs typeface="Times New Roman" panose="02020603050405020304" pitchFamily="18" charset="0"/>
              </a:rPr>
              <a:t>목성</a:t>
            </a:r>
            <a:r>
              <a:rPr lang="en-US" altLang="ko-KR" sz="1800" kern="100" dirty="0">
                <a:effectLst/>
                <a:latin typeface="맑은 고딕" panose="020B0503020000020004" pitchFamily="34" charset="-127"/>
                <a:ea typeface="맑은 고딕" panose="020B0503020000020004" pitchFamily="34" charset="-127"/>
                <a:cs typeface="Times New Roman" panose="02020603050405020304" pitchFamily="18" charset="0"/>
              </a:rPr>
              <a:t>", "</a:t>
            </a:r>
            <a:r>
              <a:rPr lang="ko-KR" altLang="ko-KR" sz="1800" kern="100" dirty="0">
                <a:effectLst/>
                <a:latin typeface="맑은 고딕" panose="020B0503020000020004" pitchFamily="34" charset="-127"/>
                <a:ea typeface="맑은 고딕" panose="020B0503020000020004" pitchFamily="34" charset="-127"/>
                <a:cs typeface="Times New Roman" panose="02020603050405020304" pitchFamily="18" charset="0"/>
              </a:rPr>
              <a:t>화성</a:t>
            </a:r>
            <a:r>
              <a:rPr lang="en-US" altLang="ko-KR" sz="1800" kern="100" dirty="0">
                <a:effectLst/>
                <a:latin typeface="맑은 고딕" panose="020B0503020000020004" pitchFamily="34" charset="-127"/>
                <a:ea typeface="맑은 고딕" panose="020B0503020000020004" pitchFamily="34" charset="-127"/>
                <a:cs typeface="Times New Roman" panose="02020603050405020304" pitchFamily="18" charset="0"/>
              </a:rPr>
              <a:t>" </a:t>
            </a:r>
            <a:r>
              <a:rPr lang="ko-KR" altLang="ko-KR" sz="1800" kern="100" dirty="0">
                <a:effectLst/>
                <a:latin typeface="맑은 고딕" panose="020B0503020000020004" pitchFamily="34" charset="-127"/>
                <a:ea typeface="맑은 고딕" panose="020B0503020000020004" pitchFamily="34" charset="-127"/>
                <a:cs typeface="Times New Roman" panose="02020603050405020304" pitchFamily="18" charset="0"/>
              </a:rPr>
              <a:t>등과 같이 관련된 행성에 대한 정보를 반환합니다</a:t>
            </a:r>
            <a:r>
              <a:rPr lang="en-US" altLang="ko-KR" sz="1800" kern="100" dirty="0">
                <a:effectLst/>
                <a:latin typeface="맑은 고딕" panose="020B0503020000020004" pitchFamily="34" charset="-127"/>
                <a:ea typeface="맑은 고딕" panose="020B0503020000020004" pitchFamily="34" charset="-127"/>
                <a:cs typeface="Times New Roman" panose="02020603050405020304" pitchFamily="18" charset="0"/>
              </a:rPr>
              <a:t>.</a:t>
            </a:r>
            <a:endParaRPr lang="ko-KR" altLang="ko-KR" sz="1800" kern="100" dirty="0">
              <a:effectLst/>
              <a:latin typeface="맑은 고딕" panose="020B0503020000020004" pitchFamily="34" charset="-127"/>
              <a:ea typeface="맑은 고딕" panose="020B0503020000020004" pitchFamily="34" charset="-127"/>
              <a:cs typeface="Times New Roman" panose="02020603050405020304" pitchFamily="18" charset="0"/>
            </a:endParaRPr>
          </a:p>
          <a:p>
            <a:pPr algn="just" latinLnBrk="1"/>
            <a:r>
              <a:rPr lang="ko-KR" altLang="ko-KR" sz="1800" kern="100" dirty="0" err="1">
                <a:effectLst/>
                <a:latin typeface="맑은 고딕" panose="020B0503020000020004" pitchFamily="34" charset="-127"/>
                <a:ea typeface="맑은 고딕" panose="020B0503020000020004" pitchFamily="34" charset="-127"/>
                <a:cs typeface="Times New Roman" panose="02020603050405020304" pitchFamily="18" charset="0"/>
              </a:rPr>
              <a:t>연관키워드</a:t>
            </a:r>
            <a:r>
              <a:rPr lang="en-US" altLang="ko-KR" sz="1800" kern="100" dirty="0">
                <a:effectLst/>
                <a:latin typeface="맑은 고딕" panose="020B0503020000020004" pitchFamily="34" charset="-127"/>
                <a:ea typeface="맑은 고딕" panose="020B0503020000020004" pitchFamily="34" charset="-127"/>
                <a:cs typeface="Times New Roman" panose="02020603050405020304" pitchFamily="18" charset="0"/>
              </a:rPr>
              <a:t>: </a:t>
            </a:r>
            <a:r>
              <a:rPr lang="ko-KR" altLang="ko-KR" sz="1800" kern="100" dirty="0">
                <a:effectLst/>
                <a:latin typeface="맑은 고딕" panose="020B0503020000020004" pitchFamily="34" charset="-127"/>
                <a:ea typeface="맑은 고딕" panose="020B0503020000020004" pitchFamily="34" charset="-127"/>
                <a:cs typeface="Times New Roman" panose="02020603050405020304" pitchFamily="18" charset="0"/>
              </a:rPr>
              <a:t>자연어 처리</a:t>
            </a:r>
            <a:r>
              <a:rPr lang="en-US" altLang="ko-KR" sz="1800" kern="100" dirty="0">
                <a:effectLst/>
                <a:latin typeface="맑은 고딕" panose="020B0503020000020004" pitchFamily="34" charset="-127"/>
                <a:ea typeface="맑은 고딕" panose="020B0503020000020004" pitchFamily="34" charset="-127"/>
                <a:cs typeface="Times New Roman" panose="02020603050405020304" pitchFamily="18" charset="0"/>
              </a:rPr>
              <a:t>, </a:t>
            </a:r>
            <a:r>
              <a:rPr lang="ko-KR" altLang="ko-KR" sz="1800" kern="100" dirty="0">
                <a:effectLst/>
                <a:latin typeface="맑은 고딕" panose="020B0503020000020004" pitchFamily="34" charset="-127"/>
                <a:ea typeface="맑은 고딕" panose="020B0503020000020004" pitchFamily="34" charset="-127"/>
                <a:cs typeface="Times New Roman" panose="02020603050405020304" pitchFamily="18" charset="0"/>
              </a:rPr>
              <a:t>검색 알고리즘</a:t>
            </a:r>
            <a:r>
              <a:rPr lang="en-US" altLang="ko-KR" sz="1800" kern="100" dirty="0">
                <a:effectLst/>
                <a:latin typeface="맑은 고딕" panose="020B0503020000020004" pitchFamily="34" charset="-127"/>
                <a:ea typeface="맑은 고딕" panose="020B0503020000020004" pitchFamily="34" charset="-127"/>
                <a:cs typeface="Times New Roman" panose="02020603050405020304" pitchFamily="18" charset="0"/>
              </a:rPr>
              <a:t>, </a:t>
            </a:r>
            <a:r>
              <a:rPr lang="ko-KR" altLang="ko-KR" sz="1800" kern="100" dirty="0">
                <a:effectLst/>
                <a:latin typeface="맑은 고딕" panose="020B0503020000020004" pitchFamily="34" charset="-127"/>
                <a:ea typeface="맑은 고딕" panose="020B0503020000020004" pitchFamily="34" charset="-127"/>
                <a:cs typeface="Times New Roman" panose="02020603050405020304" pitchFamily="18" charset="0"/>
              </a:rPr>
              <a:t>데이터 마이닝</a:t>
            </a:r>
          </a:p>
          <a:p>
            <a:endParaRPr kumimoji="1"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508742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8DD33D4-AF09-914A-2F37-7750B0B8EC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z="1800" kern="100" dirty="0">
                <a:effectLst/>
                <a:latin typeface="맑은 고딕" panose="020B0503020000020004" pitchFamily="34" charset="-127"/>
                <a:ea typeface="맑은 고딕" panose="020B0503020000020004" pitchFamily="34" charset="-127"/>
                <a:cs typeface="Times New Roman" panose="02020603050405020304" pitchFamily="18" charset="0"/>
              </a:rPr>
              <a:t>Embedding</a:t>
            </a:r>
            <a:endParaRPr kumimoji="1" lang="ko-KR" altLang="en-US" dirty="0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F58FF302-7134-060A-1934-305873D1389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latinLnBrk="1"/>
            <a:r>
              <a:rPr lang="ko-KR" altLang="ko-KR" sz="1800" kern="100" dirty="0">
                <a:effectLst/>
                <a:latin typeface="맑은 고딕" panose="020B0503020000020004" pitchFamily="34" charset="-127"/>
                <a:ea typeface="맑은 고딕" panose="020B0503020000020004" pitchFamily="34" charset="-127"/>
                <a:cs typeface="Times New Roman" panose="02020603050405020304" pitchFamily="18" charset="0"/>
              </a:rPr>
              <a:t>정의</a:t>
            </a:r>
            <a:r>
              <a:rPr lang="en-US" altLang="ko-KR" sz="1800" kern="100" dirty="0">
                <a:effectLst/>
                <a:latin typeface="맑은 고딕" panose="020B0503020000020004" pitchFamily="34" charset="-127"/>
                <a:ea typeface="맑은 고딕" panose="020B0503020000020004" pitchFamily="34" charset="-127"/>
                <a:cs typeface="Times New Roman" panose="02020603050405020304" pitchFamily="18" charset="0"/>
              </a:rPr>
              <a:t>: </a:t>
            </a:r>
            <a:r>
              <a:rPr lang="ko-KR" altLang="ko-KR" sz="1800" kern="100" dirty="0" err="1">
                <a:effectLst/>
                <a:latin typeface="맑은 고딕" panose="020B0503020000020004" pitchFamily="34" charset="-127"/>
                <a:ea typeface="맑은 고딕" panose="020B0503020000020004" pitchFamily="34" charset="-127"/>
                <a:cs typeface="Times New Roman" panose="02020603050405020304" pitchFamily="18" charset="0"/>
              </a:rPr>
              <a:t>임베딩은</a:t>
            </a:r>
            <a:r>
              <a:rPr lang="ko-KR" altLang="ko-KR" sz="1800" kern="100" dirty="0">
                <a:effectLst/>
                <a:latin typeface="맑은 고딕" panose="020B0503020000020004" pitchFamily="34" charset="-127"/>
                <a:ea typeface="맑은 고딕" panose="020B0503020000020004" pitchFamily="34" charset="-127"/>
                <a:cs typeface="Times New Roman" panose="02020603050405020304" pitchFamily="18" charset="0"/>
              </a:rPr>
              <a:t> 단어나 문장 같은 텍스트 데이터를 저차원의 연속적인 벡터로 변환하는 과정입니다</a:t>
            </a:r>
            <a:r>
              <a:rPr lang="en-US" altLang="ko-KR" sz="1800" kern="100" dirty="0">
                <a:effectLst/>
                <a:latin typeface="맑은 고딕" panose="020B0503020000020004" pitchFamily="34" charset="-127"/>
                <a:ea typeface="맑은 고딕" panose="020B0503020000020004" pitchFamily="34" charset="-127"/>
                <a:cs typeface="Times New Roman" panose="02020603050405020304" pitchFamily="18" charset="0"/>
              </a:rPr>
              <a:t>. </a:t>
            </a:r>
            <a:r>
              <a:rPr lang="ko-KR" altLang="ko-KR" sz="1800" kern="100" dirty="0">
                <a:effectLst/>
                <a:latin typeface="맑은 고딕" panose="020B0503020000020004" pitchFamily="34" charset="-127"/>
                <a:ea typeface="맑은 고딕" panose="020B0503020000020004" pitchFamily="34" charset="-127"/>
                <a:cs typeface="Times New Roman" panose="02020603050405020304" pitchFamily="18" charset="0"/>
              </a:rPr>
              <a:t>이를 통해 컴퓨터가 텍스트를 이해하고 처리할 수 있게 합니다</a:t>
            </a:r>
            <a:r>
              <a:rPr lang="en-US" altLang="ko-KR" sz="1800" kern="100" dirty="0">
                <a:effectLst/>
                <a:latin typeface="맑은 고딕" panose="020B0503020000020004" pitchFamily="34" charset="-127"/>
                <a:ea typeface="맑은 고딕" panose="020B0503020000020004" pitchFamily="34" charset="-127"/>
                <a:cs typeface="Times New Roman" panose="02020603050405020304" pitchFamily="18" charset="0"/>
              </a:rPr>
              <a:t>.</a:t>
            </a:r>
            <a:endParaRPr lang="ko-KR" altLang="ko-KR" sz="1800" kern="100" dirty="0">
              <a:effectLst/>
              <a:latin typeface="맑은 고딕" panose="020B0503020000020004" pitchFamily="34" charset="-127"/>
              <a:ea typeface="맑은 고딕" panose="020B0503020000020004" pitchFamily="34" charset="-127"/>
              <a:cs typeface="Times New Roman" panose="02020603050405020304" pitchFamily="18" charset="0"/>
            </a:endParaRPr>
          </a:p>
          <a:p>
            <a:pPr algn="just" latinLnBrk="1"/>
            <a:r>
              <a:rPr lang="ko-KR" altLang="ko-KR" sz="1800" kern="100" dirty="0">
                <a:effectLst/>
                <a:latin typeface="맑은 고딕" panose="020B0503020000020004" pitchFamily="34" charset="-127"/>
                <a:ea typeface="맑은 고딕" panose="020B0503020000020004" pitchFamily="34" charset="-127"/>
                <a:cs typeface="Times New Roman" panose="02020603050405020304" pitchFamily="18" charset="0"/>
              </a:rPr>
              <a:t>예시</a:t>
            </a:r>
            <a:r>
              <a:rPr lang="en-US" altLang="ko-KR" sz="1800" kern="100" dirty="0">
                <a:effectLst/>
                <a:latin typeface="맑은 고딕" panose="020B0503020000020004" pitchFamily="34" charset="-127"/>
                <a:ea typeface="맑은 고딕" panose="020B0503020000020004" pitchFamily="34" charset="-127"/>
                <a:cs typeface="Times New Roman" panose="02020603050405020304" pitchFamily="18" charset="0"/>
              </a:rPr>
              <a:t>: "</a:t>
            </a:r>
            <a:r>
              <a:rPr lang="ko-KR" altLang="ko-KR" sz="1800" kern="100" dirty="0">
                <a:effectLst/>
                <a:latin typeface="맑은 고딕" panose="020B0503020000020004" pitchFamily="34" charset="-127"/>
                <a:ea typeface="맑은 고딕" panose="020B0503020000020004" pitchFamily="34" charset="-127"/>
                <a:cs typeface="Times New Roman" panose="02020603050405020304" pitchFamily="18" charset="0"/>
              </a:rPr>
              <a:t>사과</a:t>
            </a:r>
            <a:r>
              <a:rPr lang="en-US" altLang="ko-KR" sz="1800" kern="100" dirty="0">
                <a:effectLst/>
                <a:latin typeface="맑은 고딕" panose="020B0503020000020004" pitchFamily="34" charset="-127"/>
                <a:ea typeface="맑은 고딕" panose="020B0503020000020004" pitchFamily="34" charset="-127"/>
                <a:cs typeface="Times New Roman" panose="02020603050405020304" pitchFamily="18" charset="0"/>
              </a:rPr>
              <a:t>"</a:t>
            </a:r>
            <a:r>
              <a:rPr lang="ko-KR" altLang="ko-KR" sz="1800" kern="100" dirty="0">
                <a:effectLst/>
                <a:latin typeface="맑은 고딕" panose="020B0503020000020004" pitchFamily="34" charset="-127"/>
                <a:ea typeface="맑은 고딕" panose="020B0503020000020004" pitchFamily="34" charset="-127"/>
                <a:cs typeface="Times New Roman" panose="02020603050405020304" pitchFamily="18" charset="0"/>
              </a:rPr>
              <a:t>라는 단어를</a:t>
            </a:r>
            <a:r>
              <a:rPr lang="en-US" altLang="ko-KR" sz="1800" kern="100" dirty="0">
                <a:effectLst/>
                <a:latin typeface="맑은 고딕" panose="020B0503020000020004" pitchFamily="34" charset="-127"/>
                <a:ea typeface="맑은 고딕" panose="020B0503020000020004" pitchFamily="34" charset="-127"/>
                <a:cs typeface="Times New Roman" panose="02020603050405020304" pitchFamily="18" charset="0"/>
              </a:rPr>
              <a:t> [0.65, -0.23, 0.17]</a:t>
            </a:r>
            <a:r>
              <a:rPr lang="ko-KR" altLang="ko-KR" sz="1800" kern="100" dirty="0">
                <a:effectLst/>
                <a:latin typeface="맑은 고딕" panose="020B0503020000020004" pitchFamily="34" charset="-127"/>
                <a:ea typeface="맑은 고딕" panose="020B0503020000020004" pitchFamily="34" charset="-127"/>
                <a:cs typeface="Times New Roman" panose="02020603050405020304" pitchFamily="18" charset="0"/>
              </a:rPr>
              <a:t>과 같은 벡터로 표현합니다</a:t>
            </a:r>
            <a:r>
              <a:rPr lang="en-US" altLang="ko-KR" sz="1800" kern="100" dirty="0">
                <a:effectLst/>
                <a:latin typeface="맑은 고딕" panose="020B0503020000020004" pitchFamily="34" charset="-127"/>
                <a:ea typeface="맑은 고딕" panose="020B0503020000020004" pitchFamily="34" charset="-127"/>
                <a:cs typeface="Times New Roman" panose="02020603050405020304" pitchFamily="18" charset="0"/>
              </a:rPr>
              <a:t>.</a:t>
            </a:r>
            <a:endParaRPr lang="ko-KR" altLang="ko-KR" sz="1800" kern="100" dirty="0">
              <a:effectLst/>
              <a:latin typeface="맑은 고딕" panose="020B0503020000020004" pitchFamily="34" charset="-127"/>
              <a:ea typeface="맑은 고딕" panose="020B0503020000020004" pitchFamily="34" charset="-127"/>
              <a:cs typeface="Times New Roman" panose="02020603050405020304" pitchFamily="18" charset="0"/>
            </a:endParaRPr>
          </a:p>
          <a:p>
            <a:r>
              <a:rPr lang="ko-KR" altLang="ko-KR" sz="1800" dirty="0" err="1">
                <a:effectLst/>
                <a:ea typeface="맑은 고딕" panose="020B0503020000020004" pitchFamily="34" charset="-127"/>
                <a:cs typeface="Times New Roman" panose="02020603050405020304" pitchFamily="18" charset="0"/>
              </a:rPr>
              <a:t>연관키워드</a:t>
            </a:r>
            <a:r>
              <a:rPr lang="en-US" altLang="ko-KR" sz="1800" dirty="0">
                <a:effectLst/>
                <a:ea typeface="맑은 고딕" panose="020B0503020000020004" pitchFamily="34" charset="-127"/>
                <a:cs typeface="Times New Roman" panose="02020603050405020304" pitchFamily="18" charset="0"/>
              </a:rPr>
              <a:t>: </a:t>
            </a:r>
            <a:r>
              <a:rPr lang="ko-KR" altLang="ko-KR" sz="1800" dirty="0">
                <a:effectLst/>
                <a:ea typeface="맑은 고딕" panose="020B0503020000020004" pitchFamily="34" charset="-127"/>
                <a:cs typeface="Times New Roman" panose="02020603050405020304" pitchFamily="18" charset="0"/>
              </a:rPr>
              <a:t>자연어 처리</a:t>
            </a:r>
            <a:r>
              <a:rPr lang="en-US" altLang="ko-KR" sz="1800" dirty="0">
                <a:effectLst/>
                <a:ea typeface="맑은 고딕" panose="020B0503020000020004" pitchFamily="34" charset="-127"/>
                <a:cs typeface="Times New Roman" panose="02020603050405020304" pitchFamily="18" charset="0"/>
              </a:rPr>
              <a:t>, </a:t>
            </a:r>
            <a:r>
              <a:rPr lang="ko-KR" altLang="ko-KR" sz="1800" dirty="0">
                <a:effectLst/>
                <a:ea typeface="맑은 고딕" panose="020B0503020000020004" pitchFamily="34" charset="-127"/>
                <a:cs typeface="Times New Roman" panose="02020603050405020304" pitchFamily="18" charset="0"/>
              </a:rPr>
              <a:t>벡터화</a:t>
            </a:r>
            <a:r>
              <a:rPr lang="en-US" altLang="ko-KR" sz="1800" dirty="0">
                <a:effectLst/>
                <a:ea typeface="맑은 고딕" panose="020B0503020000020004" pitchFamily="34" charset="-127"/>
                <a:cs typeface="Times New Roman" panose="02020603050405020304" pitchFamily="18" charset="0"/>
              </a:rPr>
              <a:t>, </a:t>
            </a:r>
            <a:r>
              <a:rPr lang="ko-KR" altLang="ko-KR" sz="1800" dirty="0">
                <a:effectLst/>
                <a:ea typeface="맑은 고딕" panose="020B0503020000020004" pitchFamily="34" charset="-127"/>
                <a:cs typeface="Times New Roman" panose="02020603050405020304" pitchFamily="18" charset="0"/>
              </a:rPr>
              <a:t>딥러닝</a:t>
            </a:r>
            <a:r>
              <a:rPr lang="ko-KR" altLang="ko-KR" dirty="0">
                <a:effectLst/>
              </a:rPr>
              <a:t> </a:t>
            </a:r>
            <a:endParaRPr kumimoji="1"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2947707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1702DEA-A93D-D196-9CC2-B619FCDBC9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z="1800" kern="100" dirty="0">
                <a:effectLst/>
                <a:latin typeface="맑은 고딕" panose="020B0503020000020004" pitchFamily="34" charset="-127"/>
                <a:ea typeface="맑은 고딕" panose="020B0503020000020004" pitchFamily="34" charset="-127"/>
                <a:cs typeface="Times New Roman" panose="02020603050405020304" pitchFamily="18" charset="0"/>
              </a:rPr>
              <a:t>Token</a:t>
            </a:r>
            <a:endParaRPr kumimoji="1" lang="ko-KR" altLang="en-US" dirty="0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53F97105-8F4D-FD28-91DF-8923E4FA9FC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latinLnBrk="1"/>
            <a:r>
              <a:rPr lang="ko-KR" altLang="ko-KR" sz="1800" kern="100" dirty="0">
                <a:effectLst/>
                <a:latin typeface="맑은 고딕" panose="020B0503020000020004" pitchFamily="34" charset="-127"/>
                <a:ea typeface="맑은 고딕" panose="020B0503020000020004" pitchFamily="34" charset="-127"/>
                <a:cs typeface="Times New Roman" panose="02020603050405020304" pitchFamily="18" charset="0"/>
              </a:rPr>
              <a:t>정의</a:t>
            </a:r>
            <a:r>
              <a:rPr lang="en-US" altLang="ko-KR" sz="1800" kern="100" dirty="0">
                <a:effectLst/>
                <a:latin typeface="맑은 고딕" panose="020B0503020000020004" pitchFamily="34" charset="-127"/>
                <a:ea typeface="맑은 고딕" panose="020B0503020000020004" pitchFamily="34" charset="-127"/>
                <a:cs typeface="Times New Roman" panose="02020603050405020304" pitchFamily="18" charset="0"/>
              </a:rPr>
              <a:t>: </a:t>
            </a:r>
            <a:r>
              <a:rPr lang="ko-KR" altLang="ko-KR" sz="1800" kern="100" dirty="0">
                <a:effectLst/>
                <a:latin typeface="맑은 고딕" panose="020B0503020000020004" pitchFamily="34" charset="-127"/>
                <a:ea typeface="맑은 고딕" panose="020B0503020000020004" pitchFamily="34" charset="-127"/>
                <a:cs typeface="Times New Roman" panose="02020603050405020304" pitchFamily="18" charset="0"/>
              </a:rPr>
              <a:t>토큰은 텍스트를 더 작은 단위로 분할하는 것을 의미합니다</a:t>
            </a:r>
            <a:r>
              <a:rPr lang="en-US" altLang="ko-KR" sz="1800" kern="100" dirty="0">
                <a:effectLst/>
                <a:latin typeface="맑은 고딕" panose="020B0503020000020004" pitchFamily="34" charset="-127"/>
                <a:ea typeface="맑은 고딕" panose="020B0503020000020004" pitchFamily="34" charset="-127"/>
                <a:cs typeface="Times New Roman" panose="02020603050405020304" pitchFamily="18" charset="0"/>
              </a:rPr>
              <a:t>. </a:t>
            </a:r>
            <a:r>
              <a:rPr lang="ko-KR" altLang="ko-KR" sz="1800" kern="100" dirty="0">
                <a:effectLst/>
                <a:latin typeface="맑은 고딕" panose="020B0503020000020004" pitchFamily="34" charset="-127"/>
                <a:ea typeface="맑은 고딕" panose="020B0503020000020004" pitchFamily="34" charset="-127"/>
                <a:cs typeface="Times New Roman" panose="02020603050405020304" pitchFamily="18" charset="0"/>
              </a:rPr>
              <a:t>이는 일반적으로 단어</a:t>
            </a:r>
            <a:r>
              <a:rPr lang="en-US" altLang="ko-KR" sz="1800" kern="100" dirty="0">
                <a:effectLst/>
                <a:latin typeface="맑은 고딕" panose="020B0503020000020004" pitchFamily="34" charset="-127"/>
                <a:ea typeface="맑은 고딕" panose="020B0503020000020004" pitchFamily="34" charset="-127"/>
                <a:cs typeface="Times New Roman" panose="02020603050405020304" pitchFamily="18" charset="0"/>
              </a:rPr>
              <a:t>, </a:t>
            </a:r>
            <a:r>
              <a:rPr lang="ko-KR" altLang="ko-KR" sz="1800" kern="100" dirty="0">
                <a:effectLst/>
                <a:latin typeface="맑은 고딕" panose="020B0503020000020004" pitchFamily="34" charset="-127"/>
                <a:ea typeface="맑은 고딕" panose="020B0503020000020004" pitchFamily="34" charset="-127"/>
                <a:cs typeface="Times New Roman" panose="02020603050405020304" pitchFamily="18" charset="0"/>
              </a:rPr>
              <a:t>문장</a:t>
            </a:r>
            <a:r>
              <a:rPr lang="en-US" altLang="ko-KR" sz="1800" kern="100" dirty="0">
                <a:effectLst/>
                <a:latin typeface="맑은 고딕" panose="020B0503020000020004" pitchFamily="34" charset="-127"/>
                <a:ea typeface="맑은 고딕" panose="020B0503020000020004" pitchFamily="34" charset="-127"/>
                <a:cs typeface="Times New Roman" panose="02020603050405020304" pitchFamily="18" charset="0"/>
              </a:rPr>
              <a:t>, </a:t>
            </a:r>
            <a:r>
              <a:rPr lang="ko-KR" altLang="ko-KR" sz="1800" kern="100" dirty="0">
                <a:effectLst/>
                <a:latin typeface="맑은 고딕" panose="020B0503020000020004" pitchFamily="34" charset="-127"/>
                <a:ea typeface="맑은 고딕" panose="020B0503020000020004" pitchFamily="34" charset="-127"/>
                <a:cs typeface="Times New Roman" panose="02020603050405020304" pitchFamily="18" charset="0"/>
              </a:rPr>
              <a:t>또는 구절일 수 있습니다</a:t>
            </a:r>
            <a:r>
              <a:rPr lang="en-US" altLang="ko-KR" sz="1800" kern="100" dirty="0">
                <a:effectLst/>
                <a:latin typeface="맑은 고딕" panose="020B0503020000020004" pitchFamily="34" charset="-127"/>
                <a:ea typeface="맑은 고딕" panose="020B0503020000020004" pitchFamily="34" charset="-127"/>
                <a:cs typeface="Times New Roman" panose="02020603050405020304" pitchFamily="18" charset="0"/>
              </a:rPr>
              <a:t>.</a:t>
            </a:r>
            <a:endParaRPr lang="ko-KR" altLang="ko-KR" sz="1800" kern="100" dirty="0">
              <a:effectLst/>
              <a:latin typeface="맑은 고딕" panose="020B0503020000020004" pitchFamily="34" charset="-127"/>
              <a:ea typeface="맑은 고딕" panose="020B0503020000020004" pitchFamily="34" charset="-127"/>
              <a:cs typeface="Times New Roman" panose="02020603050405020304" pitchFamily="18" charset="0"/>
            </a:endParaRPr>
          </a:p>
          <a:p>
            <a:pPr algn="just" latinLnBrk="1"/>
            <a:r>
              <a:rPr lang="ko-KR" altLang="ko-KR" sz="1800" kern="100" dirty="0">
                <a:effectLst/>
                <a:latin typeface="맑은 고딕" panose="020B0503020000020004" pitchFamily="34" charset="-127"/>
                <a:ea typeface="맑은 고딕" panose="020B0503020000020004" pitchFamily="34" charset="-127"/>
                <a:cs typeface="Times New Roman" panose="02020603050405020304" pitchFamily="18" charset="0"/>
              </a:rPr>
              <a:t>예시</a:t>
            </a:r>
            <a:r>
              <a:rPr lang="en-US" altLang="ko-KR" sz="1800" kern="100" dirty="0">
                <a:effectLst/>
                <a:latin typeface="맑은 고딕" panose="020B0503020000020004" pitchFamily="34" charset="-127"/>
                <a:ea typeface="맑은 고딕" panose="020B0503020000020004" pitchFamily="34" charset="-127"/>
                <a:cs typeface="Times New Roman" panose="02020603050405020304" pitchFamily="18" charset="0"/>
              </a:rPr>
              <a:t>: </a:t>
            </a:r>
            <a:r>
              <a:rPr lang="ko-KR" altLang="ko-KR" sz="1800" kern="100" dirty="0">
                <a:effectLst/>
                <a:latin typeface="맑은 고딕" panose="020B0503020000020004" pitchFamily="34" charset="-127"/>
                <a:ea typeface="맑은 고딕" panose="020B0503020000020004" pitchFamily="34" charset="-127"/>
                <a:cs typeface="Times New Roman" panose="02020603050405020304" pitchFamily="18" charset="0"/>
              </a:rPr>
              <a:t>문장</a:t>
            </a:r>
            <a:r>
              <a:rPr lang="en-US" altLang="ko-KR" sz="1800" kern="100" dirty="0">
                <a:effectLst/>
                <a:latin typeface="맑은 고딕" panose="020B0503020000020004" pitchFamily="34" charset="-127"/>
                <a:ea typeface="맑은 고딕" panose="020B0503020000020004" pitchFamily="34" charset="-127"/>
                <a:cs typeface="Times New Roman" panose="02020603050405020304" pitchFamily="18" charset="0"/>
              </a:rPr>
              <a:t> "</a:t>
            </a:r>
            <a:r>
              <a:rPr lang="ko-KR" altLang="ko-KR" sz="1800" kern="100" dirty="0">
                <a:effectLst/>
                <a:latin typeface="맑은 고딕" panose="020B0503020000020004" pitchFamily="34" charset="-127"/>
                <a:ea typeface="맑은 고딕" panose="020B0503020000020004" pitchFamily="34" charset="-127"/>
                <a:cs typeface="Times New Roman" panose="02020603050405020304" pitchFamily="18" charset="0"/>
              </a:rPr>
              <a:t>나는 학교에 간다</a:t>
            </a:r>
            <a:r>
              <a:rPr lang="en-US" altLang="ko-KR" sz="1800" kern="100" dirty="0">
                <a:effectLst/>
                <a:latin typeface="맑은 고딕" panose="020B0503020000020004" pitchFamily="34" charset="-127"/>
                <a:ea typeface="맑은 고딕" panose="020B0503020000020004" pitchFamily="34" charset="-127"/>
                <a:cs typeface="Times New Roman" panose="02020603050405020304" pitchFamily="18" charset="0"/>
              </a:rPr>
              <a:t>"</a:t>
            </a:r>
            <a:r>
              <a:rPr lang="ko-KR" altLang="ko-KR" sz="1800" kern="100" dirty="0" err="1">
                <a:effectLst/>
                <a:latin typeface="맑은 고딕" panose="020B0503020000020004" pitchFamily="34" charset="-127"/>
                <a:ea typeface="맑은 고딕" panose="020B0503020000020004" pitchFamily="34" charset="-127"/>
                <a:cs typeface="Times New Roman" panose="02020603050405020304" pitchFamily="18" charset="0"/>
              </a:rPr>
              <a:t>를</a:t>
            </a:r>
            <a:r>
              <a:rPr lang="en-US" altLang="ko-KR" sz="1800" kern="100" dirty="0">
                <a:effectLst/>
                <a:latin typeface="맑은 고딕" panose="020B0503020000020004" pitchFamily="34" charset="-127"/>
                <a:ea typeface="맑은 고딕" panose="020B0503020000020004" pitchFamily="34" charset="-127"/>
                <a:cs typeface="Times New Roman" panose="02020603050405020304" pitchFamily="18" charset="0"/>
              </a:rPr>
              <a:t> "</a:t>
            </a:r>
            <a:r>
              <a:rPr lang="ko-KR" altLang="ko-KR" sz="1800" kern="100" dirty="0">
                <a:effectLst/>
                <a:latin typeface="맑은 고딕" panose="020B0503020000020004" pitchFamily="34" charset="-127"/>
                <a:ea typeface="맑은 고딕" panose="020B0503020000020004" pitchFamily="34" charset="-127"/>
                <a:cs typeface="Times New Roman" panose="02020603050405020304" pitchFamily="18" charset="0"/>
              </a:rPr>
              <a:t>나는</a:t>
            </a:r>
            <a:r>
              <a:rPr lang="en-US" altLang="ko-KR" sz="1800" kern="100" dirty="0">
                <a:effectLst/>
                <a:latin typeface="맑은 고딕" panose="020B0503020000020004" pitchFamily="34" charset="-127"/>
                <a:ea typeface="맑은 고딕" panose="020B0503020000020004" pitchFamily="34" charset="-127"/>
                <a:cs typeface="Times New Roman" panose="02020603050405020304" pitchFamily="18" charset="0"/>
              </a:rPr>
              <a:t>", "</a:t>
            </a:r>
            <a:r>
              <a:rPr lang="ko-KR" altLang="ko-KR" sz="1800" kern="100" dirty="0">
                <a:effectLst/>
                <a:latin typeface="맑은 고딕" panose="020B0503020000020004" pitchFamily="34" charset="-127"/>
                <a:ea typeface="맑은 고딕" panose="020B0503020000020004" pitchFamily="34" charset="-127"/>
                <a:cs typeface="Times New Roman" panose="02020603050405020304" pitchFamily="18" charset="0"/>
              </a:rPr>
              <a:t>학교에</a:t>
            </a:r>
            <a:r>
              <a:rPr lang="en-US" altLang="ko-KR" sz="1800" kern="100" dirty="0">
                <a:effectLst/>
                <a:latin typeface="맑은 고딕" panose="020B0503020000020004" pitchFamily="34" charset="-127"/>
                <a:ea typeface="맑은 고딕" panose="020B0503020000020004" pitchFamily="34" charset="-127"/>
                <a:cs typeface="Times New Roman" panose="02020603050405020304" pitchFamily="18" charset="0"/>
              </a:rPr>
              <a:t>", "</a:t>
            </a:r>
            <a:r>
              <a:rPr lang="ko-KR" altLang="ko-KR" sz="1800" kern="100" dirty="0">
                <a:effectLst/>
                <a:latin typeface="맑은 고딕" panose="020B0503020000020004" pitchFamily="34" charset="-127"/>
                <a:ea typeface="맑은 고딕" panose="020B0503020000020004" pitchFamily="34" charset="-127"/>
                <a:cs typeface="Times New Roman" panose="02020603050405020304" pitchFamily="18" charset="0"/>
              </a:rPr>
              <a:t>간다</a:t>
            </a:r>
            <a:r>
              <a:rPr lang="en-US" altLang="ko-KR" sz="1800" kern="100" dirty="0">
                <a:effectLst/>
                <a:latin typeface="맑은 고딕" panose="020B0503020000020004" pitchFamily="34" charset="-127"/>
                <a:ea typeface="맑은 고딕" panose="020B0503020000020004" pitchFamily="34" charset="-127"/>
                <a:cs typeface="Times New Roman" panose="02020603050405020304" pitchFamily="18" charset="0"/>
              </a:rPr>
              <a:t>"</a:t>
            </a:r>
            <a:r>
              <a:rPr lang="ko-KR" altLang="ko-KR" sz="1800" kern="100" dirty="0">
                <a:effectLst/>
                <a:latin typeface="맑은 고딕" panose="020B0503020000020004" pitchFamily="34" charset="-127"/>
                <a:ea typeface="맑은 고딕" panose="020B0503020000020004" pitchFamily="34" charset="-127"/>
                <a:cs typeface="Times New Roman" panose="02020603050405020304" pitchFamily="18" charset="0"/>
              </a:rPr>
              <a:t>로 분할합니다</a:t>
            </a:r>
            <a:r>
              <a:rPr lang="en-US" altLang="ko-KR" sz="1800" kern="100" dirty="0">
                <a:effectLst/>
                <a:latin typeface="맑은 고딕" panose="020B0503020000020004" pitchFamily="34" charset="-127"/>
                <a:ea typeface="맑은 고딕" panose="020B0503020000020004" pitchFamily="34" charset="-127"/>
                <a:cs typeface="Times New Roman" panose="02020603050405020304" pitchFamily="18" charset="0"/>
              </a:rPr>
              <a:t>.</a:t>
            </a:r>
            <a:endParaRPr lang="ko-KR" altLang="ko-KR" sz="1800" kern="100" dirty="0">
              <a:effectLst/>
              <a:latin typeface="맑은 고딕" panose="020B0503020000020004" pitchFamily="34" charset="-127"/>
              <a:ea typeface="맑은 고딕" panose="020B0503020000020004" pitchFamily="34" charset="-127"/>
              <a:cs typeface="Times New Roman" panose="02020603050405020304" pitchFamily="18" charset="0"/>
            </a:endParaRPr>
          </a:p>
          <a:p>
            <a:pPr algn="just" latinLnBrk="1"/>
            <a:r>
              <a:rPr lang="ko-KR" altLang="ko-KR" sz="1800" kern="100" dirty="0" err="1">
                <a:effectLst/>
                <a:latin typeface="맑은 고딕" panose="020B0503020000020004" pitchFamily="34" charset="-127"/>
                <a:ea typeface="맑은 고딕" panose="020B0503020000020004" pitchFamily="34" charset="-127"/>
                <a:cs typeface="Times New Roman" panose="02020603050405020304" pitchFamily="18" charset="0"/>
              </a:rPr>
              <a:t>연관키워드</a:t>
            </a:r>
            <a:r>
              <a:rPr lang="en-US" altLang="ko-KR" sz="1800" kern="100" dirty="0">
                <a:effectLst/>
                <a:latin typeface="맑은 고딕" panose="020B0503020000020004" pitchFamily="34" charset="-127"/>
                <a:ea typeface="맑은 고딕" panose="020B0503020000020004" pitchFamily="34" charset="-127"/>
                <a:cs typeface="Times New Roman" panose="02020603050405020304" pitchFamily="18" charset="0"/>
              </a:rPr>
              <a:t>: </a:t>
            </a:r>
            <a:r>
              <a:rPr lang="ko-KR" altLang="ko-KR" sz="1800" kern="100" dirty="0">
                <a:effectLst/>
                <a:latin typeface="맑은 고딕" panose="020B0503020000020004" pitchFamily="34" charset="-127"/>
                <a:ea typeface="맑은 고딕" panose="020B0503020000020004" pitchFamily="34" charset="-127"/>
                <a:cs typeface="Times New Roman" panose="02020603050405020304" pitchFamily="18" charset="0"/>
              </a:rPr>
              <a:t>토큰화</a:t>
            </a:r>
            <a:r>
              <a:rPr lang="en-US" altLang="ko-KR" sz="1800" kern="100" dirty="0">
                <a:effectLst/>
                <a:latin typeface="맑은 고딕" panose="020B0503020000020004" pitchFamily="34" charset="-127"/>
                <a:ea typeface="맑은 고딕" panose="020B0503020000020004" pitchFamily="34" charset="-127"/>
                <a:cs typeface="Times New Roman" panose="02020603050405020304" pitchFamily="18" charset="0"/>
              </a:rPr>
              <a:t>, </a:t>
            </a:r>
            <a:r>
              <a:rPr lang="ko-KR" altLang="ko-KR" sz="1800" kern="100" dirty="0">
                <a:effectLst/>
                <a:latin typeface="맑은 고딕" panose="020B0503020000020004" pitchFamily="34" charset="-127"/>
                <a:ea typeface="맑은 고딕" panose="020B0503020000020004" pitchFamily="34" charset="-127"/>
                <a:cs typeface="Times New Roman" panose="02020603050405020304" pitchFamily="18" charset="0"/>
              </a:rPr>
              <a:t>자연어 처리</a:t>
            </a:r>
            <a:r>
              <a:rPr lang="en-US" altLang="ko-KR" sz="1800" kern="100" dirty="0">
                <a:effectLst/>
                <a:latin typeface="맑은 고딕" panose="020B0503020000020004" pitchFamily="34" charset="-127"/>
                <a:ea typeface="맑은 고딕" panose="020B0503020000020004" pitchFamily="34" charset="-127"/>
                <a:cs typeface="Times New Roman" panose="02020603050405020304" pitchFamily="18" charset="0"/>
              </a:rPr>
              <a:t>, </a:t>
            </a:r>
            <a:r>
              <a:rPr lang="ko-KR" altLang="ko-KR" sz="1800" kern="100" dirty="0">
                <a:effectLst/>
                <a:latin typeface="맑은 고딕" panose="020B0503020000020004" pitchFamily="34" charset="-127"/>
                <a:ea typeface="맑은 고딕" panose="020B0503020000020004" pitchFamily="34" charset="-127"/>
                <a:cs typeface="Times New Roman" panose="02020603050405020304" pitchFamily="18" charset="0"/>
              </a:rPr>
              <a:t>구문 분석</a:t>
            </a:r>
          </a:p>
          <a:p>
            <a:endParaRPr kumimoji="1"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8436609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맑은 고딕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167</Words>
  <Application>Microsoft Macintosh PowerPoint</Application>
  <PresentationFormat>와이드스크린</PresentationFormat>
  <Paragraphs>14</Paragraphs>
  <Slides>4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4</vt:i4>
      </vt:variant>
    </vt:vector>
  </HeadingPairs>
  <TitlesOfParts>
    <vt:vector size="7" baseType="lpstr">
      <vt:lpstr>맑은 고딕</vt:lpstr>
      <vt:lpstr>Arial</vt:lpstr>
      <vt:lpstr>Office 테마</vt:lpstr>
      <vt:lpstr>랭체인 한국어 튜토리얼</vt:lpstr>
      <vt:lpstr>Semantic Search</vt:lpstr>
      <vt:lpstr>Embedding</vt:lpstr>
      <vt:lpstr>Token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Teddy Lee</dc:creator>
  <cp:lastModifiedBy>Teddy Lee</cp:lastModifiedBy>
  <cp:revision>1</cp:revision>
  <dcterms:created xsi:type="dcterms:W3CDTF">2024-07-29T18:10:08Z</dcterms:created>
  <dcterms:modified xsi:type="dcterms:W3CDTF">2024-07-29T18:11:38Z</dcterms:modified>
</cp:coreProperties>
</file>