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akko Salmenius" initials="JS" lastIdx="2" clrIdx="0">
    <p:extLst>
      <p:ext uri="{19B8F6BF-5375-455C-9EA6-DF929625EA0E}">
        <p15:presenceInfo xmlns:p15="http://schemas.microsoft.com/office/powerpoint/2012/main" userId="5a7242b8481cdf5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4" autoAdjust="0"/>
    <p:restoredTop sz="94660"/>
  </p:normalViewPr>
  <p:slideViewPr>
    <p:cSldViewPr snapToGrid="0">
      <p:cViewPr varScale="1">
        <p:scale>
          <a:sx n="97" d="100"/>
          <a:sy n="97" d="100"/>
        </p:scale>
        <p:origin x="90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895CC-8737-4DC3-9B83-10F723573339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E94A01-CFD8-4E86-B43B-8D31C7304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9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Soccer is popular but I still prefer ice hockey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94A01-CFD8-4E86-B43B-8D31C73047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56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Good game but globally a bit marginal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94A01-CFD8-4E86-B43B-8D31C73047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4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Game of the big guys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E94A01-CFD8-4E86-B43B-8D31C73047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63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4A11-791D-4633-85CE-73F25F3CC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1A297-934F-4474-80CF-7E25F7172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4A20D-68AB-47EE-9E59-FFC8A2F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90AC3-CDC1-415E-A1B5-092E0BC0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78C4C-4DEC-4538-BDAC-A832373F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5DBDC-AFF0-4B71-B36C-CA80BAFD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7D9B5-56D6-4D0B-ADF3-F70403494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7D2F1-8A1A-45D5-A38C-D0C6C553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08905-717E-4B11-B460-D1C4D59D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AFB76-665C-49C5-9517-E511E696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1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1D0927-A470-45BA-8D19-4C5918BE8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57F90-9637-4DE2-BBBE-089D76A24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468A-B347-4FEB-9BBD-8E8D085D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DD56A-A219-4C4C-9195-7515D9E3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6D395-FF80-40B3-9CD9-B0AAA33F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7084-4709-4E98-A7AF-5F1EF7C6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1B9D4-61C1-4B21-9732-30E7D1174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48E36-399B-4EA5-99AA-EA513E78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6FBBB-9D8E-4CD9-9397-34B53123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5F1F-08F0-41AF-8143-49C13F46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B91B-D5CC-4BA5-A6D0-DFD684B6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2F86B-2BBD-4835-96E8-C3EA891C7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4A598-64AF-48DD-A770-D3C23A0E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C57C4-3019-48D1-9FBB-60EC12FF8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2DE05-0C76-40BA-BB48-7D359A20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8BB7B-56AA-422B-896A-04D3221F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68F77-F0BE-4301-A416-0E8790399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338F99-6E8A-465E-B9A0-86C6DBAFC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4EED2-C8E6-4C0F-940C-38EFBB5FD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A27BE-3E4A-4608-A178-37212269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67FF8-1DE2-46DE-A3F7-0784C90B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ADDD4-E85E-4DCC-A98A-9D6FF18E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7125A-1624-41B3-99D4-921F9EB3A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CF217-6E90-408A-8DDC-A9FED114B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7284-E57F-49FD-9F38-D22CD2E7C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EBECB-CC8B-44D6-9252-42966990B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7CF46-EE23-417F-B271-FE37B0C87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701CB-2DBB-4031-8FC3-15ED89AA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F2EE69-2475-424A-9698-D04C82B6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B1C0-E24C-40C6-A819-402643A4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D8497-EE52-4ADD-A046-AB3B92BF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752F0-2A61-41C5-BAE1-B6D5E648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EFF52-65E3-44BD-ABEE-805E3861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1E1F-D15D-4436-9886-7FEFE084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22999-1795-4EC6-B3B3-92D9CBF1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D246D-9D3F-409C-855F-AEB379ED5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F579-6768-43EE-82D4-0C4CD277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44505-03E7-4379-9586-7948D363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AF28F-2C8D-4B7E-AAA1-948F5D0D7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32867-6382-497A-9494-487B113C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79DAA-40B9-4AF3-81ED-0CC0FF457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28B8C-854D-44D6-BB39-2C8A5D0B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7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A51A-0034-4181-B07E-9C7111F53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B77B1-7598-4059-943A-423EC97D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5BC8B-0BE0-4F6B-A8AB-D1EB5449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73DB1-023D-41E7-8B09-1426BBCC7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534A7-2808-487B-AB9C-55BAA9B3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77F37-CE54-45DB-80CF-654991B2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BC68-93D2-4650-BBBD-3D45B249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85C1A-388C-4BCC-A4E1-50FBF3403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54BC6-DC87-42C7-8058-8C454923E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DAA9-12D7-4598-9FBD-452081D99B71}" type="datetimeFigureOut">
              <a:rPr lang="en-US" smtClean="0"/>
              <a:t>7/4/2019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F8CA8-51C7-42FB-A8CF-F27D919D6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3736A-FB2E-4A43-AA6E-622124CCC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7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8A4C-7699-4FFA-8D2C-2ACC0D2E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465" y="365125"/>
            <a:ext cx="8867163" cy="1325563"/>
          </a:xfrm>
        </p:spPr>
        <p:txBody>
          <a:bodyPr/>
          <a:lstStyle/>
          <a:p>
            <a:r>
              <a:rPr lang="en-US" b="1" dirty="0"/>
              <a:t>Soccer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53055-D3F7-4CDC-96B5-9B70E9B2D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Soccer is a sport played between two teams of eleven players with a spherical ball.</a:t>
            </a:r>
          </a:p>
          <a:p>
            <a:r>
              <a:rPr lang="en-US" dirty="0"/>
              <a:t>Has 10 field players.</a:t>
            </a:r>
          </a:p>
          <a:p>
            <a:r>
              <a:rPr lang="en-US" dirty="0"/>
              <a:t>One goalie.</a:t>
            </a:r>
          </a:p>
          <a:p>
            <a:r>
              <a:rPr lang="en-US" dirty="0"/>
              <a:t>Originates from England.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150427-1FA8-4D83-9958-B1F34C2CCB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5" y="621557"/>
            <a:ext cx="812698" cy="8126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34F4BE-3AB6-4F43-B60D-47DE95AA0C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657" y="681037"/>
            <a:ext cx="617143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3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8A4C-7699-4FFA-8D2C-2ACC0D2E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465" y="365125"/>
            <a:ext cx="8867163" cy="1325563"/>
          </a:xfrm>
        </p:spPr>
        <p:txBody>
          <a:bodyPr/>
          <a:lstStyle/>
          <a:p>
            <a:r>
              <a:rPr lang="en-US" b="1" dirty="0"/>
              <a:t>Ice hockey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53055-D3F7-4CDC-96B5-9B70E9B2D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Ice hockey is a team sport played on ice, in which skaters use sticks to direct a puck into the opposing team's goal.</a:t>
            </a:r>
          </a:p>
          <a:p>
            <a:r>
              <a:rPr lang="en-US" dirty="0"/>
              <a:t>Has 5 field players.</a:t>
            </a:r>
          </a:p>
          <a:p>
            <a:r>
              <a:rPr lang="en-US" dirty="0"/>
              <a:t>One goalie.</a:t>
            </a:r>
          </a:p>
          <a:p>
            <a:r>
              <a:rPr lang="en-US" dirty="0"/>
              <a:t>Originates from Canada.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8319AE-988B-4F4F-B99D-E892FEF4D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81037"/>
            <a:ext cx="812698" cy="8126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A2C60B-D81C-4EAF-8F04-46B36E100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657" y="681037"/>
            <a:ext cx="617143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21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8A4C-7699-4FFA-8D2C-2ACC0D2E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465" y="365125"/>
            <a:ext cx="8867163" cy="1325563"/>
          </a:xfrm>
        </p:spPr>
        <p:txBody>
          <a:bodyPr/>
          <a:lstStyle/>
          <a:p>
            <a:r>
              <a:rPr lang="en-US" b="1" dirty="0"/>
              <a:t>Basketball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53055-D3F7-4CDC-96B5-9B70E9B2D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Basketball is a team sport in which two teams of five players try to score points by throwing a ball through the top of a basketball hoop while following a set of rules.</a:t>
            </a:r>
          </a:p>
          <a:p>
            <a:r>
              <a:rPr lang="en-US" dirty="0"/>
              <a:t>Has 5 field players.</a:t>
            </a:r>
          </a:p>
          <a:p>
            <a:r>
              <a:rPr lang="en-US" dirty="0"/>
              <a:t>No goalie.</a:t>
            </a:r>
          </a:p>
          <a:p>
            <a:r>
              <a:rPr lang="en-US" dirty="0"/>
              <a:t>Originates from United States.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585C7A-ED12-42AF-A7E4-AA5F21F7F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11752"/>
            <a:ext cx="812698" cy="8126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D2D39C-79EB-4EA4-80D4-6043C55B9C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6657" y="681037"/>
            <a:ext cx="617143" cy="6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82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140</Words>
  <Application>Microsoft Office PowerPoint</Application>
  <PresentationFormat>Widescreen</PresentationFormat>
  <Paragraphs>21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Soccer</vt:lpstr>
      <vt:lpstr>Ice hockey</vt:lpstr>
      <vt:lpstr>Basketball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Jaakko Salmenius</dc:creator>
  <cp:lastModifiedBy>Jaakko Salmenius</cp:lastModifiedBy>
  <cp:revision>18</cp:revision>
  <dcterms:created xsi:type="dcterms:W3CDTF">2019-06-29T14:00:05Z</dcterms:created>
  <dcterms:modified xsi:type="dcterms:W3CDTF">2019-07-04T14:45:47Z</dcterms:modified>
</cp:coreProperties>
</file>