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44A11-791D-4633-85CE-73F25F3CC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51A297-934F-4474-80CF-7E25F7172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4A20D-68AB-47EE-9E59-FFC8A2F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90AC3-CDC1-415E-A1B5-092E0BC0B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78C4C-4DEC-4538-BDAC-A832373F3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9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5DBDC-AFF0-4B71-B36C-CA80BAFDB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C7D9B5-56D6-4D0B-ADF3-F70403494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7D2F1-8A1A-45D5-A38C-D0C6C5535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08905-717E-4B11-B460-D1C4D59D4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AFB76-665C-49C5-9517-E511E696A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1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1D0927-A470-45BA-8D19-4C5918BE8A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957F90-9637-4DE2-BBBE-089D76A243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B468A-B347-4FEB-9BBD-8E8D085DA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DD56A-A219-4C4C-9195-7515D9E31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6D395-FF80-40B3-9CD9-B0AAA33FF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1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07084-4709-4E98-A7AF-5F1EF7C62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1B9D4-61C1-4B21-9732-30E7D1174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48E36-399B-4EA5-99AA-EA513E78E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6FBBB-9D8E-4CD9-9397-34B531235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75F1F-08F0-41AF-8143-49C13F46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6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5B91B-D5CC-4BA5-A6D0-DFD684B66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2F86B-2BBD-4835-96E8-C3EA891C7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4A598-64AF-48DD-A770-D3C23A0E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C57C4-3019-48D1-9FBB-60EC12FF8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2DE05-0C76-40BA-BB48-7D359A20E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80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8BB7B-56AA-422B-896A-04D3221FB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68F77-F0BE-4301-A416-0E8790399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338F99-6E8A-465E-B9A0-86C6DBAFC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94EED2-C8E6-4C0F-940C-38EFBB5FD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AA27BE-3E4A-4608-A178-37212269A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67FF8-1DE2-46DE-A3F7-0784C90B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ADDD4-E85E-4DCC-A98A-9D6FF18EC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7125A-1624-41B3-99D4-921F9EB3A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CF217-6E90-408A-8DDC-A9FED114B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5A7284-E57F-49FD-9F38-D22CD2E7CF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4EBECB-CC8B-44D6-9252-42966990B6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57CF46-EE23-417F-B271-FE37B0C87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701CB-2DBB-4031-8FC3-15ED89AA1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F2EE69-2475-424A-9698-D04C82B66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7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B1C0-E24C-40C6-A819-402643A4E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6D8497-EE52-4ADD-A046-AB3B92BF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752F0-2A61-41C5-BAE1-B6D5E648E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FEFF52-65E3-44BD-ABEE-805E3861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1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5D1E1F-D15D-4436-9886-7FEFE0846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22999-1795-4EC6-B3B3-92D9CBF10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D246D-9D3F-409C-855F-AEB379ED5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4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3F579-6768-43EE-82D4-0C4CD277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44505-03E7-4379-9586-7948D363D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AF28F-2C8D-4B7E-AAA1-948F5D0D7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32867-6382-497A-9494-487B113CF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679DAA-40B9-4AF3-81ED-0CC0FF457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228B8C-854D-44D6-BB39-2C8A5D0BC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7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A51A-0034-4181-B07E-9C7111F53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AB77B1-7598-4059-943A-423EC97DED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5BC8B-0BE0-4F6B-A8AB-D1EB5449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73DB1-023D-41E7-8B09-1426BBCC7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6534A7-2808-487B-AB9C-55BAA9B3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77F37-CE54-45DB-80CF-654991B26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5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BBBC68-93D2-4650-BBBD-3D45B2497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85C1A-388C-4BCC-A4E1-50FBF3403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54BC6-DC87-42C7-8058-8C454923E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ADAA9-12D7-4598-9FBD-452081D99B71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F8CA8-51C7-42FB-A8CF-F27D919D6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3736A-FB2E-4A43-AA6E-622124CCC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7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Context.nt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CE8C8-62D0-45C2-BC1F-EE409F396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Hello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27310-8227-4109-ADBE-B0710BA28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This is a sample</a:t>
            </a:r>
          </a:p>
          <a:p>
            <a:pPr lvl="1"/>
            <a:r>
              <a:rPr lang="fi-FI" dirty="0"/>
              <a:t>Normal, </a:t>
            </a:r>
            <a:r>
              <a:rPr lang="fi-FI" b="1" dirty="0"/>
              <a:t>bold</a:t>
            </a:r>
            <a:r>
              <a:rPr lang="fi-FI" dirty="0"/>
              <a:t>, </a:t>
            </a:r>
            <a:r>
              <a:rPr lang="fi-FI" i="1" dirty="0"/>
              <a:t>italic</a:t>
            </a:r>
            <a:r>
              <a:rPr lang="fi-FI" dirty="0"/>
              <a:t>, </a:t>
            </a:r>
            <a:r>
              <a:rPr lang="fi-FI" u="sng" dirty="0"/>
              <a:t>underline</a:t>
            </a:r>
            <a:r>
              <a:rPr lang="fi-FI" dirty="0"/>
              <a:t>, </a:t>
            </a:r>
            <a:r>
              <a:rPr lang="fi-F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shadow</a:t>
            </a:r>
            <a:r>
              <a:rPr lang="fi-FI"/>
              <a:t>, </a:t>
            </a:r>
            <a:r>
              <a:rPr lang="fi-FI" strike="sngStrike"/>
              <a:t>strike</a:t>
            </a:r>
            <a:r>
              <a:rPr lang="fi-FI" dirty="0"/>
              <a:t>, </a:t>
            </a:r>
            <a:r>
              <a:rPr lang="fi-FI" spc="300" dirty="0"/>
              <a:t>spacing</a:t>
            </a:r>
            <a:r>
              <a:rPr lang="fi-FI" dirty="0"/>
              <a:t>, </a:t>
            </a:r>
            <a:r>
              <a:rPr lang="fi-FI" b="1" i="1" u="sng" strike="sngStrike" dirty="0"/>
              <a:t>many</a:t>
            </a:r>
          </a:p>
          <a:p>
            <a:r>
              <a:rPr lang="fi-FI" dirty="0"/>
              <a:t>This is another sample</a:t>
            </a:r>
          </a:p>
          <a:p>
            <a:pPr lvl="1"/>
            <a:r>
              <a:rPr lang="fi-FI" dirty="0"/>
              <a:t>Another sub text</a:t>
            </a:r>
          </a:p>
          <a:p>
            <a:r>
              <a:rPr lang="fi-FI" dirty="0"/>
              <a:t>Link sample</a:t>
            </a:r>
          </a:p>
          <a:p>
            <a:pPr lvl="1"/>
            <a:r>
              <a:rPr lang="fi-FI" dirty="0">
                <a:hlinkClick r:id="rId2" action="ppaction://hlinkfile"/>
              </a:rPr>
              <a:t>This is a link</a:t>
            </a:r>
            <a:endParaRPr lang="fi-FI" dirty="0"/>
          </a:p>
          <a:p>
            <a:pPr lvl="1"/>
            <a:r>
              <a:rPr lang="fi-FI" dirty="0"/>
              <a:t>This is </a:t>
            </a:r>
            <a:r>
              <a:rPr lang="fi-FI" b="1" dirty="0"/>
              <a:t>another</a:t>
            </a:r>
            <a:r>
              <a:rPr lang="fi-FI" dirty="0"/>
              <a:t> </a:t>
            </a:r>
            <a:r>
              <a:rPr lang="fi-FI" dirty="0">
                <a:hlinkClick r:id="rId2" action="ppaction://hlinkfile"/>
              </a:rPr>
              <a:t>link</a:t>
            </a:r>
            <a:r>
              <a:rPr lang="fi-FI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38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CE8C8-62D0-45C2-BC1F-EE409F396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Hello Again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27310-8227-4109-ADBE-B0710BA28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This is a sample</a:t>
            </a:r>
          </a:p>
          <a:p>
            <a:pPr lvl="1"/>
            <a:r>
              <a:rPr lang="fi-FI" dirty="0"/>
              <a:t>Sub text</a:t>
            </a:r>
          </a:p>
          <a:p>
            <a:r>
              <a:rPr lang="fi-FI" dirty="0"/>
              <a:t>This is another sample</a:t>
            </a:r>
          </a:p>
          <a:p>
            <a:pPr lvl="1"/>
            <a:r>
              <a:rPr lang="fi-FI" dirty="0"/>
              <a:t>Another sub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736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53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Hello</vt:lpstr>
      <vt:lpstr>Hello Again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Jaakko Salmenius</dc:creator>
  <cp:lastModifiedBy>Jaakko Salmenius</cp:lastModifiedBy>
  <cp:revision>12</cp:revision>
  <dcterms:created xsi:type="dcterms:W3CDTF">2019-06-29T14:00:05Z</dcterms:created>
  <dcterms:modified xsi:type="dcterms:W3CDTF">2022-11-19T14:28:56Z</dcterms:modified>
</cp:coreProperties>
</file>