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4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26" y="9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244A11-791D-4633-85CE-73F25F3CC3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051A297-934F-4474-80CF-7E25F7172E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D4A20D-68AB-47EE-9E59-FFC8A2F29D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ADAA9-12D7-4598-9FBD-452081D99B71}" type="datetimeFigureOut">
              <a:rPr lang="en-US" smtClean="0"/>
              <a:t>7/5/2019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990AC3-CDC1-415E-A1B5-092E0BC0B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A78C4C-4DEC-4538-BDAC-A832373F32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C41E-D737-41C8-8FE8-1782DC7DF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2982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25DBDC-AFF0-4B71-B36C-CA80BAFDBD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6C7D9B5-56D6-4D0B-ADF3-F70403494C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67D2F1-8A1A-45D5-A38C-D0C6C5535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ADAA9-12D7-4598-9FBD-452081D99B71}" type="datetimeFigureOut">
              <a:rPr lang="en-US" smtClean="0"/>
              <a:t>7/5/2019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D08905-717E-4B11-B460-D1C4D59D4A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7AFB76-665C-49C5-9517-E511E696A7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C41E-D737-41C8-8FE8-1782DC7DF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1198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E1D0927-A470-45BA-8D19-4C5918BE8A4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5957F90-9637-4DE2-BBBE-089D76A243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AB468A-B347-4FEB-9BBD-8E8D085DAA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ADAA9-12D7-4598-9FBD-452081D99B71}" type="datetimeFigureOut">
              <a:rPr lang="en-US" smtClean="0"/>
              <a:t>7/5/2019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EDD56A-A219-4C4C-9195-7515D9E31C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86D395-FF80-40B3-9CD9-B0AAA33FFA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C41E-D737-41C8-8FE8-1782DC7DF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718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907084-4709-4E98-A7AF-5F1EF7C62D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91B9D4-61C1-4B21-9732-30E7D11745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848E36-399B-4EA5-99AA-EA513E78ED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ADAA9-12D7-4598-9FBD-452081D99B71}" type="datetimeFigureOut">
              <a:rPr lang="en-US" smtClean="0"/>
              <a:t>7/5/2019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76FBBB-9D8E-4CD9-9397-34B531235A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F75F1F-08F0-41AF-8143-49C13F462F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C41E-D737-41C8-8FE8-1782DC7DF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360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25B91B-D5CC-4BA5-A6D0-DFD684B66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12F86B-2BBD-4835-96E8-C3EA891C7A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F4A598-64AF-48DD-A770-D3C23A0E37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ADAA9-12D7-4598-9FBD-452081D99B71}" type="datetimeFigureOut">
              <a:rPr lang="en-US" smtClean="0"/>
              <a:t>7/5/2019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2C57C4-3019-48D1-9FBB-60EC12FF8A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2DE05-0C76-40BA-BB48-7D359A20EB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C41E-D737-41C8-8FE8-1782DC7DF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802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B8BB7B-56AA-422B-896A-04D3221FB5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B68F77-F0BE-4301-A416-0E879039986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338F99-6E8A-465E-B9A0-86C6DBAFC3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94EED2-C8E6-4C0F-940C-38EFBB5FDA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ADAA9-12D7-4598-9FBD-452081D99B71}" type="datetimeFigureOut">
              <a:rPr lang="en-US" smtClean="0"/>
              <a:t>7/5/2019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AA27BE-3E4A-4608-A178-37212269A6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EA67FF8-1DE2-46DE-A3F7-0784C90BC6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C41E-D737-41C8-8FE8-1782DC7DF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83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0ADDD4-E85E-4DCC-A98A-9D6FF18EC3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B7125A-1624-41B3-99D4-921F9EB3AE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F9CF217-6E90-408A-8DDC-A9FED114BC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5A7284-E57F-49FD-9F38-D22CD2E7CF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A4EBECB-CC8B-44D6-9252-42966990B6D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657CF46-EE23-417F-B271-FE37B0C878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ADAA9-12D7-4598-9FBD-452081D99B71}" type="datetimeFigureOut">
              <a:rPr lang="en-US" smtClean="0"/>
              <a:t>7/5/2019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B701CB-2DBB-4031-8FC3-15ED89AA14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F2EE69-2475-424A-9698-D04C82B661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C41E-D737-41C8-8FE8-1782DC7DF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0754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66B1C0-E24C-40C6-A819-402643A4E4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B6D8497-EE52-4ADD-A046-AB3B92BFB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ADAA9-12D7-4598-9FBD-452081D99B71}" type="datetimeFigureOut">
              <a:rPr lang="en-US" smtClean="0"/>
              <a:t>7/5/2019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D752F0-2A61-41C5-BAE1-B6D5E648E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FEFF52-65E3-44BD-ABEE-805E3861F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C41E-D737-41C8-8FE8-1782DC7DF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117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35D1E1F-D15D-4436-9886-7FEFE08467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ADAA9-12D7-4598-9FBD-452081D99B71}" type="datetimeFigureOut">
              <a:rPr lang="en-US" smtClean="0"/>
              <a:t>7/5/2019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B222999-1795-4EC6-B3B3-92D9CBF10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1D246D-9D3F-409C-855F-AEB379ED52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C41E-D737-41C8-8FE8-1782DC7DF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345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3F579-6768-43EE-82D4-0C4CD27763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A44505-03E7-4379-9586-7948D363D9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2AF28F-2C8D-4B7E-AAA1-948F5D0D7B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532867-6382-497A-9494-487B113CF6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ADAA9-12D7-4598-9FBD-452081D99B71}" type="datetimeFigureOut">
              <a:rPr lang="en-US" smtClean="0"/>
              <a:t>7/5/2019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679DAA-40B9-4AF3-81ED-0CC0FF457E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228B8C-854D-44D6-BB39-2C8A5D0BCD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C41E-D737-41C8-8FE8-1782DC7DF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176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D7A51A-0034-4181-B07E-9C7111F532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4AB77B1-7598-4059-943A-423EC97DED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25BC8B-0BE0-4F6B-A8AB-D1EB544926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473DB1-023D-41E7-8B09-1426BBCC7B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ADAA9-12D7-4598-9FBD-452081D99B71}" type="datetimeFigureOut">
              <a:rPr lang="en-US" smtClean="0"/>
              <a:t>7/5/2019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6534A7-2808-487B-AB9C-55BAA9B38C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377F37-CE54-45DB-80CF-654991B261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C41E-D737-41C8-8FE8-1782DC7DF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058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7BBBC68-93D2-4650-BBBD-3D45B2497C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F85C1A-388C-4BCC-A4E1-50FBF3403A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254BC6-DC87-42C7-8058-8C454923E7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0ADAA9-12D7-4598-9FBD-452081D99B71}" type="datetimeFigureOut">
              <a:rPr lang="en-US" smtClean="0"/>
              <a:t>7/5/2019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9F8CA8-51C7-42FB-A8CF-F27D919D6A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63736A-FB2E-4A43-AA6E-622124CCCC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C3C41E-D737-41C8-8FE8-1782DC7DF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17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7CE8C8-62D0-45C2-BC1F-EE409F396C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Sample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527310-8227-4109-ADBE-B0710BA28E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/>
              <a:t>This is a sample</a:t>
            </a:r>
          </a:p>
          <a:p>
            <a:r>
              <a:rPr lang="fi-FI" dirty="0"/>
              <a:t>This is a new sample</a:t>
            </a:r>
          </a:p>
          <a:p>
            <a:r>
              <a:rPr lang="fi-FI"/>
              <a:t>Another new value</a:t>
            </a:r>
            <a:endParaRPr lang="fi-FI" dirty="0"/>
          </a:p>
          <a:p>
            <a:r>
              <a:rPr lang="fi-FI" dirty="0"/>
              <a:t>This is another sample</a:t>
            </a:r>
          </a:p>
        </p:txBody>
      </p:sp>
    </p:spTree>
    <p:extLst>
      <p:ext uri="{BB962C8B-B14F-4D97-AF65-F5344CB8AC3E}">
        <p14:creationId xmlns:p14="http://schemas.microsoft.com/office/powerpoint/2010/main" val="1130382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17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Sample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Hello</dc:title>
  <dc:creator>Jaakko Salmenius</dc:creator>
  <cp:lastModifiedBy>Jaakko Salmenius</cp:lastModifiedBy>
  <cp:revision>18</cp:revision>
  <dcterms:created xsi:type="dcterms:W3CDTF">2019-06-29T14:00:05Z</dcterms:created>
  <dcterms:modified xsi:type="dcterms:W3CDTF">2019-07-05T17:34:27Z</dcterms:modified>
</cp:coreProperties>
</file>