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4" r:id="rId5"/>
    <p:sldId id="261" r:id="rId6"/>
    <p:sldId id="258" r:id="rId7"/>
    <p:sldId id="259" r:id="rId8"/>
    <p:sldId id="262" r:id="rId9"/>
  </p:sldIdLst>
  <p:sldSz cx="12192000" cy="6858000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57"/>
    <a:srgbClr val="090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82" autoAdjust="0"/>
    <p:restoredTop sz="94660"/>
  </p:normalViewPr>
  <p:slideViewPr>
    <p:cSldViewPr snapToGrid="0">
      <p:cViewPr>
        <p:scale>
          <a:sx n="100" d="100"/>
          <a:sy n="100" d="100"/>
        </p:scale>
        <p:origin x="65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946A9-408A-4768-B04C-1F62F9A030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249C451-D361-4F20-B572-E336660B12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87A71B-8A8E-4AFC-A458-6BD3244CB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3869EB-A0C0-4993-B4AA-C03CB414F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4DC2BC-D080-458D-8A6C-5F4329679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01078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968287-418F-45F9-A1A1-A2F239F03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EBC665E-12C8-414C-B94E-BE08A06431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2A9867-F916-467E-87A4-81BB0EB1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EABDFA-C8C1-42EB-A6ED-54CDF1C19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C1FB04-8EB7-4F4D-8951-C7ABD681A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701969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E30531-4774-44EF-938C-50C3FC6DC8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6288AE9-69A1-4842-BA12-2518B18BAA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7DE8B6-81AE-4709-A160-867088F41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EF47E4-4A5E-4E45-9381-E2ADF0327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64441E-8259-4A34-B812-A8CE3A1A3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401833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B740D8-E07D-4C67-A081-02CB8370D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BBC97E-32DC-46E6-9906-6A3EEA993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89DB5D-2A16-4EFC-87C8-D6F62D60B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3F3D051-9C22-4294-B39B-3F3980647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9DA7E1-F786-44E3-82C5-C44444635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407185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C003B3-E2AB-425D-9593-1C70728D8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4B93C27-317B-413C-A5D6-C76561DEBC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D86121-19A5-4E47-B3FC-7F587F266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516456-C25F-4EF7-8C3C-DBFC38709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250F9A-0E30-46A4-AEFC-4A59538AE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5939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9C5F4-9702-4ECC-B568-4B5DC3552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7AC1A-842C-45A5-B2EE-F4C23732EE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55789F-60D3-400D-8876-E24FC1673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12F8E5-6A32-492C-8C0C-EA9DEB283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2599B80-71C3-4FC5-BADF-D2B0D6E8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98D8866-8468-4F64-BA02-B194164B9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65486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3F4B64-54F8-45EA-9906-0193215B6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C7AE7F-18CB-43EE-B308-7BC05CD47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F5D822-C463-4D22-B063-6B915EB18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EBBFCF4-57E5-42AF-A3F2-5C8D59DAD9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0E6B53E-C16F-45B7-BC3A-1F8A4AF98D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648E962-1211-4EA8-9B78-C5ECCE778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05C3F6D-A2BF-4039-B996-4D139597E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9BC5044-0D7B-4AA5-9306-DF10A1978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682187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8B2A1B-E7E6-4093-B458-537516D32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71E31EA-4D65-484C-848B-AD33EA631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F781B72-AC80-4DA0-89B7-A2F90D6B1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72ABAE9-A036-4C00-BD50-027111DD7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73433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6F012FB-5E9D-4FFC-8F39-C04ACC7AF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FBC9707-E47F-4D0D-92E5-7FAE872CF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A4C8EC-718D-420A-B9E8-A4CD392E7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75858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775792-7615-40C9-A1E0-95692715C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04C9DA-9E63-45F6-885E-DC16C6552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B9DBBB-E9C1-41EC-988B-67011D0C0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53E17A-F207-47C2-8344-E16C3196E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3476E7-43E5-497E-A67F-5F186123C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C290EA-64D8-4E5B-84D8-7627C144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967340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731881-480A-4A53-81C3-0C64DB289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2153741-7E19-495A-94DC-FBB4E3C077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05B4E07-97E8-4AE9-A43D-7CCD3FF138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B8F6EA8-0487-4EA4-8FB7-794FF7E8E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D1BB278-3067-47AA-949F-6AAD99E7A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D93738A-4CB9-49AE-9828-4C209680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989011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43DA132-C780-4C1B-95E8-C5FA2BF90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90969DB-C6D5-403D-AEA9-41AB35C4C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CF234D-84A2-4674-8277-484E0A8FA2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1CD49-CF05-47C2-AB6E-2B55EE77B24A}" type="datetimeFigureOut">
              <a:rPr lang="ca-ES" smtClean="0"/>
              <a:t>31/8/2022</a:t>
            </a:fld>
            <a:endParaRPr lang="ca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87422E-8947-4E52-90E0-D3D51ED0A1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2C1208-2043-4163-BA9C-51585B7C6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9CE91-BE0E-4E82-8D2E-925ACD85D396}" type="slidenum">
              <a:rPr lang="ca-ES" smtClean="0"/>
              <a:t>‹#›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98017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microsoft.com/office/2007/relationships/hdphoto" Target="../media/hdphoto1.wdp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DDE0D23-1471-4D2F-AD42-176A0F11B0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" r="71042"/>
          <a:stretch/>
        </p:blipFill>
        <p:spPr>
          <a:xfrm>
            <a:off x="-2" y="6194593"/>
            <a:ext cx="4446357" cy="663408"/>
          </a:xfrm>
          <a:prstGeom prst="rect">
            <a:avLst/>
          </a:prstGeom>
          <a:effectLst/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DF0F23D-7DEB-421C-83E3-494597A02A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44"/>
          <a:stretch/>
        </p:blipFill>
        <p:spPr>
          <a:xfrm>
            <a:off x="4429557" y="6194593"/>
            <a:ext cx="7762444" cy="663407"/>
          </a:xfrm>
          <a:prstGeom prst="rect">
            <a:avLst/>
          </a:prstGeom>
          <a:effectLst/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44C32F0-86A6-438A-9BB7-198947DF14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558" y="6194592"/>
            <a:ext cx="181997" cy="66340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3F24B56-A100-4282-8CF6-D43EEE575950}"/>
              </a:ext>
            </a:extLst>
          </p:cNvPr>
          <p:cNvSpPr txBox="1"/>
          <p:nvPr/>
        </p:nvSpPr>
        <p:spPr>
          <a:xfrm>
            <a:off x="0" y="1463851"/>
            <a:ext cx="12192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138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ElevenClock</a:t>
            </a:r>
            <a:endParaRPr lang="ca-ES" sz="9600" b="1" noProof="1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F6669FC-963F-4A5C-9510-0D771309EC78}"/>
              </a:ext>
            </a:extLst>
          </p:cNvPr>
          <p:cNvSpPr txBox="1"/>
          <p:nvPr/>
        </p:nvSpPr>
        <p:spPr>
          <a:xfrm>
            <a:off x="-1" y="3644670"/>
            <a:ext cx="121920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Freedom for your Windows 11 Clock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B7E023E3-7304-4D6E-9CA8-DF6C0E7397F9}"/>
              </a:ext>
            </a:extLst>
          </p:cNvPr>
          <p:cNvSpPr/>
          <p:nvPr/>
        </p:nvSpPr>
        <p:spPr>
          <a:xfrm>
            <a:off x="403206" y="403811"/>
            <a:ext cx="373083" cy="38022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B8AECBF-3DA1-4D79-B17D-BA8530BE9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45" y="395895"/>
            <a:ext cx="403206" cy="40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64ED557D-00C1-4349-9A06-84B566921AFF}"/>
              </a:ext>
            </a:extLst>
          </p:cNvPr>
          <p:cNvSpPr txBox="1"/>
          <p:nvPr/>
        </p:nvSpPr>
        <p:spPr>
          <a:xfrm>
            <a:off x="806412" y="463119"/>
            <a:ext cx="32679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1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Available on GitHub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5158D3C-0128-4C31-949B-FB1545B1F19C}"/>
              </a:ext>
            </a:extLst>
          </p:cNvPr>
          <p:cNvSpPr txBox="1"/>
          <p:nvPr/>
        </p:nvSpPr>
        <p:spPr>
          <a:xfrm>
            <a:off x="1638300" y="17049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a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DAB8FEED-5A70-47B9-8343-C849F366F82B}"/>
              </a:ext>
            </a:extLst>
          </p:cNvPr>
          <p:cNvSpPr txBox="1"/>
          <p:nvPr/>
        </p:nvSpPr>
        <p:spPr>
          <a:xfrm>
            <a:off x="388141" y="5475229"/>
            <a:ext cx="32679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1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100% Free, Forever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A7AFF05-0036-43D6-A47F-8345C3567AB9}"/>
              </a:ext>
            </a:extLst>
          </p:cNvPr>
          <p:cNvSpPr txBox="1"/>
          <p:nvPr/>
        </p:nvSpPr>
        <p:spPr>
          <a:xfrm>
            <a:off x="8310778" y="471077"/>
            <a:ext cx="32679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a-ES" sz="11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Made with ❤️ by Martí Climent</a:t>
            </a:r>
            <a:endParaRPr lang="ca-ES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</p:txBody>
      </p:sp>
      <p:sp>
        <p:nvSpPr>
          <p:cNvPr id="3" name="CuadroTexto 18">
            <a:extLst>
              <a:ext uri="{FF2B5EF4-FFF2-40B4-BE49-F238E27FC236}">
                <a16:creationId xmlns:a16="http://schemas.microsoft.com/office/drawing/2014/main" id="{4E84C37B-F914-E383-597B-67DD77168539}"/>
              </a:ext>
            </a:extLst>
          </p:cNvPr>
          <p:cNvSpPr txBox="1"/>
          <p:nvPr/>
        </p:nvSpPr>
        <p:spPr>
          <a:xfrm>
            <a:off x="8310779" y="5480396"/>
            <a:ext cx="32679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a-ES" sz="11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And it is Open-Source!</a:t>
            </a:r>
            <a:endParaRPr lang="ca-ES" sz="11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</p:txBody>
      </p:sp>
      <p:pic>
        <p:nvPicPr>
          <p:cNvPr id="4" name="Imagen 7">
            <a:extLst>
              <a:ext uri="{FF2B5EF4-FFF2-40B4-BE49-F238E27FC236}">
                <a16:creationId xmlns:a16="http://schemas.microsoft.com/office/drawing/2014/main" id="{C3DD94D7-D036-B5A1-9622-0EA8FF2E4B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608" r="7365"/>
          <a:stretch/>
        </p:blipFill>
        <p:spPr>
          <a:xfrm flipH="1">
            <a:off x="11112975" y="6194593"/>
            <a:ext cx="1079025" cy="663407"/>
          </a:xfrm>
          <a:prstGeom prst="rect">
            <a:avLst/>
          </a:prstGeom>
        </p:spPr>
      </p:pic>
      <p:sp>
        <p:nvSpPr>
          <p:cNvPr id="6" name="QuadreDeText 5">
            <a:extLst>
              <a:ext uri="{FF2B5EF4-FFF2-40B4-BE49-F238E27FC236}">
                <a16:creationId xmlns:a16="http://schemas.microsoft.com/office/drawing/2014/main" id="{5F4AEFEF-EC60-86C3-6D27-1899DA035484}"/>
              </a:ext>
            </a:extLst>
          </p:cNvPr>
          <p:cNvSpPr txBox="1"/>
          <p:nvPr/>
        </p:nvSpPr>
        <p:spPr>
          <a:xfrm>
            <a:off x="10731500" y="6203130"/>
            <a:ext cx="1460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a-ES" sz="1200" dirty="0">
                <a:solidFill>
                  <a:schemeClr val="bg1"/>
                </a:solidFill>
                <a:latin typeface="Segoe UI Variable Display Semib" pitchFamily="2" charset="0"/>
              </a:rPr>
              <a:t>16:56:22 AM</a:t>
            </a:r>
          </a:p>
          <a:p>
            <a:pPr algn="r"/>
            <a:r>
              <a:rPr lang="en-US" sz="1200" dirty="0">
                <a:solidFill>
                  <a:schemeClr val="bg1"/>
                </a:solidFill>
                <a:latin typeface="Segoe UI Variable Display Semib" pitchFamily="2" charset="0"/>
              </a:rPr>
              <a:t>Monday</a:t>
            </a:r>
          </a:p>
          <a:p>
            <a:pPr algn="r"/>
            <a:r>
              <a:rPr lang="ca-ES" sz="1200" dirty="0">
                <a:solidFill>
                  <a:schemeClr val="bg1"/>
                </a:solidFill>
                <a:latin typeface="Segoe UI Variable Display Semib" pitchFamily="2" charset="0"/>
              </a:rPr>
              <a:t>29/8/2022</a:t>
            </a:r>
          </a:p>
        </p:txBody>
      </p:sp>
      <p:cxnSp>
        <p:nvCxnSpPr>
          <p:cNvPr id="9" name="Connector recte 8">
            <a:extLst>
              <a:ext uri="{FF2B5EF4-FFF2-40B4-BE49-F238E27FC236}">
                <a16:creationId xmlns:a16="http://schemas.microsoft.com/office/drawing/2014/main" id="{0480411E-E1C1-B00E-B99C-F0340C99DF01}"/>
              </a:ext>
            </a:extLst>
          </p:cNvPr>
          <p:cNvCxnSpPr>
            <a:cxnSpLocks/>
          </p:cNvCxnSpPr>
          <p:nvPr/>
        </p:nvCxnSpPr>
        <p:spPr>
          <a:xfrm>
            <a:off x="0" y="6194592"/>
            <a:ext cx="12191998" cy="0"/>
          </a:xfrm>
          <a:prstGeom prst="line">
            <a:avLst/>
          </a:prstGeom>
          <a:ln w="12700">
            <a:solidFill>
              <a:srgbClr val="2929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288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6299202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Wait! Seconds, you said?</a:t>
            </a:r>
          </a:p>
        </p:txBody>
      </p:sp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1D63A5D9-1712-491B-91D7-D422C802F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510800"/>
              </p:ext>
            </p:extLst>
          </p:nvPr>
        </p:nvGraphicFramePr>
        <p:xfrm>
          <a:off x="1151466" y="2142065"/>
          <a:ext cx="9889068" cy="3691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2267">
                  <a:extLst>
                    <a:ext uri="{9D8B030D-6E8A-4147-A177-3AD203B41FA5}">
                      <a16:colId xmlns:a16="http://schemas.microsoft.com/office/drawing/2014/main" val="68361085"/>
                    </a:ext>
                  </a:extLst>
                </a:gridCol>
                <a:gridCol w="2472267">
                  <a:extLst>
                    <a:ext uri="{9D8B030D-6E8A-4147-A177-3AD203B41FA5}">
                      <a16:colId xmlns:a16="http://schemas.microsoft.com/office/drawing/2014/main" val="2563888486"/>
                    </a:ext>
                  </a:extLst>
                </a:gridCol>
                <a:gridCol w="2472267">
                  <a:extLst>
                    <a:ext uri="{9D8B030D-6E8A-4147-A177-3AD203B41FA5}">
                      <a16:colId xmlns:a16="http://schemas.microsoft.com/office/drawing/2014/main" val="1575887989"/>
                    </a:ext>
                  </a:extLst>
                </a:gridCol>
                <a:gridCol w="2472267">
                  <a:extLst>
                    <a:ext uri="{9D8B030D-6E8A-4147-A177-3AD203B41FA5}">
                      <a16:colId xmlns:a16="http://schemas.microsoft.com/office/drawing/2014/main" val="2391973606"/>
                    </a:ext>
                  </a:extLst>
                </a:gridCol>
              </a:tblGrid>
              <a:tr h="1230489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Add Seconds: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Show only the date: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3401330"/>
                  </a:ext>
                </a:extLst>
              </a:tr>
              <a:tr h="1230489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Add Weekday: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Show only the time: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250412"/>
                  </a:ext>
                </a:extLst>
              </a:tr>
              <a:tr h="1230489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Add Week number: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Your custom choice: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074828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F48F7505-70F7-47C6-A217-B90FB86F06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33"/>
          <a:stretch/>
        </p:blipFill>
        <p:spPr>
          <a:xfrm>
            <a:off x="3750733" y="2071074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CD1D8C7-F83C-41DF-9952-282F22C7E2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33"/>
          <a:stretch/>
        </p:blipFill>
        <p:spPr>
          <a:xfrm>
            <a:off x="3750733" y="3424000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0DAD4EB-C772-45A7-9560-57D8CDCAEA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33"/>
          <a:stretch/>
        </p:blipFill>
        <p:spPr>
          <a:xfrm>
            <a:off x="3750733" y="4659813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EB54FBA-0902-42FA-A8B1-02972B3AEB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533"/>
          <a:stretch/>
        </p:blipFill>
        <p:spPr>
          <a:xfrm>
            <a:off x="8618238" y="2071074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9526907-8930-447D-8750-E7EE7C5E220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533"/>
          <a:stretch/>
        </p:blipFill>
        <p:spPr>
          <a:xfrm>
            <a:off x="8618238" y="3424000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5663757-567F-4E21-B1C4-3AE1711233A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533"/>
          <a:stretch/>
        </p:blipFill>
        <p:spPr>
          <a:xfrm>
            <a:off x="8618238" y="4651832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CuadroTexto 12">
            <a:extLst>
              <a:ext uri="{FF2B5EF4-FFF2-40B4-BE49-F238E27FC236}">
                <a16:creationId xmlns:a16="http://schemas.microsoft.com/office/drawing/2014/main" id="{52FBB9DA-1A53-63FC-8F20-A86A078C34B8}"/>
              </a:ext>
            </a:extLst>
          </p:cNvPr>
          <p:cNvSpPr txBox="1"/>
          <p:nvPr/>
        </p:nvSpPr>
        <p:spPr>
          <a:xfrm>
            <a:off x="1151466" y="5833532"/>
            <a:ext cx="1020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  <a:p>
            <a:r>
              <a:rPr 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Set any date and time format, and ElevenClock will show it for you.</a:t>
            </a:r>
          </a:p>
        </p:txBody>
      </p:sp>
    </p:spTree>
    <p:extLst>
      <p:ext uri="{BB962C8B-B14F-4D97-AF65-F5344CB8AC3E}">
        <p14:creationId xmlns:p14="http://schemas.microsoft.com/office/powerpoint/2010/main" val="176720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6299202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Change the font...</a:t>
            </a:r>
          </a:p>
        </p:txBody>
      </p:sp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1D63A5D9-1712-491B-91D7-D422C802F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314328"/>
              </p:ext>
            </p:extLst>
          </p:nvPr>
        </p:nvGraphicFramePr>
        <p:xfrm>
          <a:off x="1151466" y="2142064"/>
          <a:ext cx="9889068" cy="367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2267">
                  <a:extLst>
                    <a:ext uri="{9D8B030D-6E8A-4147-A177-3AD203B41FA5}">
                      <a16:colId xmlns:a16="http://schemas.microsoft.com/office/drawing/2014/main" val="68361085"/>
                    </a:ext>
                  </a:extLst>
                </a:gridCol>
                <a:gridCol w="2472267">
                  <a:extLst>
                    <a:ext uri="{9D8B030D-6E8A-4147-A177-3AD203B41FA5}">
                      <a16:colId xmlns:a16="http://schemas.microsoft.com/office/drawing/2014/main" val="256388848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575887989"/>
                    </a:ext>
                  </a:extLst>
                </a:gridCol>
                <a:gridCol w="2429934">
                  <a:extLst>
                    <a:ext uri="{9D8B030D-6E8A-4147-A177-3AD203B41FA5}">
                      <a16:colId xmlns:a16="http://schemas.microsoft.com/office/drawing/2014/main" val="2391973606"/>
                    </a:ext>
                  </a:extLst>
                </a:gridCol>
              </a:tblGrid>
              <a:tr h="1837268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Alternative font: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Hand-drawn clock: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3401330"/>
                  </a:ext>
                </a:extLst>
              </a:tr>
              <a:tr h="1837268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Impacting time: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For the MS-DOS fans: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250412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CC8CB6C4-F3E6-4F38-8C09-673A96FE04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33"/>
          <a:stretch/>
        </p:blipFill>
        <p:spPr>
          <a:xfrm>
            <a:off x="3750733" y="2071074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6FB2976-7A79-4B0E-AC42-AD34EBD1E8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33"/>
          <a:stretch/>
        </p:blipFill>
        <p:spPr>
          <a:xfrm>
            <a:off x="3750733" y="3979332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2B4CACF9-4538-4F72-980C-FC56CCF189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33"/>
          <a:stretch/>
        </p:blipFill>
        <p:spPr>
          <a:xfrm>
            <a:off x="8618237" y="2137720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4BC0249-6056-4177-BEC9-A76B20CF5A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533"/>
          <a:stretch/>
        </p:blipFill>
        <p:spPr>
          <a:xfrm>
            <a:off x="8618237" y="3979332"/>
            <a:ext cx="2082799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CuadroTexto 12">
            <a:extLst>
              <a:ext uri="{FF2B5EF4-FFF2-40B4-BE49-F238E27FC236}">
                <a16:creationId xmlns:a16="http://schemas.microsoft.com/office/drawing/2014/main" id="{05AAA7E7-026E-3B38-F88F-B9FC6EBBA335}"/>
              </a:ext>
            </a:extLst>
          </p:cNvPr>
          <p:cNvSpPr txBox="1"/>
          <p:nvPr/>
        </p:nvSpPr>
        <p:spPr>
          <a:xfrm>
            <a:off x="1151466" y="5833532"/>
            <a:ext cx="1020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  <a:p>
            <a:endParaRPr lang="en-US" sz="1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156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8604870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...and whole the color scheme!</a:t>
            </a:r>
          </a:p>
        </p:txBody>
      </p:sp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1D63A5D9-1712-491B-91D7-D422C802F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276615"/>
              </p:ext>
            </p:extLst>
          </p:nvPr>
        </p:nvGraphicFramePr>
        <p:xfrm>
          <a:off x="1151466" y="2142064"/>
          <a:ext cx="9889068" cy="367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2267">
                  <a:extLst>
                    <a:ext uri="{9D8B030D-6E8A-4147-A177-3AD203B41FA5}">
                      <a16:colId xmlns:a16="http://schemas.microsoft.com/office/drawing/2014/main" val="68361085"/>
                    </a:ext>
                  </a:extLst>
                </a:gridCol>
                <a:gridCol w="2472267">
                  <a:extLst>
                    <a:ext uri="{9D8B030D-6E8A-4147-A177-3AD203B41FA5}">
                      <a16:colId xmlns:a16="http://schemas.microsoft.com/office/drawing/2014/main" val="256388848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575887989"/>
                    </a:ext>
                  </a:extLst>
                </a:gridCol>
                <a:gridCol w="2429934">
                  <a:extLst>
                    <a:ext uri="{9D8B030D-6E8A-4147-A177-3AD203B41FA5}">
                      <a16:colId xmlns:a16="http://schemas.microsoft.com/office/drawing/2014/main" val="2391973606"/>
                    </a:ext>
                  </a:extLst>
                </a:gridCol>
              </a:tblGrid>
              <a:tr h="1837268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Red mode: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Nuclear clock: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3401330"/>
                  </a:ext>
                </a:extLst>
              </a:tr>
              <a:tr h="1837268"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Blue: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b="1" noProof="1"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Segoe UI Variable Display" pitchFamily="2" charset="0"/>
                        </a:rPr>
                        <a:t>Retro clock: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b="1" noProof="1">
                        <a:solidFill>
                          <a:schemeClr val="bg1"/>
                        </a:solidFill>
                        <a:latin typeface="Segoe UI Variable Display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250412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CC8CB6C4-F3E6-4F38-8C09-673A96FE04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33"/>
          <a:stretch/>
        </p:blipFill>
        <p:spPr>
          <a:xfrm>
            <a:off x="3750733" y="2071074"/>
            <a:ext cx="2082799" cy="80021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6FB2976-7A79-4B0E-AC42-AD34EBD1E8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33"/>
          <a:stretch/>
        </p:blipFill>
        <p:spPr>
          <a:xfrm>
            <a:off x="3750733" y="3979332"/>
            <a:ext cx="2082799" cy="800212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2B4CACF9-4538-4F72-980C-FC56CCF189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33"/>
          <a:stretch/>
        </p:blipFill>
        <p:spPr>
          <a:xfrm>
            <a:off x="8618237" y="2137720"/>
            <a:ext cx="2082799" cy="800212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4BC0249-6056-4177-BEC9-A76B20CF5A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533"/>
          <a:stretch/>
        </p:blipFill>
        <p:spPr>
          <a:xfrm>
            <a:off x="8618237" y="3979332"/>
            <a:ext cx="2082799" cy="80021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238DF29-D7AF-456E-BD9A-214D65CEE9F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533"/>
          <a:stretch/>
        </p:blipFill>
        <p:spPr>
          <a:xfrm>
            <a:off x="3750732" y="2071074"/>
            <a:ext cx="2082800" cy="800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4AA82EC-19D8-4DB1-87B1-27146E47027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8187"/>
          <a:stretch/>
        </p:blipFill>
        <p:spPr>
          <a:xfrm>
            <a:off x="8618236" y="2137720"/>
            <a:ext cx="2082800" cy="8086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69E2FF0-7CA3-4C7A-A386-5B14FC920BA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951"/>
          <a:stretch/>
        </p:blipFill>
        <p:spPr>
          <a:xfrm>
            <a:off x="3750732" y="3986715"/>
            <a:ext cx="2082800" cy="792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2711AF7-BC1A-4208-BF65-5AE66198776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951"/>
          <a:stretch/>
        </p:blipFill>
        <p:spPr>
          <a:xfrm>
            <a:off x="8618236" y="3986715"/>
            <a:ext cx="2082800" cy="792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A51F68FD-51E8-4135-83AF-D8B7EFC1161D}"/>
              </a:ext>
            </a:extLst>
          </p:cNvPr>
          <p:cNvSpPr txBox="1"/>
          <p:nvPr/>
        </p:nvSpPr>
        <p:spPr>
          <a:xfrm>
            <a:off x="993866" y="5730385"/>
            <a:ext cx="102042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You can customize ElevenClock’s look and feel to make it yours, only you set the limits!</a:t>
            </a:r>
          </a:p>
        </p:txBody>
      </p:sp>
    </p:spTree>
    <p:extLst>
      <p:ext uri="{BB962C8B-B14F-4D97-AF65-F5344CB8AC3E}">
        <p14:creationId xmlns:p14="http://schemas.microsoft.com/office/powerpoint/2010/main" val="1864282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7501468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Move the clock around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A799B19-27C7-4CBF-870F-CCC240FA4572}"/>
              </a:ext>
            </a:extLst>
          </p:cNvPr>
          <p:cNvSpPr txBox="1"/>
          <p:nvPr/>
        </p:nvSpPr>
        <p:spPr>
          <a:xfrm>
            <a:off x="449974" y="3872624"/>
            <a:ext cx="11287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E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But</a:t>
            </a:r>
            <a:r>
              <a:rPr lang="ca-E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 </a:t>
            </a:r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it can be moved to the left side with less than two clicks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38C2C2C-F9A9-450D-9539-4A24BACB3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8705"/>
            <a:ext cx="12192000" cy="533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42FF0E0-694A-4F83-BEA6-489F02CD2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1178"/>
            <a:ext cx="12192000" cy="533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19CD8F94-2ADC-4B74-8B5F-5778DE3DE4A2}"/>
              </a:ext>
            </a:extLst>
          </p:cNvPr>
          <p:cNvSpPr txBox="1"/>
          <p:nvPr/>
        </p:nvSpPr>
        <p:spPr>
          <a:xfrm>
            <a:off x="449974" y="1936312"/>
            <a:ext cx="11287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ElevenClock displays on the right corner of your screen by default. </a:t>
            </a:r>
            <a:r>
              <a:rPr 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(</a:t>
            </a:r>
            <a:r>
              <a: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because that’s what Windows does)</a:t>
            </a:r>
            <a:endParaRPr lang="en-US" sz="1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7B4206-8290-453E-8CF8-C93BFBEA051F}"/>
              </a:ext>
            </a:extLst>
          </p:cNvPr>
          <p:cNvSpPr txBox="1"/>
          <p:nvPr/>
        </p:nvSpPr>
        <p:spPr>
          <a:xfrm>
            <a:off x="449974" y="5709890"/>
            <a:ext cx="1128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Additionally, move each clock to the top and/or to the left on a per-monitor choice, and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 have </a:t>
            </a:r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genial UltraLight" panose="020B0604020202020204" pitchFamily="2" charset="0"/>
              </a:rPr>
              <a:t>FLOATING CLOCKS </a:t>
            </a:r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everywhere!</a:t>
            </a:r>
          </a:p>
        </p:txBody>
      </p:sp>
    </p:spTree>
    <p:extLst>
      <p:ext uri="{BB962C8B-B14F-4D97-AF65-F5344CB8AC3E}">
        <p14:creationId xmlns:p14="http://schemas.microsoft.com/office/powerpoint/2010/main" val="604113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7501468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Automatically hide! (or not)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EB54FBA-0902-42FA-A8B1-02972B3AEB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33"/>
          <a:stretch/>
        </p:blipFill>
        <p:spPr>
          <a:xfrm>
            <a:off x="8618238" y="2071074"/>
            <a:ext cx="2082799" cy="80021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9526907-8930-447D-8750-E7EE7C5E22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33"/>
          <a:stretch/>
        </p:blipFill>
        <p:spPr>
          <a:xfrm>
            <a:off x="8618238" y="3424000"/>
            <a:ext cx="2082799" cy="80021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D6CD510-C4D3-4443-9528-2D3010947B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9974" y="2000934"/>
            <a:ext cx="5324706" cy="29019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C5911A1-8BAB-4053-BB79-EA135EC906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086" y="1973018"/>
            <a:ext cx="5324706" cy="29019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0A799B19-27C7-4CBF-870F-CCC240FA4572}"/>
              </a:ext>
            </a:extLst>
          </p:cNvPr>
          <p:cNvSpPr txBox="1"/>
          <p:nvPr/>
        </p:nvSpPr>
        <p:spPr>
          <a:xfrm>
            <a:off x="449974" y="4949490"/>
            <a:ext cx="11287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ElevenClock can be set to hide with full screen Windows	        But it can also be set to show over them!</a:t>
            </a:r>
          </a:p>
        </p:txBody>
      </p:sp>
      <p:sp>
        <p:nvSpPr>
          <p:cNvPr id="4" name="Rectangle: cantonades arrodonides 3">
            <a:extLst>
              <a:ext uri="{FF2B5EF4-FFF2-40B4-BE49-F238E27FC236}">
                <a16:creationId xmlns:a16="http://schemas.microsoft.com/office/drawing/2014/main" id="{56DCE5C4-D858-CC96-1FBB-1B285BAD9EB1}"/>
              </a:ext>
            </a:extLst>
          </p:cNvPr>
          <p:cNvSpPr/>
          <p:nvPr/>
        </p:nvSpPr>
        <p:spPr>
          <a:xfrm>
            <a:off x="10518747" y="4212299"/>
            <a:ext cx="1115712" cy="5905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ca-ES" sz="1200" b="1" dirty="0">
                <a:latin typeface="Segoe UI Variable Display Semib" pitchFamily="2" charset="0"/>
              </a:rPr>
              <a:t>4:20:00 AM</a:t>
            </a:r>
          </a:p>
          <a:p>
            <a:pPr algn="r"/>
            <a:r>
              <a:rPr lang="en-US" sz="1200" b="1" dirty="0">
                <a:latin typeface="Segoe UI Variable Display Semib" pitchFamily="2" charset="0"/>
              </a:rPr>
              <a:t>Tuesday</a:t>
            </a:r>
          </a:p>
          <a:p>
            <a:pPr algn="r"/>
            <a:r>
              <a:rPr lang="ca-ES" sz="1200" b="1" dirty="0">
                <a:latin typeface="Segoe UI Variable Display Semib" pitchFamily="2" charset="0"/>
              </a:rPr>
              <a:t>4/10/2022</a:t>
            </a:r>
          </a:p>
        </p:txBody>
      </p:sp>
      <p:sp>
        <p:nvSpPr>
          <p:cNvPr id="8" name="CuadroTexto 12">
            <a:extLst>
              <a:ext uri="{FF2B5EF4-FFF2-40B4-BE49-F238E27FC236}">
                <a16:creationId xmlns:a16="http://schemas.microsoft.com/office/drawing/2014/main" id="{1A4C4153-C70A-C7BF-39C8-56B411B41986}"/>
              </a:ext>
            </a:extLst>
          </p:cNvPr>
          <p:cNvSpPr txBox="1"/>
          <p:nvPr/>
        </p:nvSpPr>
        <p:spPr>
          <a:xfrm>
            <a:off x="0" y="6560183"/>
            <a:ext cx="112878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ElevenClock’s solid background will adapt itself to the window contents. However, it can be set to transparent on full screen only</a:t>
            </a:r>
          </a:p>
        </p:txBody>
      </p:sp>
    </p:spTree>
    <p:extLst>
      <p:ext uri="{BB962C8B-B14F-4D97-AF65-F5344CB8AC3E}">
        <p14:creationId xmlns:p14="http://schemas.microsoft.com/office/powerpoint/2010/main" val="156776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6299202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More than one monitor!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55DEC8F-5B39-40F8-AFCD-F9EAA35169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89" t="7976" r="9776" b="9278"/>
          <a:stretch/>
        </p:blipFill>
        <p:spPr>
          <a:xfrm>
            <a:off x="7027333" y="2088941"/>
            <a:ext cx="3953838" cy="13096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1E7237C-7491-41F2-BF78-3D5B3BAC59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398" t="2047" r="27506" b="388"/>
          <a:stretch/>
        </p:blipFill>
        <p:spPr>
          <a:xfrm>
            <a:off x="5251804" y="3763613"/>
            <a:ext cx="2583563" cy="171290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312C47C-1F98-47A2-B9E2-0ADD2BA242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61" t="14996" r="5294" b="17388"/>
          <a:stretch/>
        </p:blipFill>
        <p:spPr>
          <a:xfrm>
            <a:off x="1207117" y="2098021"/>
            <a:ext cx="5413816" cy="1300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B4DF44AD-19AD-4A7B-8C9D-0770C32802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120" r="24832"/>
          <a:stretch/>
        </p:blipFill>
        <p:spPr>
          <a:xfrm>
            <a:off x="5250181" y="3843529"/>
            <a:ext cx="2557934" cy="1586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9D38585-8243-4B92-93ED-5CA5DD8446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891" r="25632"/>
          <a:stretch/>
        </p:blipFill>
        <p:spPr>
          <a:xfrm>
            <a:off x="8301880" y="3774633"/>
            <a:ext cx="2679292" cy="17239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1D63C57-99D3-43E5-B433-80F16F62A05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6628" r="16631"/>
          <a:stretch/>
        </p:blipFill>
        <p:spPr>
          <a:xfrm>
            <a:off x="1207118" y="3774633"/>
            <a:ext cx="3576550" cy="17239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E489E948-9D44-4CD7-AFA5-F38195B4AFD0}"/>
              </a:ext>
            </a:extLst>
          </p:cNvPr>
          <p:cNvSpPr txBox="1"/>
          <p:nvPr/>
        </p:nvSpPr>
        <p:spPr>
          <a:xfrm>
            <a:off x="1207118" y="1565108"/>
            <a:ext cx="9774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0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ElevenClock supports any screen arrangement you can think of!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BD0606-64CC-4958-9988-42F63B0774D0}"/>
              </a:ext>
            </a:extLst>
          </p:cNvPr>
          <p:cNvSpPr txBox="1"/>
          <p:nvPr/>
        </p:nvSpPr>
        <p:spPr>
          <a:xfrm>
            <a:off x="1207118" y="5613261"/>
            <a:ext cx="97740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1600" b="1" noProof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2, 3, 4 displays... People with 10 displays have reported ElevenClock to work flawlessly</a:t>
            </a:r>
          </a:p>
        </p:txBody>
      </p:sp>
    </p:spTree>
    <p:extLst>
      <p:ext uri="{BB962C8B-B14F-4D97-AF65-F5344CB8AC3E}">
        <p14:creationId xmlns:p14="http://schemas.microsoft.com/office/powerpoint/2010/main" val="815632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762536-D365-4E71-BEAD-C554A9509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F4E3BFE-6E8E-4A23-ABE1-2BF185DB797C}"/>
              </a:ext>
            </a:extLst>
          </p:cNvPr>
          <p:cNvSpPr/>
          <p:nvPr/>
        </p:nvSpPr>
        <p:spPr>
          <a:xfrm>
            <a:off x="567265" y="0"/>
            <a:ext cx="7501468" cy="1397000"/>
          </a:xfrm>
          <a:prstGeom prst="rect">
            <a:avLst/>
          </a:prstGeom>
          <a:noFill/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sz="4000" b="1" noProof="1">
                <a:latin typeface="Segoe UI Variable Display" pitchFamily="2" charset="0"/>
              </a:rPr>
              <a:t>It even works on-the-go!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A799B19-27C7-4CBF-870F-CCC240FA4572}"/>
              </a:ext>
            </a:extLst>
          </p:cNvPr>
          <p:cNvSpPr txBox="1"/>
          <p:nvPr/>
        </p:nvSpPr>
        <p:spPr>
          <a:xfrm>
            <a:off x="1371599" y="4949490"/>
            <a:ext cx="10204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ElevenClock will show in new displays when you connect them!</a:t>
            </a:r>
          </a:p>
          <a:p>
            <a:endParaRPr lang="en-US" sz="1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 Variable Display" pitchFamily="2" charset="0"/>
            </a:endParaRPr>
          </a:p>
          <a:p>
            <a:r>
              <a:rPr 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 Variable Display" pitchFamily="2" charset="0"/>
              </a:rPr>
              <a:t>But if you prefer, ElevenClock can be disabled on a per-monitor basis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3BE031A-44FC-4736-91F1-56C22B3BCD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73" b="96006" l="3854" r="90119">
                        <a14:foregroundMark x1="23123" y1="12426" x2="23123" y2="12426"/>
                        <a14:foregroundMark x1="65119" y1="6065" x2="65119" y2="6065"/>
                        <a14:foregroundMark x1="56126" y1="87574" x2="56126" y2="87574"/>
                        <a14:foregroundMark x1="24506" y1="83284" x2="63636" y2="82249"/>
                        <a14:foregroundMark x1="64723" y1="85947" x2="24605" y2="83284"/>
                        <a14:foregroundMark x1="24605" y1="83284" x2="14229" y2="54142"/>
                        <a14:foregroundMark x1="14229" y1="54142" x2="14229" y2="15237"/>
                        <a14:foregroundMark x1="14229" y1="15237" x2="31562" y2="4808"/>
                        <a14:foregroundMark x1="41750" y1="4343" x2="64723" y2="9467"/>
                        <a14:foregroundMark x1="64723" y1="9467" x2="81917" y2="29142"/>
                        <a14:foregroundMark x1="88917" y1="86779" x2="89229" y2="89349"/>
                        <a14:foregroundMark x1="81289" y1="23973" x2="82948" y2="37635"/>
                        <a14:foregroundMark x1="81917" y1="29142" x2="82204" y2="31504"/>
                        <a14:foregroundMark x1="89229" y1="89349" x2="55849" y2="96102"/>
                        <a14:foregroundMark x1="32793" y1="96454" x2="6315" y2="92719"/>
                        <a14:foregroundMark x1="8625" y1="82425" x2="14921" y2="67308"/>
                        <a14:foregroundMark x1="86759" y1="91272" x2="63340" y2="78402"/>
                        <a14:foregroundMark x1="63340" y1="78402" x2="18182" y2="86095"/>
                        <a14:foregroundMark x1="18182" y1="86095" x2="20257" y2="65828"/>
                        <a14:foregroundMark x1="54743" y1="83876" x2="34289" y2="74112"/>
                        <a14:foregroundMark x1="34289" y1="74112" x2="58300" y2="69822"/>
                        <a14:foregroundMark x1="58300" y1="69822" x2="85968" y2="76183"/>
                        <a14:foregroundMark x1="85968" y1="76183" x2="69664" y2="55621"/>
                        <a14:foregroundMark x1="58300" y1="84467" x2="10474" y2="92751"/>
                        <a14:foregroundMark x1="10474" y1="92751" x2="36265" y2="88609"/>
                        <a14:foregroundMark x1="36265" y1="88609" x2="33399" y2="86538"/>
                        <a14:foregroundMark x1="4644" y1="93935" x2="3854" y2="96006"/>
                        <a14:foregroundMark x1="4545" y1="95858" x2="21838" y2="95118"/>
                        <a14:foregroundMark x1="40640" y1="95710" x2="51539" y2="95710"/>
                        <a14:foregroundMark x1="35423" y1="95710" x2="36453" y2="95710"/>
                        <a14:foregroundMark x1="66513" y1="96613" x2="85375" y2="95710"/>
                        <a14:foregroundMark x1="85375" y1="95710" x2="90119" y2="92751"/>
                        <a14:backgroundMark x1="35079" y1="2663" x2="35968" y2="2811"/>
                        <a14:backgroundMark x1="32016" y1="3698" x2="41601" y2="2811"/>
                        <a14:backgroundMark x1="88834" y1="81805" x2="85079" y2="32692"/>
                        <a14:backgroundMark x1="84486" y1="48373" x2="84091" y2="34763"/>
                        <a14:backgroundMark x1="83696" y1="48225" x2="88933" y2="84911"/>
                        <a14:backgroundMark x1="88933" y1="84911" x2="89625" y2="85947"/>
                        <a14:backgroundMark x1="83597" y1="49852" x2="83696" y2="39645"/>
                        <a14:backgroundMark x1="84881" y1="50740" x2="82806" y2="34172"/>
                        <a14:backgroundMark x1="83004" y1="39349" x2="84486" y2="50740"/>
                        <a14:backgroundMark x1="84486" y1="50296" x2="84091" y2="37574"/>
                        <a14:backgroundMark x1="36957" y1="98669" x2="52075" y2="99112"/>
                        <a14:backgroundMark x1="4150" y1="92751" x2="7016" y2="84320"/>
                        <a14:backgroundMark x1="7016" y1="84615" x2="4447" y2="92751"/>
                        <a14:backgroundMark x1="7609" y1="84763" x2="7806" y2="83432"/>
                        <a14:backgroundMark x1="7609" y1="83876" x2="7312" y2="85651"/>
                        <a14:backgroundMark x1="36166" y1="97337" x2="33399" y2="97781"/>
                        <a14:backgroundMark x1="35771" y1="97337" x2="40020" y2="97189"/>
                        <a14:backgroundMark x1="50791" y1="97337" x2="54941" y2="98077"/>
                        <a14:backgroundMark x1="62352" y1="98225" x2="67095" y2="98669"/>
                        <a14:backgroundMark x1="67095" y1="97929" x2="62253" y2="98373"/>
                        <a14:backgroundMark x1="86759" y1="76036" x2="86166" y2="75740"/>
                        <a14:backgroundMark x1="86364" y1="76183" x2="86265" y2="75592"/>
                        <a14:backgroundMark x1="83202" y1="40385" x2="83498" y2="37426"/>
                        <a14:backgroundMark x1="83399" y1="38609" x2="83399" y2="40533"/>
                        <a14:backgroundMark x1="83399" y1="39645" x2="83399" y2="36982"/>
                        <a14:backgroundMark x1="83202" y1="38314" x2="83202" y2="39793"/>
                        <a14:backgroundMark x1="83202" y1="39201" x2="83300" y2="37722"/>
                        <a14:backgroundMark x1="83300" y1="37722" x2="83103" y2="39497"/>
                        <a14:backgroundMark x1="82905" y1="39053" x2="83399" y2="37278"/>
                        <a14:backgroundMark x1="40909" y1="3994" x2="41996" y2="3698"/>
                        <a14:backgroundMark x1="7806" y1="83432" x2="8004" y2="82544"/>
                        <a14:backgroundMark x1="8202" y1="82249" x2="8004" y2="83284"/>
                        <a14:backgroundMark x1="8004" y1="83876" x2="8004" y2="83876"/>
                        <a14:backgroundMark x1="8004" y1="83728" x2="8300" y2="829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0232"/>
          <a:stretch/>
        </p:blipFill>
        <p:spPr>
          <a:xfrm>
            <a:off x="1371599" y="2401000"/>
            <a:ext cx="3681759" cy="1636161"/>
          </a:xfrm>
          <a:prstGeom prst="rect">
            <a:avLst/>
          </a:prstGeom>
        </p:spPr>
      </p:pic>
      <p:sp>
        <p:nvSpPr>
          <p:cNvPr id="30" name="Forma libre: forma 29">
            <a:extLst>
              <a:ext uri="{FF2B5EF4-FFF2-40B4-BE49-F238E27FC236}">
                <a16:creationId xmlns:a16="http://schemas.microsoft.com/office/drawing/2014/main" id="{EC0CCE09-87CA-46CA-BD7B-1303BAE254A0}"/>
              </a:ext>
            </a:extLst>
          </p:cNvPr>
          <p:cNvSpPr/>
          <p:nvPr/>
        </p:nvSpPr>
        <p:spPr>
          <a:xfrm>
            <a:off x="7572375" y="3694814"/>
            <a:ext cx="400959" cy="522993"/>
          </a:xfrm>
          <a:custGeom>
            <a:avLst/>
            <a:gdLst>
              <a:gd name="connsiteX0" fmla="*/ 0 w 400959"/>
              <a:gd name="connsiteY0" fmla="*/ 518411 h 522993"/>
              <a:gd name="connsiteX1" fmla="*/ 168275 w 400959"/>
              <a:gd name="connsiteY1" fmla="*/ 518411 h 522993"/>
              <a:gd name="connsiteX2" fmla="*/ 209550 w 400959"/>
              <a:gd name="connsiteY2" fmla="*/ 470786 h 522993"/>
              <a:gd name="connsiteX3" fmla="*/ 212725 w 400959"/>
              <a:gd name="connsiteY3" fmla="*/ 426336 h 522993"/>
              <a:gd name="connsiteX4" fmla="*/ 257175 w 400959"/>
              <a:gd name="connsiteY4" fmla="*/ 64386 h 522993"/>
              <a:gd name="connsiteX5" fmla="*/ 387350 w 400959"/>
              <a:gd name="connsiteY5" fmla="*/ 4061 h 522993"/>
              <a:gd name="connsiteX6" fmla="*/ 390525 w 400959"/>
              <a:gd name="connsiteY6" fmla="*/ 10411 h 52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959" h="522993">
                <a:moveTo>
                  <a:pt x="0" y="518411"/>
                </a:moveTo>
                <a:cubicBezTo>
                  <a:pt x="66675" y="522379"/>
                  <a:pt x="133350" y="526348"/>
                  <a:pt x="168275" y="518411"/>
                </a:cubicBezTo>
                <a:cubicBezTo>
                  <a:pt x="203200" y="510474"/>
                  <a:pt x="202142" y="486132"/>
                  <a:pt x="209550" y="470786"/>
                </a:cubicBezTo>
                <a:cubicBezTo>
                  <a:pt x="216958" y="455440"/>
                  <a:pt x="204788" y="494069"/>
                  <a:pt x="212725" y="426336"/>
                </a:cubicBezTo>
                <a:cubicBezTo>
                  <a:pt x="220662" y="358603"/>
                  <a:pt x="228071" y="134765"/>
                  <a:pt x="257175" y="64386"/>
                </a:cubicBezTo>
                <a:cubicBezTo>
                  <a:pt x="286279" y="-5993"/>
                  <a:pt x="365125" y="13057"/>
                  <a:pt x="387350" y="4061"/>
                </a:cubicBezTo>
                <a:cubicBezTo>
                  <a:pt x="409575" y="-4935"/>
                  <a:pt x="400050" y="2738"/>
                  <a:pt x="390525" y="10411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701027B7-D0FC-44C7-BE04-88E4A744F9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73" b="96006" l="3854" r="90119">
                        <a14:foregroundMark x1="23123" y1="12426" x2="23123" y2="12426"/>
                        <a14:foregroundMark x1="65119" y1="6065" x2="65119" y2="6065"/>
                        <a14:foregroundMark x1="56126" y1="87574" x2="56126" y2="87574"/>
                        <a14:foregroundMark x1="24506" y1="83284" x2="63636" y2="82249"/>
                        <a14:foregroundMark x1="64723" y1="85947" x2="24605" y2="83284"/>
                        <a14:foregroundMark x1="24605" y1="83284" x2="14229" y2="54142"/>
                        <a14:foregroundMark x1="14229" y1="54142" x2="14229" y2="15237"/>
                        <a14:foregroundMark x1="14229" y1="15237" x2="31562" y2="4808"/>
                        <a14:foregroundMark x1="41750" y1="4343" x2="64723" y2="9467"/>
                        <a14:foregroundMark x1="64723" y1="9467" x2="81917" y2="29142"/>
                        <a14:foregroundMark x1="88917" y1="86779" x2="89229" y2="89349"/>
                        <a14:foregroundMark x1="81289" y1="23973" x2="82948" y2="37635"/>
                        <a14:foregroundMark x1="81917" y1="29142" x2="82204" y2="31504"/>
                        <a14:foregroundMark x1="89229" y1="89349" x2="55849" y2="96102"/>
                        <a14:foregroundMark x1="32793" y1="96454" x2="6315" y2="92719"/>
                        <a14:foregroundMark x1="8625" y1="82425" x2="14921" y2="67308"/>
                        <a14:foregroundMark x1="86759" y1="91272" x2="63340" y2="78402"/>
                        <a14:foregroundMark x1="63340" y1="78402" x2="18182" y2="86095"/>
                        <a14:foregroundMark x1="18182" y1="86095" x2="20257" y2="65828"/>
                        <a14:foregroundMark x1="54743" y1="83876" x2="34289" y2="74112"/>
                        <a14:foregroundMark x1="34289" y1="74112" x2="58300" y2="69822"/>
                        <a14:foregroundMark x1="58300" y1="69822" x2="85968" y2="76183"/>
                        <a14:foregroundMark x1="85968" y1="76183" x2="69664" y2="55621"/>
                        <a14:foregroundMark x1="58300" y1="84467" x2="10474" y2="92751"/>
                        <a14:foregroundMark x1="10474" y1="92751" x2="36265" y2="88609"/>
                        <a14:foregroundMark x1="36265" y1="88609" x2="33399" y2="86538"/>
                        <a14:foregroundMark x1="4644" y1="93935" x2="3854" y2="96006"/>
                        <a14:foregroundMark x1="4545" y1="95858" x2="21838" y2="95118"/>
                        <a14:foregroundMark x1="40640" y1="95710" x2="51539" y2="95710"/>
                        <a14:foregroundMark x1="35423" y1="95710" x2="36453" y2="95710"/>
                        <a14:foregroundMark x1="66513" y1="96613" x2="85375" y2="95710"/>
                        <a14:foregroundMark x1="85375" y1="95710" x2="90119" y2="92751"/>
                        <a14:backgroundMark x1="35079" y1="2663" x2="35968" y2="2811"/>
                        <a14:backgroundMark x1="32016" y1="3698" x2="41601" y2="2811"/>
                        <a14:backgroundMark x1="88834" y1="81805" x2="85079" y2="32692"/>
                        <a14:backgroundMark x1="84486" y1="48373" x2="84091" y2="34763"/>
                        <a14:backgroundMark x1="83696" y1="48225" x2="88933" y2="84911"/>
                        <a14:backgroundMark x1="88933" y1="84911" x2="89625" y2="85947"/>
                        <a14:backgroundMark x1="83597" y1="49852" x2="83696" y2="39645"/>
                        <a14:backgroundMark x1="84881" y1="50740" x2="82806" y2="34172"/>
                        <a14:backgroundMark x1="83004" y1="39349" x2="84486" y2="50740"/>
                        <a14:backgroundMark x1="84486" y1="50296" x2="84091" y2="37574"/>
                        <a14:backgroundMark x1="36957" y1="98669" x2="52075" y2="99112"/>
                        <a14:backgroundMark x1="4150" y1="92751" x2="7016" y2="84320"/>
                        <a14:backgroundMark x1="7016" y1="84615" x2="4447" y2="92751"/>
                        <a14:backgroundMark x1="7609" y1="84763" x2="7806" y2="83432"/>
                        <a14:backgroundMark x1="7609" y1="83876" x2="7312" y2="85651"/>
                        <a14:backgroundMark x1="36166" y1="97337" x2="33399" y2="97781"/>
                        <a14:backgroundMark x1="35771" y1="97337" x2="40020" y2="97189"/>
                        <a14:backgroundMark x1="50791" y1="97337" x2="54941" y2="98077"/>
                        <a14:backgroundMark x1="62352" y1="98225" x2="67095" y2="98669"/>
                        <a14:backgroundMark x1="67095" y1="97929" x2="62253" y2="98373"/>
                        <a14:backgroundMark x1="86759" y1="76036" x2="86166" y2="75740"/>
                        <a14:backgroundMark x1="86364" y1="76183" x2="86265" y2="75592"/>
                        <a14:backgroundMark x1="83202" y1="40385" x2="83498" y2="37426"/>
                        <a14:backgroundMark x1="83399" y1="38609" x2="83399" y2="40533"/>
                        <a14:backgroundMark x1="83399" y1="39645" x2="83399" y2="36982"/>
                        <a14:backgroundMark x1="83202" y1="38314" x2="83202" y2="39793"/>
                        <a14:backgroundMark x1="83202" y1="39201" x2="83300" y2="37722"/>
                        <a14:backgroundMark x1="83300" y1="37722" x2="83103" y2="39497"/>
                        <a14:backgroundMark x1="82905" y1="39053" x2="83399" y2="37278"/>
                        <a14:backgroundMark x1="40909" y1="3994" x2="41996" y2="3698"/>
                        <a14:backgroundMark x1="7806" y1="83432" x2="8004" y2="82544"/>
                        <a14:backgroundMark x1="8202" y1="82249" x2="8004" y2="83284"/>
                        <a14:backgroundMark x1="8004" y1="83876" x2="8004" y2="83876"/>
                        <a14:backgroundMark x1="8004" y1="83728" x2="8300" y2="829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898"/>
          <a:stretch/>
        </p:blipFill>
        <p:spPr>
          <a:xfrm>
            <a:off x="5556234" y="3013758"/>
            <a:ext cx="2379135" cy="114586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33C6F66-E807-4EA9-8F9F-1DD88F0333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86" b="89941" l="9980" r="89921">
                        <a14:foregroundMark x1="17095" y1="14349" x2="67292" y2="4586"/>
                        <a14:foregroundMark x1="67292" y1="4586" x2="82115" y2="11538"/>
                        <a14:foregroundMark x1="14427" y1="61686" x2="14822" y2="36391"/>
                        <a14:foregroundMark x1="14229" y1="49260" x2="15020" y2="34763"/>
                        <a14:foregroundMark x1="14032" y1="35947" x2="14328" y2="41716"/>
                        <a14:foregroundMark x1="14229" y1="42751" x2="14130" y2="40237"/>
                        <a14:foregroundMark x1="14229" y1="42456" x2="14229" y2="44675"/>
                        <a14:backgroundMark x1="13903" y1="42456" x2="13938" y2="41761"/>
                        <a14:backgroundMark x1="13636" y1="47781" x2="13792" y2="446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67" y="2244276"/>
            <a:ext cx="4549892" cy="3039256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CB89D3E0-0D57-48F8-8B13-E80051BEE3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9027" y="3100370"/>
            <a:ext cx="57163" cy="245285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1862CD64-619F-4791-87A2-4D10B5825B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2827" y="3484475"/>
            <a:ext cx="45719" cy="323895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9FBA8A4B-2B1C-48CE-8B4B-660DA5EBF2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8606" y="3298031"/>
            <a:ext cx="83826" cy="396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43843B1-EBC1-47E9-87D1-B0A401B38C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566" y="2128683"/>
            <a:ext cx="3958879" cy="2474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0FA78C0-77F3-42CC-A593-ABDA797962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4" y="2830125"/>
            <a:ext cx="2543657" cy="16766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4D2B787-8893-4BC1-8203-A772F0A68DB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089" b="78867" l="10000" r="90000">
                        <a14:foregroundMark x1="59250" y1="74311" x2="39188" y2="73089"/>
                        <a14:foregroundMark x1="39188" y1="73089" x2="48238" y2="77844"/>
                        <a14:foregroundMark x1="48238" y1="77844" x2="58413" y2="77978"/>
                        <a14:foregroundMark x1="34900" y1="79733" x2="47513" y2="78556"/>
                        <a14:foregroundMark x1="47513" y1="78556" x2="62838" y2="79600"/>
                        <a14:foregroundMark x1="62838" y1="79600" x2="42300" y2="81600"/>
                        <a14:foregroundMark x1="42300" y1="81600" x2="51013" y2="81867"/>
                        <a14:foregroundMark x1="51013" y1="81867" x2="62725" y2="81444"/>
                        <a14:foregroundMark x1="62725" y1="81444" x2="36138" y2="78311"/>
                        <a14:foregroundMark x1="36138" y1="78311" x2="50813" y2="75978"/>
                        <a14:foregroundMark x1="50813" y1="75978" x2="63075" y2="78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999"/>
          <a:stretch/>
        </p:blipFill>
        <p:spPr>
          <a:xfrm>
            <a:off x="6623334" y="1935406"/>
            <a:ext cx="5767700" cy="2763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85310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311</Words>
  <Application>Microsoft Office PowerPoint</Application>
  <PresentationFormat>Pantalla panoràmica</PresentationFormat>
  <Paragraphs>47</Paragraphs>
  <Slides>8</Slides>
  <Notes>0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6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Congenial UltraLight</vt:lpstr>
      <vt:lpstr>Segoe UI Variable Display</vt:lpstr>
      <vt:lpstr>Segoe UI Variable Display Semib</vt:lpstr>
      <vt:lpstr>Tema de Office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Martí Climent</dc:creator>
  <cp:lastModifiedBy>Martí Climent</cp:lastModifiedBy>
  <cp:revision>58</cp:revision>
  <dcterms:created xsi:type="dcterms:W3CDTF">2021-11-18T14:47:42Z</dcterms:created>
  <dcterms:modified xsi:type="dcterms:W3CDTF">2022-08-31T14:46:15Z</dcterms:modified>
</cp:coreProperties>
</file>