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word/document.xml" ContentType="application/vnd.openxmlformats-officedocument.wordprocessingml.document.main+xml"/>
  <Override PartName="/customXml/itemProps1.xml" ContentType="application/vnd.openxmlformats-officedocument.customXmlProperties+xml"/>
  <Override PartName="/word/styles.xml" ContentType="application/vnd.openxmlformats-officedocument.wordprocessingml.styles+xml"/>
  <Override PartName="/word/stylesWithEffects.xml" ContentType="application/vnd.ms-word.stylesWithEffects+xml"/>
  <Override PartName="/word/settings.xml" ContentType="application/vnd.openxmlformats-officedocument.wordprocessingml.settings+xml"/>
  <Override PartName="/word/webSettings.xml" ContentType="application/vnd.openxmlformats-officedocument.wordprocessingml.webSettings+xml"/>
  <Override PartName="/word/footnotes.xml" ContentType="application/vnd.openxmlformats-officedocument.wordprocessingml.footnotes+xml"/>
  <Override PartName="/word/endnotes.xml" ContentType="application/vnd.openxmlformats-officedocument.wordprocessingml.endnotes+xml"/>
  <Override PartName="/word/fontTable.xml" ContentType="application/vnd.openxmlformats-officedocument.wordprocessingml.fontTable+xml"/>
  <Override PartName="/word/theme/theme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word/document.xml"/></Relationships>
</file>

<file path=word/document.xml><?xml version="1.0" encoding="utf-8"?>
<w:document xmlns:wpc="http://schemas.microsoft.com/office/word/2010/wordprocessingCanvas" xmlns:mc="http://schemas.openxmlformats.org/markup-compatibility/2006" xmlns:o="urn:schemas-microsoft-com:office:office" xmlns:r="http://schemas.openxmlformats.org/officeDocument/2006/relationships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mc:Ignorable="w14 wp14">
  <w:body>
    <w:p w:rsidR="00804A03" w:rsidRPr="008F42E4" w:rsidRDefault="008F42E4">
      <w:pPr>
        <w:rPr>
          <w:lang w:val="en-US"/>
        </w:rPr>
      </w:pPr>
      <w:r w:rsidRPr="008F42E4">
        <w:rPr>
          <w:lang w:val="en-US"/>
        </w:rPr>
        <w:t>Footnote in section 1</w:t>
      </w:r>
      <w:r w:rsidR="00804A03">
        <w:rPr>
          <w:rStyle w:val="Funotenzeichen"/>
        </w:rPr>
        <w:footnoteReference w:id="1"/>
      </w:r>
    </w:p>
    <w:p w:rsidR="00804A03" w:rsidRPr="008F42E4" w:rsidRDefault="008F42E4">
      <w:pPr>
        <w:rPr>
          <w:lang w:val="en-US"/>
        </w:rPr>
      </w:pPr>
      <w:r w:rsidRPr="008F42E4">
        <w:rPr>
          <w:lang w:val="en-US"/>
        </w:rPr>
        <w:t xml:space="preserve">Endnote in section </w:t>
      </w:r>
      <w:r w:rsidR="00804A03" w:rsidRPr="008F42E4">
        <w:rPr>
          <w:lang w:val="en-US"/>
        </w:rPr>
        <w:t>1</w:t>
      </w:r>
      <w:r w:rsidR="00804A03">
        <w:rPr>
          <w:rStyle w:val="Endnotenzeichen"/>
        </w:rPr>
        <w:endnoteReference w:id="1"/>
      </w:r>
    </w:p>
    <w:p w:rsidR="00804A03" w:rsidRPr="008F42E4" w:rsidRDefault="00804A03">
      <w:pPr>
        <w:rPr>
          <w:lang w:val="en-US"/>
        </w:rPr>
        <w:sectPr w:rsidR="00804A03" w:rsidRPr="008F42E4" w:rsidSect="00045309">
          <w:pgSz w:w="5954" w:h="8392" w:code="70"/>
          <w:pgMar w:top="1417" w:right="1417" w:bottom="1134" w:left="1417" w:header="708" w:footer="708" w:gutter="0"/>
          <w:cols w:space="708"/>
          <w:docGrid w:linePitch="360"/>
        </w:sectPr>
      </w:pPr>
    </w:p>
    <w:p w:rsidR="00804A03" w:rsidRPr="008F42E4" w:rsidRDefault="008F42E4">
      <w:pPr>
        <w:rPr>
          <w:lang w:val="en-US"/>
        </w:rPr>
      </w:pPr>
      <w:r w:rsidRPr="008F42E4">
        <w:rPr>
          <w:lang w:val="en-US"/>
        </w:rPr>
        <w:lastRenderedPageBreak/>
        <w:t>Footnote in section</w:t>
      </w:r>
      <w:r w:rsidR="00804A03" w:rsidRPr="008F42E4">
        <w:rPr>
          <w:lang w:val="en-US"/>
        </w:rPr>
        <w:t xml:space="preserve"> 2</w:t>
      </w:r>
      <w:r w:rsidR="00804A03">
        <w:rPr>
          <w:rStyle w:val="Funotenzeichen"/>
        </w:rPr>
        <w:footnoteReference w:id="2"/>
      </w:r>
    </w:p>
    <w:p w:rsidR="00804A03" w:rsidRPr="008F42E4" w:rsidRDefault="008F42E4">
      <w:pPr>
        <w:rPr>
          <w:lang w:val="en-US"/>
        </w:rPr>
      </w:pPr>
      <w:r w:rsidRPr="008F42E4">
        <w:rPr>
          <w:lang w:val="en-US"/>
        </w:rPr>
        <w:t>Endnote in section</w:t>
      </w:r>
      <w:r w:rsidR="00804A03" w:rsidRPr="008F42E4">
        <w:rPr>
          <w:lang w:val="en-US"/>
        </w:rPr>
        <w:t xml:space="preserve"> 2</w:t>
      </w:r>
      <w:r w:rsidR="00804A03">
        <w:rPr>
          <w:rStyle w:val="Endnotenzeichen"/>
        </w:rPr>
        <w:endnoteReference w:id="2"/>
      </w:r>
      <w:bookmarkStart w:id="0" w:name="_GoBack"/>
      <w:bookmarkEnd w:id="0"/>
    </w:p>
    <w:sectPr w:rsidR="00804A03" w:rsidRPr="008F42E4" w:rsidSect="00045309">
      <w:pgSz w:w="5954" w:h="8392" w:code="70"/>
      <w:pgMar w:top="1417" w:right="1417" w:bottom="1134" w:left="1417" w:header="708" w:footer="708" w:gutter="0"/>
      <w:cols w:space="708"/>
      <w:docGrid w:linePitch="360"/>
    </w:sectPr>
  </w:body>
</w:document>
</file>

<file path=word/endnotes.xml><?xml version="1.0" encoding="utf-8"?>
<w:endnotes xmlns:wpc="http://schemas.microsoft.com/office/word/2010/wordprocessingCanvas" xmlns:mc="http://schemas.openxmlformats.org/markup-compatibility/2006" xmlns:o="urn:schemas-microsoft-com:office:office" xmlns:r="http://schemas.openxmlformats.org/officeDocument/2006/relationships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mc:Ignorable="w14 wp14">
  <w:endnote w:type="separator" w:id="-1">
    <w:p w:rsidR="00EA5A3E" w:rsidRDefault="00EA5A3E" w:rsidP="00804A03">
      <w:pPr>
        <w:spacing w:after="0" w:line="240" w:lineRule="auto"/>
      </w:pPr>
      <w:r>
        <w:separator/>
      </w:r>
    </w:p>
  </w:endnote>
  <w:endnote w:type="continuationSeparator" w:id="0">
    <w:p w:rsidR="00EA5A3E" w:rsidRDefault="00EA5A3E" w:rsidP="00804A03">
      <w:pPr>
        <w:spacing w:after="0" w:line="240" w:lineRule="auto"/>
      </w:pPr>
      <w:r>
        <w:continuationSeparator/>
      </w:r>
    </w:p>
  </w:endnote>
  <w:endnote w:id="1">
    <w:p w:rsidR="00804A03" w:rsidRDefault="00804A03">
      <w:pPr>
        <w:pStyle w:val="Endnotentext"/>
      </w:pPr>
      <w:r>
        <w:rPr>
          <w:rStyle w:val="Endnotenzeichen"/>
        </w:rPr>
        <w:endnoteRef/>
      </w:r>
      <w:r>
        <w:t xml:space="preserve"> Endnote 1</w:t>
      </w:r>
    </w:p>
  </w:endnote>
  <w:endnote w:id="2">
    <w:p w:rsidR="00804A03" w:rsidRDefault="00804A03">
      <w:pPr>
        <w:pStyle w:val="Endnotentext"/>
      </w:pPr>
      <w:r>
        <w:rPr>
          <w:rStyle w:val="Endnotenzeichen"/>
        </w:rPr>
        <w:endnoteRef/>
      </w:r>
      <w:r>
        <w:t xml:space="preserve"> Endnote 2</w:t>
      </w:r>
    </w:p>
  </w:endnote>
</w:endnotes>
</file>

<file path=word/fontTable.xml><?xml version="1.0" encoding="utf-8"?>
<w:fonts xmlns:mc="http://schemas.openxmlformats.org/markup-compatibility/2006" xmlns:r="http://schemas.openxmlformats.org/officeDocument/2006/relationships" xmlns:w="http://schemas.openxmlformats.org/wordprocessingml/2006/main" xmlns:w14="http://schemas.microsoft.com/office/word/2010/wordml" mc:Ignorable="w14">
  <w:font w:name="Calibri">
    <w:panose1 w:val="020F0502020204030204"/>
    <w:charset w:val="00"/>
    <w:family w:val="swiss"/>
    <w:pitch w:val="variable"/>
    <w:sig w:usb0="A00002EF" w:usb1="4000207B" w:usb2="00000000" w:usb3="00000000" w:csb0="0000009F" w:csb1="00000000"/>
  </w:font>
  <w:font w:name="Times New Roman">
    <w:panose1 w:val="02020603050405020304"/>
    <w:charset w:val="00"/>
    <w:family w:val="roman"/>
    <w:pitch w:val="variable"/>
    <w:sig w:usb0="E0002AEF" w:usb1="C0007841" w:usb2="00000009" w:usb3="00000000" w:csb0="000001FF" w:csb1="00000000"/>
  </w:font>
  <w:font w:name="Cambria">
    <w:panose1 w:val="02040503050406030204"/>
    <w:charset w:val="00"/>
    <w:family w:val="roman"/>
    <w:pitch w:val="variable"/>
    <w:sig w:usb0="A00002EF" w:usb1="4000004B" w:usb2="00000000" w:usb3="00000000" w:csb0="0000009F" w:csb1="00000000"/>
  </w:font>
</w:fonts>
</file>

<file path=word/footnotes.xml><?xml version="1.0" encoding="utf-8"?>
<w:footnotes xmlns:wpc="http://schemas.microsoft.com/office/word/2010/wordprocessingCanvas" xmlns:mc="http://schemas.openxmlformats.org/markup-compatibility/2006" xmlns:o="urn:schemas-microsoft-com:office:office" xmlns:r="http://schemas.openxmlformats.org/officeDocument/2006/relationships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mc:Ignorable="w14 wp14">
  <w:footnote w:type="separator" w:id="-1">
    <w:p w:rsidR="00EA5A3E" w:rsidRDefault="00EA5A3E" w:rsidP="00804A03">
      <w:pPr>
        <w:spacing w:after="0" w:line="240" w:lineRule="auto"/>
      </w:pPr>
      <w:r>
        <w:separator/>
      </w:r>
    </w:p>
  </w:footnote>
  <w:footnote w:type="continuationSeparator" w:id="0">
    <w:p w:rsidR="00EA5A3E" w:rsidRDefault="00EA5A3E" w:rsidP="00804A03">
      <w:pPr>
        <w:spacing w:after="0" w:line="240" w:lineRule="auto"/>
      </w:pPr>
      <w:r>
        <w:continuationSeparator/>
      </w:r>
    </w:p>
  </w:footnote>
  <w:footnote w:id="1">
    <w:p w:rsidR="00804A03" w:rsidRPr="008F42E4" w:rsidRDefault="00804A03">
      <w:pPr>
        <w:pStyle w:val="Funotentext"/>
        <w:rPr>
          <w:lang w:val="en-US"/>
        </w:rPr>
      </w:pPr>
      <w:r w:rsidRPr="008F42E4">
        <w:rPr>
          <w:rStyle w:val="Funotenzeichen"/>
          <w:lang w:val="en-US"/>
        </w:rPr>
        <w:footnoteRef/>
      </w:r>
      <w:r w:rsidRPr="008F42E4">
        <w:rPr>
          <w:lang w:val="en-US"/>
        </w:rPr>
        <w:t xml:space="preserve"> </w:t>
      </w:r>
      <w:r w:rsidR="008F42E4" w:rsidRPr="008F42E4">
        <w:rPr>
          <w:lang w:val="en-US"/>
        </w:rPr>
        <w:t>Footnote</w:t>
      </w:r>
      <w:r w:rsidRPr="008F42E4">
        <w:rPr>
          <w:lang w:val="en-US"/>
        </w:rPr>
        <w:t xml:space="preserve"> 1</w:t>
      </w:r>
    </w:p>
  </w:footnote>
  <w:footnote w:id="2">
    <w:p w:rsidR="00804A03" w:rsidRPr="008F42E4" w:rsidRDefault="00804A03">
      <w:pPr>
        <w:pStyle w:val="Funotentext"/>
        <w:rPr>
          <w:lang w:val="en-US"/>
        </w:rPr>
      </w:pPr>
      <w:r w:rsidRPr="008F42E4">
        <w:rPr>
          <w:rStyle w:val="Funotenzeichen"/>
          <w:lang w:val="en-US"/>
        </w:rPr>
        <w:footnoteRef/>
      </w:r>
      <w:r w:rsidR="008F42E4" w:rsidRPr="008F42E4">
        <w:rPr>
          <w:lang w:val="en-US"/>
        </w:rPr>
        <w:t xml:space="preserve"> Foot</w:t>
      </w:r>
      <w:r w:rsidRPr="008F42E4">
        <w:rPr>
          <w:lang w:val="en-US"/>
        </w:rPr>
        <w:t>note 2</w:t>
      </w:r>
    </w:p>
  </w:footnote>
</w:footnotes>
</file>

<file path=word/settings.xml><?xml version="1.0" encoding="utf-8"?>
<w:settings xmlns:mc="http://schemas.openxmlformats.org/markup-compatibility/2006" xmlns:o="urn:schemas-microsoft-com:office:office" xmlns:r="http://schemas.openxmlformats.org/officeDocument/2006/relationships" xmlns:m="http://schemas.openxmlformats.org/officeDocument/2006/math" xmlns:v="urn:schemas-microsoft-com:vml" xmlns:w10="urn:schemas-microsoft-com:office:word" xmlns:w="http://schemas.openxmlformats.org/wordprocessingml/2006/main" xmlns:w14="http://schemas.microsoft.com/office/word/2010/wordml" xmlns:sl="http://schemas.openxmlformats.org/schemaLibrary/2006/main" mc:Ignorable="w14">
  <w:zoom w:percent="100"/>
  <w:proofState w:spelling="clean" w:grammar="clean"/>
  <w:defaultTabStop w:val="708"/>
  <w:hyphenationZone w:val="425"/>
  <w:characterSpacingControl w:val="doNotCompress"/>
  <w:footnotePr>
    <w:footnote w:id="-1"/>
    <w:footnote w:id="0"/>
  </w:footnotePr>
  <w:endnotePr>
    <w:endnote w:id="-1"/>
    <w:endnote w:id="0"/>
  </w:endnotePr>
  <w:compat>
    <w:compatSetting w:name="compatibilityMode" w:uri="http://schemas.microsoft.com/office/word" w:val="14"/>
    <w:compatSetting w:name="overrideTableStyleFontSizeAndJustification" w:uri="http://schemas.microsoft.com/office/word" w:val="1"/>
    <w:compatSetting w:name="enableOpenTypeFeatures" w:uri="http://schemas.microsoft.com/office/word" w:val="1"/>
    <w:compatSetting w:name="doNotFlipMirrorIndents" w:uri="http://schemas.microsoft.com/office/word" w:val="1"/>
  </w:compat>
  <w:rsids>
    <w:rsidRoot w:val="00804A03"/>
    <w:rsid w:val="00045309"/>
    <w:rsid w:val="001359AD"/>
    <w:rsid w:val="00804A03"/>
    <w:rsid w:val="008F42E4"/>
    <w:rsid w:val="00CA0B0E"/>
    <w:rsid w:val="00EA5A3E"/>
  </w:rsids>
  <m:mathPr>
    <m:mathFont m:val="Cambria Math"/>
    <m:brkBin m:val="before"/>
    <m:brkBinSub m:val="--"/>
    <m:smallFrac m:val="0"/>
    <m:dispDef/>
    <m:lMargin m:val="0"/>
    <m:rMargin m:val="0"/>
    <m:defJc m:val="centerGroup"/>
    <m:wrapIndent m:val="1440"/>
    <m:intLim m:val="subSup"/>
    <m:naryLim m:val="undOvr"/>
  </m:mathPr>
  <w:themeFontLang w:val="de-DE"/>
  <w:clrSchemeMapping w:bg1="light1" w:t1="dark1" w:bg2="light2" w:t2="dark2" w:accent1="accent1" w:accent2="accent2" w:accent3="accent3" w:accent4="accent4" w:accent5="accent5" w:accent6="accent6" w:hyperlink="hyperlink" w:followedHyperlink="followedHyperlink"/>
  <w:shapeDefaults>
    <o:shapedefaults v:ext="edit" spidmax="1026"/>
    <o:shapelayout v:ext="edit">
      <o:idmap v:ext="edit" data="1"/>
    </o:shapelayout>
  </w:shapeDefaults>
  <w:decimalSymbol w:val=","/>
  <w:listSeparator w:val=";"/>
</w:settings>
</file>

<file path=word/styles.xml><?xml version="1.0" encoding="utf-8"?>
<w:styles xmlns:mc="http://schemas.openxmlformats.org/markup-compatibility/2006" xmlns:r="http://schemas.openxmlformats.org/officeDocument/2006/relationships" xmlns:w="http://schemas.openxmlformats.org/wordprocessingml/2006/main" xmlns:w14="http://schemas.microsoft.com/office/word/2010/wordml" mc:Ignorable="w14">
  <w:docDefaults>
    <w:rPrDefault>
      <w:rPr>
        <w:rFonts w:asciiTheme="minorHAnsi" w:eastAsiaTheme="minorHAnsi" w:hAnsiTheme="minorHAnsi" w:cstheme="minorBidi"/>
        <w:sz w:val="22"/>
        <w:szCs w:val="22"/>
        <w:lang w:val="de-DE" w:eastAsia="en-US" w:bidi="ar-SA"/>
      </w:rPr>
    </w:rPrDefault>
    <w:pPrDefault>
      <w:pPr>
        <w:spacing w:after="200" w:line="276" w:lineRule="auto"/>
      </w:pPr>
    </w:pPrDefault>
  </w:docDefaults>
  <w:latentStyles w:defLockedState="0" w:defUIPriority="99" w:defSemiHidden="1" w:defUnhideWhenUsed="1" w:defQFormat="0" w:count="267">
    <w:lsdException w:name="Normal" w:semiHidden="0" w:uiPriority="0" w:unhideWhenUsed="0" w:qFormat="1"/>
    <w:lsdException w:name="heading 1" w:semiHidden="0" w:uiPriority="9" w:unhideWhenUsed="0" w:qFormat="1"/>
    <w:lsdException w:name="heading 2" w:uiPriority="9" w:qFormat="1"/>
    <w:lsdException w:name="heading 3" w:uiPriority="9" w:qFormat="1"/>
    <w:lsdException w:name="heading 4" w:uiPriority="9" w:qFormat="1"/>
    <w:lsdException w:name="heading 5" w:uiPriority="9" w:qFormat="1"/>
    <w:lsdException w:name="heading 6" w:uiPriority="9" w:qFormat="1"/>
    <w:lsdException w:name="heading 7" w:uiPriority="9" w:qFormat="1"/>
    <w:lsdException w:name="heading 8" w:uiPriority="9" w:qFormat="1"/>
    <w:lsdException w:name="heading 9" w:uiPriority="9" w:qFormat="1"/>
    <w:lsdException w:name="toc 1" w:uiPriority="39"/>
    <w:lsdException w:name="toc 2" w:uiPriority="39"/>
    <w:lsdException w:name="toc 3" w:uiPriority="39"/>
    <w:lsdException w:name="toc 4" w:uiPriority="39"/>
    <w:lsdException w:name="toc 5" w:uiPriority="39"/>
    <w:lsdException w:name="toc 6" w:uiPriority="39"/>
    <w:lsdException w:name="toc 7" w:uiPriority="39"/>
    <w:lsdException w:name="toc 8" w:uiPriority="39"/>
    <w:lsdException w:name="toc 9" w:uiPriority="39"/>
    <w:lsdException w:name="caption" w:uiPriority="35" w:qFormat="1"/>
    <w:lsdException w:name="Title" w:semiHidden="0" w:uiPriority="10" w:unhideWhenUsed="0" w:qFormat="1"/>
    <w:lsdException w:name="Default Paragraph Font" w:uiPriority="1"/>
    <w:lsdException w:name="Subtitle" w:semiHidden="0" w:uiPriority="11" w:unhideWhenUsed="0" w:qFormat="1"/>
    <w:lsdException w:name="Strong" w:semiHidden="0" w:uiPriority="22" w:unhideWhenUsed="0" w:qFormat="1"/>
    <w:lsdException w:name="Emphasis" w:semiHidden="0" w:uiPriority="20" w:unhideWhenUsed="0" w:qFormat="1"/>
    <w:lsdException w:name="Table Grid" w:semiHidden="0" w:uiPriority="59" w:unhideWhenUsed="0"/>
    <w:lsdException w:name="Placeholder Text" w:unhideWhenUsed="0"/>
    <w:lsdException w:name="No Spacing" w:semiHidden="0" w:uiPriority="1" w:unhideWhenUsed="0" w:qFormat="1"/>
    <w:lsdException w:name="Light Shading" w:semiHidden="0" w:uiPriority="60" w:unhideWhenUsed="0"/>
    <w:lsdException w:name="Light List" w:semiHidden="0" w:uiPriority="61" w:unhideWhenUsed="0"/>
    <w:lsdException w:name="Light Grid" w:semiHidden="0" w:uiPriority="62" w:unhideWhenUsed="0"/>
    <w:lsdException w:name="Medium Shading 1" w:semiHidden="0" w:uiPriority="63" w:unhideWhenUsed="0"/>
    <w:lsdException w:name="Medium Shading 2" w:semiHidden="0" w:uiPriority="64" w:unhideWhenUsed="0"/>
    <w:lsdException w:name="Medium List 1" w:semiHidden="0" w:uiPriority="65" w:unhideWhenUsed="0"/>
    <w:lsdException w:name="Medium List 2" w:semiHidden="0" w:uiPriority="66" w:unhideWhenUsed="0"/>
    <w:lsdException w:name="Medium Grid 1" w:semiHidden="0" w:uiPriority="67" w:unhideWhenUsed="0"/>
    <w:lsdException w:name="Medium Grid 2" w:semiHidden="0" w:uiPriority="68" w:unhideWhenUsed="0"/>
    <w:lsdException w:name="Medium Grid 3" w:semiHidden="0" w:uiPriority="69" w:unhideWhenUsed="0"/>
    <w:lsdException w:name="Dark List" w:semiHidden="0" w:uiPriority="70" w:unhideWhenUsed="0"/>
    <w:lsdException w:name="Colorful Shading" w:semiHidden="0" w:uiPriority="71" w:unhideWhenUsed="0"/>
    <w:lsdException w:name="Colorful List" w:semiHidden="0" w:uiPriority="72" w:unhideWhenUsed="0"/>
    <w:lsdException w:name="Colorful Grid" w:semiHidden="0" w:uiPriority="73" w:unhideWhenUsed="0"/>
    <w:lsdException w:name="Light Shading Accent 1" w:semiHidden="0" w:uiPriority="60" w:unhideWhenUsed="0"/>
    <w:lsdException w:name="Light List Accent 1" w:semiHidden="0" w:uiPriority="61" w:unhideWhenUsed="0"/>
    <w:lsdException w:name="Light Grid Accent 1" w:semiHidden="0" w:uiPriority="62" w:unhideWhenUsed="0"/>
    <w:lsdException w:name="Medium Shading 1 Accent 1" w:semiHidden="0" w:uiPriority="63" w:unhideWhenUsed="0"/>
    <w:lsdException w:name="Medium Shading 2 Accent 1" w:semiHidden="0" w:uiPriority="64" w:unhideWhenUsed="0"/>
    <w:lsdException w:name="Medium List 1 Accent 1" w:semiHidden="0" w:uiPriority="65" w:unhideWhenUsed="0"/>
    <w:lsdException w:name="Revision" w:unhideWhenUsed="0"/>
    <w:lsdException w:name="List Paragraph" w:semiHidden="0" w:uiPriority="34" w:unhideWhenUsed="0" w:qFormat="1"/>
    <w:lsdException w:name="Quote" w:semiHidden="0" w:uiPriority="29" w:unhideWhenUsed="0" w:qFormat="1"/>
    <w:lsdException w:name="Intense Quote" w:semiHidden="0" w:uiPriority="30" w:unhideWhenUsed="0" w:qFormat="1"/>
    <w:lsdException w:name="Medium List 2 Accent 1" w:semiHidden="0" w:uiPriority="66" w:unhideWhenUsed="0"/>
    <w:lsdException w:name="Medium Grid 1 Accent 1" w:semiHidden="0" w:uiPriority="67" w:unhideWhenUsed="0"/>
    <w:lsdException w:name="Medium Grid 2 Accent 1" w:semiHidden="0" w:uiPriority="68" w:unhideWhenUsed="0"/>
    <w:lsdException w:name="Medium Grid 3 Accent 1" w:semiHidden="0" w:uiPriority="69" w:unhideWhenUsed="0"/>
    <w:lsdException w:name="Dark List Accent 1" w:semiHidden="0" w:uiPriority="70" w:unhideWhenUsed="0"/>
    <w:lsdException w:name="Colorful Shading Accent 1" w:semiHidden="0" w:uiPriority="71" w:unhideWhenUsed="0"/>
    <w:lsdException w:name="Colorful List Accent 1" w:semiHidden="0" w:uiPriority="72" w:unhideWhenUsed="0"/>
    <w:lsdException w:name="Colorful Grid Accent 1" w:semiHidden="0" w:uiPriority="73" w:unhideWhenUsed="0"/>
    <w:lsdException w:name="Light Shading Accent 2" w:semiHidden="0" w:uiPriority="60" w:unhideWhenUsed="0"/>
    <w:lsdException w:name="Light List Accent 2" w:semiHidden="0" w:uiPriority="61" w:unhideWhenUsed="0"/>
    <w:lsdException w:name="Light Grid Accent 2" w:semiHidden="0" w:uiPriority="62" w:unhideWhenUsed="0"/>
    <w:lsdException w:name="Medium Shading 1 Accent 2" w:semiHidden="0" w:uiPriority="63" w:unhideWhenUsed="0"/>
    <w:lsdException w:name="Medium Shading 2 Accent 2" w:semiHidden="0" w:uiPriority="64" w:unhideWhenUsed="0"/>
    <w:lsdException w:name="Medium List 1 Accent 2" w:semiHidden="0" w:uiPriority="65" w:unhideWhenUsed="0"/>
    <w:lsdException w:name="Medium List 2 Accent 2" w:semiHidden="0" w:uiPriority="66" w:unhideWhenUsed="0"/>
    <w:lsdException w:name="Medium Grid 1 Accent 2" w:semiHidden="0" w:uiPriority="67" w:unhideWhenUsed="0"/>
    <w:lsdException w:name="Medium Grid 2 Accent 2" w:semiHidden="0" w:uiPriority="68" w:unhideWhenUsed="0"/>
    <w:lsdException w:name="Medium Grid 3 Accent 2" w:semiHidden="0" w:uiPriority="69" w:unhideWhenUsed="0"/>
    <w:lsdException w:name="Dark List Accent 2" w:semiHidden="0" w:uiPriority="70" w:unhideWhenUsed="0"/>
    <w:lsdException w:name="Colorful Shading Accent 2" w:semiHidden="0" w:uiPriority="71" w:unhideWhenUsed="0"/>
    <w:lsdException w:name="Colorful List Accent 2" w:semiHidden="0" w:uiPriority="72" w:unhideWhenUsed="0"/>
    <w:lsdException w:name="Colorful Grid Accent 2" w:semiHidden="0" w:uiPriority="73" w:unhideWhenUsed="0"/>
    <w:lsdException w:name="Light Shading Accent 3" w:semiHidden="0" w:uiPriority="60" w:unhideWhenUsed="0"/>
    <w:lsdException w:name="Light List Accent 3" w:semiHidden="0" w:uiPriority="61" w:unhideWhenUsed="0"/>
    <w:lsdException w:name="Light Grid Accent 3" w:semiHidden="0" w:uiPriority="62" w:unhideWhenUsed="0"/>
    <w:lsdException w:name="Medium Shading 1 Accent 3" w:semiHidden="0" w:uiPriority="63" w:unhideWhenUsed="0"/>
    <w:lsdException w:name="Medium Shading 2 Accent 3" w:semiHidden="0" w:uiPriority="64" w:unhideWhenUsed="0"/>
    <w:lsdException w:name="Medium List 1 Accent 3" w:semiHidden="0" w:uiPriority="65" w:unhideWhenUsed="0"/>
    <w:lsdException w:name="Medium List 2 Accent 3" w:semiHidden="0" w:uiPriority="66" w:unhideWhenUsed="0"/>
    <w:lsdException w:name="Medium Grid 1 Accent 3" w:semiHidden="0" w:uiPriority="67" w:unhideWhenUsed="0"/>
    <w:lsdException w:name="Medium Grid 2 Accent 3" w:semiHidden="0" w:uiPriority="68" w:unhideWhenUsed="0"/>
    <w:lsdException w:name="Medium Grid 3 Accent 3" w:semiHidden="0" w:uiPriority="69" w:unhideWhenUsed="0"/>
    <w:lsdException w:name="Dark List Accent 3" w:semiHidden="0" w:uiPriority="70" w:unhideWhenUsed="0"/>
    <w:lsdException w:name="Colorful Shading Accent 3" w:semiHidden="0" w:uiPriority="71" w:unhideWhenUsed="0"/>
    <w:lsdException w:name="Colorful List Accent 3" w:semiHidden="0" w:uiPriority="72" w:unhideWhenUsed="0"/>
    <w:lsdException w:name="Colorful Grid Accent 3" w:semiHidden="0" w:uiPriority="73" w:unhideWhenUsed="0"/>
    <w:lsdException w:name="Light Shading Accent 4" w:semiHidden="0" w:uiPriority="60" w:unhideWhenUsed="0"/>
    <w:lsdException w:name="Light List Accent 4" w:semiHidden="0" w:uiPriority="61" w:unhideWhenUsed="0"/>
    <w:lsdException w:name="Light Grid Accent 4" w:semiHidden="0" w:uiPriority="62" w:unhideWhenUsed="0"/>
    <w:lsdException w:name="Medium Shading 1 Accent 4" w:semiHidden="0" w:uiPriority="63" w:unhideWhenUsed="0"/>
    <w:lsdException w:name="Medium Shading 2 Accent 4" w:semiHidden="0" w:uiPriority="64" w:unhideWhenUsed="0"/>
    <w:lsdException w:name="Medium List 1 Accent 4" w:semiHidden="0" w:uiPriority="65" w:unhideWhenUsed="0"/>
    <w:lsdException w:name="Medium List 2 Accent 4" w:semiHidden="0" w:uiPriority="66" w:unhideWhenUsed="0"/>
    <w:lsdException w:name="Medium Grid 1 Accent 4" w:semiHidden="0" w:uiPriority="67" w:unhideWhenUsed="0"/>
    <w:lsdException w:name="Medium Grid 2 Accent 4" w:semiHidden="0" w:uiPriority="68" w:unhideWhenUsed="0"/>
    <w:lsdException w:name="Medium Grid 3 Accent 4" w:semiHidden="0" w:uiPriority="69" w:unhideWhenUsed="0"/>
    <w:lsdException w:name="Dark List Accent 4" w:semiHidden="0" w:uiPriority="70" w:unhideWhenUsed="0"/>
    <w:lsdException w:name="Colorful Shading Accent 4" w:semiHidden="0" w:uiPriority="71" w:unhideWhenUsed="0"/>
    <w:lsdException w:name="Colorful List Accent 4" w:semiHidden="0" w:uiPriority="72" w:unhideWhenUsed="0"/>
    <w:lsdException w:name="Colorful Grid Accent 4" w:semiHidden="0" w:uiPriority="73" w:unhideWhenUsed="0"/>
    <w:lsdException w:name="Light Shading Accent 5" w:semiHidden="0" w:uiPriority="60" w:unhideWhenUsed="0"/>
    <w:lsdException w:name="Light List Accent 5" w:semiHidden="0" w:uiPriority="61" w:unhideWhenUsed="0"/>
    <w:lsdException w:name="Light Grid Accent 5" w:semiHidden="0" w:uiPriority="62" w:unhideWhenUsed="0"/>
    <w:lsdException w:name="Medium Shading 1 Accent 5" w:semiHidden="0" w:uiPriority="63" w:unhideWhenUsed="0"/>
    <w:lsdException w:name="Medium Shading 2 Accent 5" w:semiHidden="0" w:uiPriority="64" w:unhideWhenUsed="0"/>
    <w:lsdException w:name="Medium List 1 Accent 5" w:semiHidden="0" w:uiPriority="65" w:unhideWhenUsed="0"/>
    <w:lsdException w:name="Medium List 2 Accent 5" w:semiHidden="0" w:uiPriority="66" w:unhideWhenUsed="0"/>
    <w:lsdException w:name="Medium Grid 1 Accent 5" w:semiHidden="0" w:uiPriority="67" w:unhideWhenUsed="0"/>
    <w:lsdException w:name="Medium Grid 2 Accent 5" w:semiHidden="0" w:uiPriority="68" w:unhideWhenUsed="0"/>
    <w:lsdException w:name="Medium Grid 3 Accent 5" w:semiHidden="0" w:uiPriority="69" w:unhideWhenUsed="0"/>
    <w:lsdException w:name="Dark List Accent 5" w:semiHidden="0" w:uiPriority="70" w:unhideWhenUsed="0"/>
    <w:lsdException w:name="Colorful Shading Accent 5" w:semiHidden="0" w:uiPriority="71" w:unhideWhenUsed="0"/>
    <w:lsdException w:name="Colorful List Accent 5" w:semiHidden="0" w:uiPriority="72" w:unhideWhenUsed="0"/>
    <w:lsdException w:name="Colorful Grid Accent 5" w:semiHidden="0" w:uiPriority="73" w:unhideWhenUsed="0"/>
    <w:lsdException w:name="Light Shading Accent 6" w:semiHidden="0" w:uiPriority="60" w:unhideWhenUsed="0"/>
    <w:lsdException w:name="Light List Accent 6" w:semiHidden="0" w:uiPriority="61" w:unhideWhenUsed="0"/>
    <w:lsdException w:name="Light Grid Accent 6" w:semiHidden="0" w:uiPriority="62" w:unhideWhenUsed="0"/>
    <w:lsdException w:name="Medium Shading 1 Accent 6" w:semiHidden="0" w:uiPriority="63" w:unhideWhenUsed="0"/>
    <w:lsdException w:name="Medium Shading 2 Accent 6" w:semiHidden="0" w:uiPriority="64" w:unhideWhenUsed="0"/>
    <w:lsdException w:name="Medium List 1 Accent 6" w:semiHidden="0" w:uiPriority="65" w:unhideWhenUsed="0"/>
    <w:lsdException w:name="Medium List 2 Accent 6" w:semiHidden="0" w:uiPriority="66" w:unhideWhenUsed="0"/>
    <w:lsdException w:name="Medium Grid 1 Accent 6" w:semiHidden="0" w:uiPriority="67" w:unhideWhenUsed="0"/>
    <w:lsdException w:name="Medium Grid 2 Accent 6" w:semiHidden="0" w:uiPriority="68" w:unhideWhenUsed="0"/>
    <w:lsdException w:name="Medium Grid 3 Accent 6" w:semiHidden="0" w:uiPriority="69" w:unhideWhenUsed="0"/>
    <w:lsdException w:name="Dark List Accent 6" w:semiHidden="0" w:uiPriority="70" w:unhideWhenUsed="0"/>
    <w:lsdException w:name="Colorful Shading Accent 6" w:semiHidden="0" w:uiPriority="71" w:unhideWhenUsed="0"/>
    <w:lsdException w:name="Colorful List Accent 6" w:semiHidden="0" w:uiPriority="72" w:unhideWhenUsed="0"/>
    <w:lsdException w:name="Colorful Grid Accent 6" w:semiHidden="0" w:uiPriority="73" w:unhideWhenUsed="0"/>
    <w:lsdException w:name="Subtle Emphasis" w:semiHidden="0" w:uiPriority="19" w:unhideWhenUsed="0" w:qFormat="1"/>
    <w:lsdException w:name="Intense Emphasis" w:semiHidden="0" w:uiPriority="21" w:unhideWhenUsed="0" w:qFormat="1"/>
    <w:lsdException w:name="Subtle Reference" w:semiHidden="0" w:uiPriority="31" w:unhideWhenUsed="0" w:qFormat="1"/>
    <w:lsdException w:name="Intense Reference" w:semiHidden="0" w:uiPriority="32" w:unhideWhenUsed="0" w:qFormat="1"/>
    <w:lsdException w:name="Book Title" w:semiHidden="0" w:uiPriority="33" w:unhideWhenUsed="0" w:qFormat="1"/>
    <w:lsdException w:name="Bibliography" w:uiPriority="37"/>
    <w:lsdException w:name="TOC Heading" w:uiPriority="39" w:qFormat="1"/>
  </w:latentStyles>
  <w:style w:type="paragraph" w:default="1" w:styleId="Standard">
    <w:name w:val="Normal"/>
    <w:qFormat/>
  </w:style>
  <w:style w:type="character" w:default="1" w:styleId="Absatz-Standardschriftart">
    <w:name w:val="Default Paragraph Font"/>
    <w:uiPriority w:val="1"/>
    <w:semiHidden/>
    <w:unhideWhenUsed/>
  </w:style>
  <w:style w:type="table" w:default="1" w:styleId="NormaleTabelle">
    <w:name w:val="Normal Table"/>
    <w:uiPriority w:val="99"/>
    <w:semiHidden/>
    <w:unhideWhenUsed/>
    <w:tblPr>
      <w:tblInd w:w="0" w:type="dxa"/>
      <w:tblCellMar>
        <w:top w:w="0" w:type="dxa"/>
        <w:left w:w="108" w:type="dxa"/>
        <w:bottom w:w="0" w:type="dxa"/>
        <w:right w:w="108" w:type="dxa"/>
      </w:tblCellMar>
    </w:tblPr>
  </w:style>
  <w:style w:type="numbering" w:default="1" w:styleId="KeineListe">
    <w:name w:val="No List"/>
    <w:uiPriority w:val="99"/>
    <w:semiHidden/>
    <w:unhideWhenUsed/>
  </w:style>
  <w:style w:type="paragraph" w:styleId="Funotentext">
    <w:name w:val="footnote text"/>
    <w:basedOn w:val="Standard"/>
    <w:link w:val="FunotentextZchn"/>
    <w:uiPriority w:val="99"/>
    <w:semiHidden/>
    <w:unhideWhenUsed/>
    <w:rsid w:val="00804A03"/>
    <w:pPr>
      <w:spacing w:after="0" w:line="240" w:lineRule="auto"/>
    </w:pPr>
    <w:rPr>
      <w:sz w:val="20"/>
      <w:szCs w:val="20"/>
    </w:rPr>
  </w:style>
  <w:style w:type="character" w:customStyle="1" w:styleId="FunotentextZchn">
    <w:name w:val="Fußnotentext Zchn"/>
    <w:basedOn w:val="Absatz-Standardschriftart"/>
    <w:link w:val="Funotentext"/>
    <w:uiPriority w:val="99"/>
    <w:semiHidden/>
    <w:rsid w:val="00804A03"/>
    <w:rPr>
      <w:sz w:val="20"/>
      <w:szCs w:val="20"/>
    </w:rPr>
  </w:style>
  <w:style w:type="character" w:styleId="Funotenzeichen">
    <w:name w:val="footnote reference"/>
    <w:basedOn w:val="Absatz-Standardschriftart"/>
    <w:uiPriority w:val="99"/>
    <w:semiHidden/>
    <w:unhideWhenUsed/>
    <w:rsid w:val="00804A03"/>
    <w:rPr>
      <w:vertAlign w:val="superscript"/>
    </w:rPr>
  </w:style>
  <w:style w:type="paragraph" w:styleId="Endnotentext">
    <w:name w:val="endnote text"/>
    <w:basedOn w:val="Standard"/>
    <w:link w:val="EndnotentextZchn"/>
    <w:uiPriority w:val="99"/>
    <w:semiHidden/>
    <w:unhideWhenUsed/>
    <w:rsid w:val="00804A03"/>
    <w:pPr>
      <w:spacing w:after="0" w:line="240" w:lineRule="auto"/>
    </w:pPr>
    <w:rPr>
      <w:sz w:val="20"/>
      <w:szCs w:val="20"/>
    </w:rPr>
  </w:style>
  <w:style w:type="character" w:customStyle="1" w:styleId="EndnotentextZchn">
    <w:name w:val="Endnotentext Zchn"/>
    <w:basedOn w:val="Absatz-Standardschriftart"/>
    <w:link w:val="Endnotentext"/>
    <w:uiPriority w:val="99"/>
    <w:semiHidden/>
    <w:rsid w:val="00804A03"/>
    <w:rPr>
      <w:sz w:val="20"/>
      <w:szCs w:val="20"/>
    </w:rPr>
  </w:style>
  <w:style w:type="character" w:styleId="Endnotenzeichen">
    <w:name w:val="endnote reference"/>
    <w:basedOn w:val="Absatz-Standardschriftart"/>
    <w:uiPriority w:val="99"/>
    <w:semiHidden/>
    <w:unhideWhenUsed/>
    <w:rsid w:val="00804A03"/>
    <w:rPr>
      <w:vertAlign w:val="superscript"/>
    </w:rPr>
  </w:style>
</w:styles>
</file>

<file path=word/stylesWithEffects.xml><?xml version="1.0" encoding="utf-8"?>
<w:styles xmlns:wpc="http://schemas.microsoft.com/office/word/2010/wordprocessingCanvas" xmlns:mc="http://schemas.openxmlformats.org/markup-compatibility/2006" xmlns:o="urn:schemas-microsoft-com:office:office" xmlns:r="http://schemas.openxmlformats.org/officeDocument/2006/relationships" xmlns:m="http://schemas.openxmlformats.org/officeDocument/2006/math" xmlns:v="urn:schemas-microsoft-com:vml" xmlns:wp14="http://schemas.microsoft.com/office/word/2010/wordprocessingDrawing" xmlns:wp="http://schemas.openxmlformats.org/drawingml/2006/wordprocessingDrawing" xmlns:w10="urn:schemas-microsoft-com:office:word" xmlns:w="http://schemas.openxmlformats.org/wordprocessingml/2006/main" xmlns:w14="http://schemas.microsoft.com/office/word/2010/wordml" xmlns:wpg="http://schemas.microsoft.com/office/word/2010/wordprocessingGroup" xmlns:wpi="http://schemas.microsoft.com/office/word/2010/wordprocessingInk" xmlns:wne="http://schemas.microsoft.com/office/word/2006/wordml" xmlns:wps="http://schemas.microsoft.com/office/word/2010/wordprocessingShape" mc:Ignorable="w14 wp14">
  <w:docDefaults>
    <w:rPrDefault>
      <w:rPr>
        <w:rFonts w:asciiTheme="minorHAnsi" w:eastAsiaTheme="minorHAnsi" w:hAnsiTheme="minorHAnsi" w:cstheme="minorBidi"/>
        <w:sz w:val="22"/>
        <w:szCs w:val="22"/>
        <w:lang w:val="de-DE" w:eastAsia="en-US" w:bidi="ar-SA"/>
      </w:rPr>
    </w:rPrDefault>
    <w:pPrDefault>
      <w:pPr>
        <w:spacing w:after="200" w:line="276" w:lineRule="auto"/>
      </w:pPr>
    </w:pPrDefault>
  </w:docDefaults>
  <w:latentStyles w:defLockedState="0" w:defUIPriority="99" w:defSemiHidden="1" w:defUnhideWhenUsed="1" w:defQFormat="0" w:count="267">
    <w:lsdException w:name="Normal" w:semiHidden="0" w:uiPriority="0" w:unhideWhenUsed="0" w:qFormat="1"/>
    <w:lsdException w:name="heading 1" w:semiHidden="0" w:uiPriority="9" w:unhideWhenUsed="0" w:qFormat="1"/>
    <w:lsdException w:name="heading 2" w:uiPriority="9" w:qFormat="1"/>
    <w:lsdException w:name="heading 3" w:uiPriority="9" w:qFormat="1"/>
    <w:lsdException w:name="heading 4" w:uiPriority="9" w:qFormat="1"/>
    <w:lsdException w:name="heading 5" w:uiPriority="9" w:qFormat="1"/>
    <w:lsdException w:name="heading 6" w:uiPriority="9" w:qFormat="1"/>
    <w:lsdException w:name="heading 7" w:uiPriority="9" w:qFormat="1"/>
    <w:lsdException w:name="heading 8" w:uiPriority="9" w:qFormat="1"/>
    <w:lsdException w:name="heading 9" w:uiPriority="9" w:qFormat="1"/>
    <w:lsdException w:name="toc 1" w:uiPriority="39"/>
    <w:lsdException w:name="toc 2" w:uiPriority="39"/>
    <w:lsdException w:name="toc 3" w:uiPriority="39"/>
    <w:lsdException w:name="toc 4" w:uiPriority="39"/>
    <w:lsdException w:name="toc 5" w:uiPriority="39"/>
    <w:lsdException w:name="toc 6" w:uiPriority="39"/>
    <w:lsdException w:name="toc 7" w:uiPriority="39"/>
    <w:lsdException w:name="toc 8" w:uiPriority="39"/>
    <w:lsdException w:name="toc 9" w:uiPriority="39"/>
    <w:lsdException w:name="caption" w:uiPriority="35" w:qFormat="1"/>
    <w:lsdException w:name="Title" w:semiHidden="0" w:uiPriority="10" w:unhideWhenUsed="0" w:qFormat="1"/>
    <w:lsdException w:name="Default Paragraph Font" w:uiPriority="1"/>
    <w:lsdException w:name="Subtitle" w:semiHidden="0" w:uiPriority="11" w:unhideWhenUsed="0" w:qFormat="1"/>
    <w:lsdException w:name="Strong" w:semiHidden="0" w:uiPriority="22" w:unhideWhenUsed="0" w:qFormat="1"/>
    <w:lsdException w:name="Emphasis" w:semiHidden="0" w:uiPriority="20" w:unhideWhenUsed="0" w:qFormat="1"/>
    <w:lsdException w:name="Table Grid" w:semiHidden="0" w:uiPriority="59" w:unhideWhenUsed="0"/>
    <w:lsdException w:name="Placeholder Text" w:unhideWhenUsed="0"/>
    <w:lsdException w:name="No Spacing" w:semiHidden="0" w:uiPriority="1" w:unhideWhenUsed="0" w:qFormat="1"/>
    <w:lsdException w:name="Light Shading" w:semiHidden="0" w:uiPriority="60" w:unhideWhenUsed="0"/>
    <w:lsdException w:name="Light List" w:semiHidden="0" w:uiPriority="61" w:unhideWhenUsed="0"/>
    <w:lsdException w:name="Light Grid" w:semiHidden="0" w:uiPriority="62" w:unhideWhenUsed="0"/>
    <w:lsdException w:name="Medium Shading 1" w:semiHidden="0" w:uiPriority="63" w:unhideWhenUsed="0"/>
    <w:lsdException w:name="Medium Shading 2" w:semiHidden="0" w:uiPriority="64" w:unhideWhenUsed="0"/>
    <w:lsdException w:name="Medium List 1" w:semiHidden="0" w:uiPriority="65" w:unhideWhenUsed="0"/>
    <w:lsdException w:name="Medium List 2" w:semiHidden="0" w:uiPriority="66" w:unhideWhenUsed="0"/>
    <w:lsdException w:name="Medium Grid 1" w:semiHidden="0" w:uiPriority="67" w:unhideWhenUsed="0"/>
    <w:lsdException w:name="Medium Grid 2" w:semiHidden="0" w:uiPriority="68" w:unhideWhenUsed="0"/>
    <w:lsdException w:name="Medium Grid 3" w:semiHidden="0" w:uiPriority="69" w:unhideWhenUsed="0"/>
    <w:lsdException w:name="Dark List" w:semiHidden="0" w:uiPriority="70" w:unhideWhenUsed="0"/>
    <w:lsdException w:name="Colorful Shading" w:semiHidden="0" w:uiPriority="71" w:unhideWhenUsed="0"/>
    <w:lsdException w:name="Colorful List" w:semiHidden="0" w:uiPriority="72" w:unhideWhenUsed="0"/>
    <w:lsdException w:name="Colorful Grid" w:semiHidden="0" w:uiPriority="73" w:unhideWhenUsed="0"/>
    <w:lsdException w:name="Light Shading Accent 1" w:semiHidden="0" w:uiPriority="60" w:unhideWhenUsed="0"/>
    <w:lsdException w:name="Light List Accent 1" w:semiHidden="0" w:uiPriority="61" w:unhideWhenUsed="0"/>
    <w:lsdException w:name="Light Grid Accent 1" w:semiHidden="0" w:uiPriority="62" w:unhideWhenUsed="0"/>
    <w:lsdException w:name="Medium Shading 1 Accent 1" w:semiHidden="0" w:uiPriority="63" w:unhideWhenUsed="0"/>
    <w:lsdException w:name="Medium Shading 2 Accent 1" w:semiHidden="0" w:uiPriority="64" w:unhideWhenUsed="0"/>
    <w:lsdException w:name="Medium List 1 Accent 1" w:semiHidden="0" w:uiPriority="65" w:unhideWhenUsed="0"/>
    <w:lsdException w:name="Revision" w:unhideWhenUsed="0"/>
    <w:lsdException w:name="List Paragraph" w:semiHidden="0" w:uiPriority="34" w:unhideWhenUsed="0" w:qFormat="1"/>
    <w:lsdException w:name="Quote" w:semiHidden="0" w:uiPriority="29" w:unhideWhenUsed="0" w:qFormat="1"/>
    <w:lsdException w:name="Intense Quote" w:semiHidden="0" w:uiPriority="30" w:unhideWhenUsed="0" w:qFormat="1"/>
    <w:lsdException w:name="Medium List 2 Accent 1" w:semiHidden="0" w:uiPriority="66" w:unhideWhenUsed="0"/>
    <w:lsdException w:name="Medium Grid 1 Accent 1" w:semiHidden="0" w:uiPriority="67" w:unhideWhenUsed="0"/>
    <w:lsdException w:name="Medium Grid 2 Accent 1" w:semiHidden="0" w:uiPriority="68" w:unhideWhenUsed="0"/>
    <w:lsdException w:name="Medium Grid 3 Accent 1" w:semiHidden="0" w:uiPriority="69" w:unhideWhenUsed="0"/>
    <w:lsdException w:name="Dark List Accent 1" w:semiHidden="0" w:uiPriority="70" w:unhideWhenUsed="0"/>
    <w:lsdException w:name="Colorful Shading Accent 1" w:semiHidden="0" w:uiPriority="71" w:unhideWhenUsed="0"/>
    <w:lsdException w:name="Colorful List Accent 1" w:semiHidden="0" w:uiPriority="72" w:unhideWhenUsed="0"/>
    <w:lsdException w:name="Colorful Grid Accent 1" w:semiHidden="0" w:uiPriority="73" w:unhideWhenUsed="0"/>
    <w:lsdException w:name="Light Shading Accent 2" w:semiHidden="0" w:uiPriority="60" w:unhideWhenUsed="0"/>
    <w:lsdException w:name="Light List Accent 2" w:semiHidden="0" w:uiPriority="61" w:unhideWhenUsed="0"/>
    <w:lsdException w:name="Light Grid Accent 2" w:semiHidden="0" w:uiPriority="62" w:unhideWhenUsed="0"/>
    <w:lsdException w:name="Medium Shading 1 Accent 2" w:semiHidden="0" w:uiPriority="63" w:unhideWhenUsed="0"/>
    <w:lsdException w:name="Medium Shading 2 Accent 2" w:semiHidden="0" w:uiPriority="64" w:unhideWhenUsed="0"/>
    <w:lsdException w:name="Medium List 1 Accent 2" w:semiHidden="0" w:uiPriority="65" w:unhideWhenUsed="0"/>
    <w:lsdException w:name="Medium List 2 Accent 2" w:semiHidden="0" w:uiPriority="66" w:unhideWhenUsed="0"/>
    <w:lsdException w:name="Medium Grid 1 Accent 2" w:semiHidden="0" w:uiPriority="67" w:unhideWhenUsed="0"/>
    <w:lsdException w:name="Medium Grid 2 Accent 2" w:semiHidden="0" w:uiPriority="68" w:unhideWhenUsed="0"/>
    <w:lsdException w:name="Medium Grid 3 Accent 2" w:semiHidden="0" w:uiPriority="69" w:unhideWhenUsed="0"/>
    <w:lsdException w:name="Dark List Accent 2" w:semiHidden="0" w:uiPriority="70" w:unhideWhenUsed="0"/>
    <w:lsdException w:name="Colorful Shading Accent 2" w:semiHidden="0" w:uiPriority="71" w:unhideWhenUsed="0"/>
    <w:lsdException w:name="Colorful List Accent 2" w:semiHidden="0" w:uiPriority="72" w:unhideWhenUsed="0"/>
    <w:lsdException w:name="Colorful Grid Accent 2" w:semiHidden="0" w:uiPriority="73" w:unhideWhenUsed="0"/>
    <w:lsdException w:name="Light Shading Accent 3" w:semiHidden="0" w:uiPriority="60" w:unhideWhenUsed="0"/>
    <w:lsdException w:name="Light List Accent 3" w:semiHidden="0" w:uiPriority="61" w:unhideWhenUsed="0"/>
    <w:lsdException w:name="Light Grid Accent 3" w:semiHidden="0" w:uiPriority="62" w:unhideWhenUsed="0"/>
    <w:lsdException w:name="Medium Shading 1 Accent 3" w:semiHidden="0" w:uiPriority="63" w:unhideWhenUsed="0"/>
    <w:lsdException w:name="Medium Shading 2 Accent 3" w:semiHidden="0" w:uiPriority="64" w:unhideWhenUsed="0"/>
    <w:lsdException w:name="Medium List 1 Accent 3" w:semiHidden="0" w:uiPriority="65" w:unhideWhenUsed="0"/>
    <w:lsdException w:name="Medium List 2 Accent 3" w:semiHidden="0" w:uiPriority="66" w:unhideWhenUsed="0"/>
    <w:lsdException w:name="Medium Grid 1 Accent 3" w:semiHidden="0" w:uiPriority="67" w:unhideWhenUsed="0"/>
    <w:lsdException w:name="Medium Grid 2 Accent 3" w:semiHidden="0" w:uiPriority="68" w:unhideWhenUsed="0"/>
    <w:lsdException w:name="Medium Grid 3 Accent 3" w:semiHidden="0" w:uiPriority="69" w:unhideWhenUsed="0"/>
    <w:lsdException w:name="Dark List Accent 3" w:semiHidden="0" w:uiPriority="70" w:unhideWhenUsed="0"/>
    <w:lsdException w:name="Colorful Shading Accent 3" w:semiHidden="0" w:uiPriority="71" w:unhideWhenUsed="0"/>
    <w:lsdException w:name="Colorful List Accent 3" w:semiHidden="0" w:uiPriority="72" w:unhideWhenUsed="0"/>
    <w:lsdException w:name="Colorful Grid Accent 3" w:semiHidden="0" w:uiPriority="73" w:unhideWhenUsed="0"/>
    <w:lsdException w:name="Light Shading Accent 4" w:semiHidden="0" w:uiPriority="60" w:unhideWhenUsed="0"/>
    <w:lsdException w:name="Light List Accent 4" w:semiHidden="0" w:uiPriority="61" w:unhideWhenUsed="0"/>
    <w:lsdException w:name="Light Grid Accent 4" w:semiHidden="0" w:uiPriority="62" w:unhideWhenUsed="0"/>
    <w:lsdException w:name="Medium Shading 1 Accent 4" w:semiHidden="0" w:uiPriority="63" w:unhideWhenUsed="0"/>
    <w:lsdException w:name="Medium Shading 2 Accent 4" w:semiHidden="0" w:uiPriority="64" w:unhideWhenUsed="0"/>
    <w:lsdException w:name="Medium List 1 Accent 4" w:semiHidden="0" w:uiPriority="65" w:unhideWhenUsed="0"/>
    <w:lsdException w:name="Medium List 2 Accent 4" w:semiHidden="0" w:uiPriority="66" w:unhideWhenUsed="0"/>
    <w:lsdException w:name="Medium Grid 1 Accent 4" w:semiHidden="0" w:uiPriority="67" w:unhideWhenUsed="0"/>
    <w:lsdException w:name="Medium Grid 2 Accent 4" w:semiHidden="0" w:uiPriority="68" w:unhideWhenUsed="0"/>
    <w:lsdException w:name="Medium Grid 3 Accent 4" w:semiHidden="0" w:uiPriority="69" w:unhideWhenUsed="0"/>
    <w:lsdException w:name="Dark List Accent 4" w:semiHidden="0" w:uiPriority="70" w:unhideWhenUsed="0"/>
    <w:lsdException w:name="Colorful Shading Accent 4" w:semiHidden="0" w:uiPriority="71" w:unhideWhenUsed="0"/>
    <w:lsdException w:name="Colorful List Accent 4" w:semiHidden="0" w:uiPriority="72" w:unhideWhenUsed="0"/>
    <w:lsdException w:name="Colorful Grid Accent 4" w:semiHidden="0" w:uiPriority="73" w:unhideWhenUsed="0"/>
    <w:lsdException w:name="Light Shading Accent 5" w:semiHidden="0" w:uiPriority="60" w:unhideWhenUsed="0"/>
    <w:lsdException w:name="Light List Accent 5" w:semiHidden="0" w:uiPriority="61" w:unhideWhenUsed="0"/>
    <w:lsdException w:name="Light Grid Accent 5" w:semiHidden="0" w:uiPriority="62" w:unhideWhenUsed="0"/>
    <w:lsdException w:name="Medium Shading 1 Accent 5" w:semiHidden="0" w:uiPriority="63" w:unhideWhenUsed="0"/>
    <w:lsdException w:name="Medium Shading 2 Accent 5" w:semiHidden="0" w:uiPriority="64" w:unhideWhenUsed="0"/>
    <w:lsdException w:name="Medium List 1 Accent 5" w:semiHidden="0" w:uiPriority="65" w:unhideWhenUsed="0"/>
    <w:lsdException w:name="Medium List 2 Accent 5" w:semiHidden="0" w:uiPriority="66" w:unhideWhenUsed="0"/>
    <w:lsdException w:name="Medium Grid 1 Accent 5" w:semiHidden="0" w:uiPriority="67" w:unhideWhenUsed="0"/>
    <w:lsdException w:name="Medium Grid 2 Accent 5" w:semiHidden="0" w:uiPriority="68" w:unhideWhenUsed="0"/>
    <w:lsdException w:name="Medium Grid 3 Accent 5" w:semiHidden="0" w:uiPriority="69" w:unhideWhenUsed="0"/>
    <w:lsdException w:name="Dark List Accent 5" w:semiHidden="0" w:uiPriority="70" w:unhideWhenUsed="0"/>
    <w:lsdException w:name="Colorful Shading Accent 5" w:semiHidden="0" w:uiPriority="71" w:unhideWhenUsed="0"/>
    <w:lsdException w:name="Colorful List Accent 5" w:semiHidden="0" w:uiPriority="72" w:unhideWhenUsed="0"/>
    <w:lsdException w:name="Colorful Grid Accent 5" w:semiHidden="0" w:uiPriority="73" w:unhideWhenUsed="0"/>
    <w:lsdException w:name="Light Shading Accent 6" w:semiHidden="0" w:uiPriority="60" w:unhideWhenUsed="0"/>
    <w:lsdException w:name="Light List Accent 6" w:semiHidden="0" w:uiPriority="61" w:unhideWhenUsed="0"/>
    <w:lsdException w:name="Light Grid Accent 6" w:semiHidden="0" w:uiPriority="62" w:unhideWhenUsed="0"/>
    <w:lsdException w:name="Medium Shading 1 Accent 6" w:semiHidden="0" w:uiPriority="63" w:unhideWhenUsed="0"/>
    <w:lsdException w:name="Medium Shading 2 Accent 6" w:semiHidden="0" w:uiPriority="64" w:unhideWhenUsed="0"/>
    <w:lsdException w:name="Medium List 1 Accent 6" w:semiHidden="0" w:uiPriority="65" w:unhideWhenUsed="0"/>
    <w:lsdException w:name="Medium List 2 Accent 6" w:semiHidden="0" w:uiPriority="66" w:unhideWhenUsed="0"/>
    <w:lsdException w:name="Medium Grid 1 Accent 6" w:semiHidden="0" w:uiPriority="67" w:unhideWhenUsed="0"/>
    <w:lsdException w:name="Medium Grid 2 Accent 6" w:semiHidden="0" w:uiPriority="68" w:unhideWhenUsed="0"/>
    <w:lsdException w:name="Medium Grid 3 Accent 6" w:semiHidden="0" w:uiPriority="69" w:unhideWhenUsed="0"/>
    <w:lsdException w:name="Dark List Accent 6" w:semiHidden="0" w:uiPriority="70" w:unhideWhenUsed="0"/>
    <w:lsdException w:name="Colorful Shading Accent 6" w:semiHidden="0" w:uiPriority="71" w:unhideWhenUsed="0"/>
    <w:lsdException w:name="Colorful List Accent 6" w:semiHidden="0" w:uiPriority="72" w:unhideWhenUsed="0"/>
    <w:lsdException w:name="Colorful Grid Accent 6" w:semiHidden="0" w:uiPriority="73" w:unhideWhenUsed="0"/>
    <w:lsdException w:name="Subtle Emphasis" w:semiHidden="0" w:uiPriority="19" w:unhideWhenUsed="0" w:qFormat="1"/>
    <w:lsdException w:name="Intense Emphasis" w:semiHidden="0" w:uiPriority="21" w:unhideWhenUsed="0" w:qFormat="1"/>
    <w:lsdException w:name="Subtle Reference" w:semiHidden="0" w:uiPriority="31" w:unhideWhenUsed="0" w:qFormat="1"/>
    <w:lsdException w:name="Intense Reference" w:semiHidden="0" w:uiPriority="32" w:unhideWhenUsed="0" w:qFormat="1"/>
    <w:lsdException w:name="Book Title" w:semiHidden="0" w:uiPriority="33" w:unhideWhenUsed="0" w:qFormat="1"/>
    <w:lsdException w:name="Bibliography" w:uiPriority="37"/>
    <w:lsdException w:name="TOC Heading" w:uiPriority="39" w:qFormat="1"/>
  </w:latentStyles>
  <w:style w:type="paragraph" w:default="1" w:styleId="Standard">
    <w:name w:val="Normal"/>
    <w:qFormat/>
  </w:style>
  <w:style w:type="character" w:default="1" w:styleId="Absatz-Standardschriftart">
    <w:name w:val="Default Paragraph Font"/>
    <w:uiPriority w:val="1"/>
    <w:semiHidden/>
    <w:unhideWhenUsed/>
  </w:style>
  <w:style w:type="table" w:default="1" w:styleId="NormaleTabelle">
    <w:name w:val="Normal Table"/>
    <w:uiPriority w:val="99"/>
    <w:semiHidden/>
    <w:unhideWhenUsed/>
    <w:tblPr>
      <w:tblInd w:w="0" w:type="dxa"/>
      <w:tblCellMar>
        <w:top w:w="0" w:type="dxa"/>
        <w:left w:w="108" w:type="dxa"/>
        <w:bottom w:w="0" w:type="dxa"/>
        <w:right w:w="108" w:type="dxa"/>
      </w:tblCellMar>
    </w:tblPr>
  </w:style>
  <w:style w:type="numbering" w:default="1" w:styleId="KeineListe">
    <w:name w:val="No List"/>
    <w:uiPriority w:val="99"/>
    <w:semiHidden/>
    <w:unhideWhenUsed/>
  </w:style>
  <w:style w:type="paragraph" w:styleId="Funotentext">
    <w:name w:val="footnote text"/>
    <w:basedOn w:val="Standard"/>
    <w:link w:val="FunotentextZchn"/>
    <w:uiPriority w:val="99"/>
    <w:semiHidden/>
    <w:unhideWhenUsed/>
    <w:rsid w:val="00804A03"/>
    <w:pPr>
      <w:spacing w:after="0" w:line="240" w:lineRule="auto"/>
    </w:pPr>
    <w:rPr>
      <w:sz w:val="20"/>
      <w:szCs w:val="20"/>
    </w:rPr>
  </w:style>
  <w:style w:type="character" w:customStyle="1" w:styleId="FunotentextZchn">
    <w:name w:val="Fußnotentext Zchn"/>
    <w:basedOn w:val="Absatz-Standardschriftart"/>
    <w:link w:val="Funotentext"/>
    <w:uiPriority w:val="99"/>
    <w:semiHidden/>
    <w:rsid w:val="00804A03"/>
    <w:rPr>
      <w:sz w:val="20"/>
      <w:szCs w:val="20"/>
    </w:rPr>
  </w:style>
  <w:style w:type="character" w:styleId="Funotenzeichen">
    <w:name w:val="footnote reference"/>
    <w:basedOn w:val="Absatz-Standardschriftart"/>
    <w:uiPriority w:val="99"/>
    <w:semiHidden/>
    <w:unhideWhenUsed/>
    <w:rsid w:val="00804A03"/>
    <w:rPr>
      <w:vertAlign w:val="superscript"/>
    </w:rPr>
  </w:style>
  <w:style w:type="paragraph" w:styleId="Endnotentext">
    <w:name w:val="endnote text"/>
    <w:basedOn w:val="Standard"/>
    <w:link w:val="EndnotentextZchn"/>
    <w:uiPriority w:val="99"/>
    <w:semiHidden/>
    <w:unhideWhenUsed/>
    <w:rsid w:val="00804A03"/>
    <w:pPr>
      <w:spacing w:after="0" w:line="240" w:lineRule="auto"/>
    </w:pPr>
    <w:rPr>
      <w:sz w:val="20"/>
      <w:szCs w:val="20"/>
    </w:rPr>
  </w:style>
  <w:style w:type="character" w:customStyle="1" w:styleId="EndnotentextZchn">
    <w:name w:val="Endnotentext Zchn"/>
    <w:basedOn w:val="Absatz-Standardschriftart"/>
    <w:link w:val="Endnotentext"/>
    <w:uiPriority w:val="99"/>
    <w:semiHidden/>
    <w:rsid w:val="00804A03"/>
    <w:rPr>
      <w:sz w:val="20"/>
      <w:szCs w:val="20"/>
    </w:rPr>
  </w:style>
  <w:style w:type="character" w:styleId="Endnotenzeichen">
    <w:name w:val="endnote reference"/>
    <w:basedOn w:val="Absatz-Standardschriftart"/>
    <w:uiPriority w:val="99"/>
    <w:semiHidden/>
    <w:unhideWhenUsed/>
    <w:rsid w:val="00804A03"/>
    <w:rPr>
      <w:vertAlign w:val="superscript"/>
    </w:rPr>
  </w:style>
</w:styles>
</file>

<file path=word/webSettings.xml><?xml version="1.0" encoding="utf-8"?>
<w:webSettings xmlns:mc="http://schemas.openxmlformats.org/markup-compatibility/2006" xmlns:r="http://schemas.openxmlformats.org/officeDocument/2006/relationships" xmlns:w="http://schemas.openxmlformats.org/wordprocessingml/2006/main" xmlns:w14="http://schemas.microsoft.com/office/word/2010/wordml" mc:Ignorable="w14">
  <w:optimizeForBrowser/>
  <w:allowPNG/>
</w:webSettings>
</file>

<file path=word/_rels/document.xml.rels><?xml version="1.0" encoding="UTF-8" standalone="yes"?>
<Relationships xmlns="http://schemas.openxmlformats.org/package/2006/relationships"><Relationship Id="rId8" Type="http://schemas.openxmlformats.org/officeDocument/2006/relationships/fontTable" Target="fontTable.xml"/><Relationship Id="rId3" Type="http://schemas.microsoft.com/office/2007/relationships/stylesWithEffects" Target="stylesWithEffects.xml"/><Relationship Id="rId7" Type="http://schemas.openxmlformats.org/officeDocument/2006/relationships/endnotes" Target="endnotes.xml"/><Relationship Id="rId2" Type="http://schemas.openxmlformats.org/officeDocument/2006/relationships/styles" Target="styles.xml"/><Relationship Id="rId1" Type="http://schemas.openxmlformats.org/officeDocument/2006/relationships/customXml" Target="../customXml/item1.xml"/><Relationship Id="rId6" Type="http://schemas.openxmlformats.org/officeDocument/2006/relationships/footnotes" Target="footnotes.xml"/><Relationship Id="rId5" Type="http://schemas.openxmlformats.org/officeDocument/2006/relationships/webSettings" Target="webSettings.xml"/><Relationship Id="rId4" Type="http://schemas.openxmlformats.org/officeDocument/2006/relationships/settings" Target="settings.xml"/><Relationship Id="rId9" Type="http://schemas.openxmlformats.org/officeDocument/2006/relationships/theme" Target="theme/theme1.xml"/></Relationships>
</file>

<file path=word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b:Sources xmlns:b="http://schemas.openxmlformats.org/officeDocument/2006/bibliography" xmlns="http://schemas.openxmlformats.org/officeDocument/2006/bibliography" SelectedStyle="\APA.XSL" StyleName="APA"/>
</file>

<file path=customXml/itemProps1.xml><?xml version="1.0" encoding="utf-8"?>
<ds:datastoreItem xmlns:ds="http://schemas.openxmlformats.org/officeDocument/2006/customXml" ds:itemID="{D0A5723A-6D1D-45AA-84E4-4DE663AACFFB}">
  <ds:schemaRefs>
    <ds:schemaRef ds:uri="http://schemas.openxmlformats.org/officeDocument/2006/bibliography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Normal.dotm</Template>
  <TotalTime>0</TotalTime>
  <Pages>2</Pages>
  <Words>12</Words>
  <Characters>79</Characters>
  <Application>Microsoft Office Word</Application>
  <DocSecurity>0</DocSecurity>
  <Lines>1</Lines>
  <Paragraphs>1</Paragraphs>
  <ScaleCrop>false</ScaleCrop>
  <HeadingPairs>
    <vt:vector size="2" baseType="variant">
      <vt:variant>
        <vt:lpstr>Titel</vt:lpstr>
      </vt:variant>
      <vt:variant>
        <vt:i4>1</vt:i4>
      </vt:variant>
    </vt:vector>
  </HeadingPairs>
  <TitlesOfParts>
    <vt:vector size="1" baseType="lpstr">
      <vt:lpstr/>
    </vt:vector>
  </TitlesOfParts>
  <Company/>
  <LinksUpToDate>false</LinksUpToDate>
  <CharactersWithSpaces>90</CharactersWithSpaces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Klaus-Peter Eckert</dc:creator>
  <dc:description>Footnotes and endnotes in different sections</dc:description>
  <cp:lastModifiedBy>Klaus-Peter Eckert</cp:lastModifiedBy>
  <cp:revision>4</cp:revision>
  <dcterms:created xsi:type="dcterms:W3CDTF">2010-10-21T08:54:00Z</dcterms:created>
  <dcterms:modified xsi:type="dcterms:W3CDTF">2010-10-21T09:05:00Z</dcterms:modified>
  <cp:category>Auxiliary</cp:category>
</cp:coreProperties>
</file>